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s/comment1.xml" ContentType="application/vnd.openxmlformats-officedocument.presentationml.comments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5586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5586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5586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5586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5586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5586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5586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5586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5586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eichiu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558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F1"/>
          </a:solidFill>
        </a:fill>
      </a:tcStyle>
    </a:wholeTbl>
    <a:band2H>
      <a:tcTxStyle b="def" i="def"/>
      <a:tcStyle>
        <a:tcBdr/>
        <a:fill>
          <a:solidFill>
            <a:srgbClr val="E6EBF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558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0D2"/>
          </a:solidFill>
        </a:fill>
      </a:tcStyle>
    </a:wholeTbl>
    <a:band2H>
      <a:tcTxStyle b="def" i="def"/>
      <a:tcStyle>
        <a:tcBdr/>
        <a:fill>
          <a:solidFill>
            <a:srgbClr val="FFF7E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558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EDEE"/>
          </a:solidFill>
        </a:fill>
      </a:tcStyle>
    </a:wholeTbl>
    <a:band2H>
      <a:tcTxStyle b="def" i="def"/>
      <a:tcStyle>
        <a:tcBdr/>
        <a:fill>
          <a:solidFill>
            <a:srgbClr val="EEF6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558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9ED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558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5586"/>
              </a:solidFill>
              <a:prstDash val="solid"/>
              <a:round/>
            </a:ln>
          </a:top>
          <a:bottom>
            <a:ln w="25400" cap="flat">
              <a:solidFill>
                <a:srgbClr val="00558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5586"/>
              </a:solidFill>
              <a:prstDash val="solid"/>
              <a:round/>
            </a:ln>
          </a:top>
          <a:bottom>
            <a:ln w="25400" cap="flat">
              <a:solidFill>
                <a:srgbClr val="00558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558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0D8"/>
          </a:solidFill>
        </a:fill>
      </a:tcStyle>
    </a:wholeTbl>
    <a:band2H>
      <a:tcTxStyle b="def" i="def"/>
      <a:tcStyle>
        <a:tcBdr/>
        <a:fill>
          <a:solidFill>
            <a:srgbClr val="E6E9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558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558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5586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5586"/>
      </a:tcTxStyle>
      <a:tcStyle>
        <a:tcBdr>
          <a:left>
            <a:ln w="12700" cap="flat">
              <a:solidFill>
                <a:srgbClr val="005586"/>
              </a:solidFill>
              <a:prstDash val="solid"/>
              <a:round/>
            </a:ln>
          </a:left>
          <a:right>
            <a:ln w="12700" cap="flat">
              <a:solidFill>
                <a:srgbClr val="005586"/>
              </a:solidFill>
              <a:prstDash val="solid"/>
              <a:round/>
            </a:ln>
          </a:right>
          <a:top>
            <a:ln w="12700" cap="flat">
              <a:solidFill>
                <a:srgbClr val="005586"/>
              </a:solidFill>
              <a:prstDash val="solid"/>
              <a:round/>
            </a:ln>
          </a:top>
          <a:bottom>
            <a:ln w="12700" cap="flat">
              <a:solidFill>
                <a:srgbClr val="005586"/>
              </a:solidFill>
              <a:prstDash val="solid"/>
              <a:round/>
            </a:ln>
          </a:bottom>
          <a:insideH>
            <a:ln w="12700" cap="flat">
              <a:solidFill>
                <a:srgbClr val="005586"/>
              </a:solidFill>
              <a:prstDash val="solid"/>
              <a:round/>
            </a:ln>
          </a:insideH>
          <a:insideV>
            <a:ln w="12700" cap="flat">
              <a:solidFill>
                <a:srgbClr val="005586"/>
              </a:solidFill>
              <a:prstDash val="solid"/>
              <a:round/>
            </a:ln>
          </a:insideV>
        </a:tcBdr>
        <a:fill>
          <a:solidFill>
            <a:srgbClr val="005586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5586"/>
      </a:tcTxStyle>
      <a:tcStyle>
        <a:tcBdr>
          <a:left>
            <a:ln w="12700" cap="flat">
              <a:solidFill>
                <a:srgbClr val="005586"/>
              </a:solidFill>
              <a:prstDash val="solid"/>
              <a:round/>
            </a:ln>
          </a:left>
          <a:right>
            <a:ln w="12700" cap="flat">
              <a:solidFill>
                <a:srgbClr val="005586"/>
              </a:solidFill>
              <a:prstDash val="solid"/>
              <a:round/>
            </a:ln>
          </a:right>
          <a:top>
            <a:ln w="12700" cap="flat">
              <a:solidFill>
                <a:srgbClr val="005586"/>
              </a:solidFill>
              <a:prstDash val="solid"/>
              <a:round/>
            </a:ln>
          </a:top>
          <a:bottom>
            <a:ln w="12700" cap="flat">
              <a:solidFill>
                <a:srgbClr val="005586"/>
              </a:solidFill>
              <a:prstDash val="solid"/>
              <a:round/>
            </a:ln>
          </a:bottom>
          <a:insideH>
            <a:ln w="12700" cap="flat">
              <a:solidFill>
                <a:srgbClr val="005586"/>
              </a:solidFill>
              <a:prstDash val="solid"/>
              <a:round/>
            </a:ln>
          </a:insideH>
          <a:insideV>
            <a:ln w="12700" cap="flat">
              <a:solidFill>
                <a:srgbClr val="005586"/>
              </a:solidFill>
              <a:prstDash val="solid"/>
              <a:round/>
            </a:ln>
          </a:insideV>
        </a:tcBdr>
        <a:fill>
          <a:solidFill>
            <a:srgbClr val="005586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5586"/>
      </a:tcTxStyle>
      <a:tcStyle>
        <a:tcBdr>
          <a:left>
            <a:ln w="12700" cap="flat">
              <a:solidFill>
                <a:srgbClr val="005586"/>
              </a:solidFill>
              <a:prstDash val="solid"/>
              <a:round/>
            </a:ln>
          </a:left>
          <a:right>
            <a:ln w="12700" cap="flat">
              <a:solidFill>
                <a:srgbClr val="005586"/>
              </a:solidFill>
              <a:prstDash val="solid"/>
              <a:round/>
            </a:ln>
          </a:right>
          <a:top>
            <a:ln w="50800" cap="flat">
              <a:solidFill>
                <a:srgbClr val="005586"/>
              </a:solidFill>
              <a:prstDash val="solid"/>
              <a:round/>
            </a:ln>
          </a:top>
          <a:bottom>
            <a:ln w="12700" cap="flat">
              <a:solidFill>
                <a:srgbClr val="005586"/>
              </a:solidFill>
              <a:prstDash val="solid"/>
              <a:round/>
            </a:ln>
          </a:bottom>
          <a:insideH>
            <a:ln w="12700" cap="flat">
              <a:solidFill>
                <a:srgbClr val="005586"/>
              </a:solidFill>
              <a:prstDash val="solid"/>
              <a:round/>
            </a:ln>
          </a:insideH>
          <a:insideV>
            <a:ln w="12700" cap="flat">
              <a:solidFill>
                <a:srgbClr val="00558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5586"/>
      </a:tcTxStyle>
      <a:tcStyle>
        <a:tcBdr>
          <a:left>
            <a:ln w="12700" cap="flat">
              <a:solidFill>
                <a:srgbClr val="005586"/>
              </a:solidFill>
              <a:prstDash val="solid"/>
              <a:round/>
            </a:ln>
          </a:left>
          <a:right>
            <a:ln w="12700" cap="flat">
              <a:solidFill>
                <a:srgbClr val="005586"/>
              </a:solidFill>
              <a:prstDash val="solid"/>
              <a:round/>
            </a:ln>
          </a:right>
          <a:top>
            <a:ln w="12700" cap="flat">
              <a:solidFill>
                <a:srgbClr val="005586"/>
              </a:solidFill>
              <a:prstDash val="solid"/>
              <a:round/>
            </a:ln>
          </a:top>
          <a:bottom>
            <a:ln w="25400" cap="flat">
              <a:solidFill>
                <a:srgbClr val="005586"/>
              </a:solidFill>
              <a:prstDash val="solid"/>
              <a:round/>
            </a:ln>
          </a:bottom>
          <a:insideH>
            <a:ln w="12700" cap="flat">
              <a:solidFill>
                <a:srgbClr val="005586"/>
              </a:solidFill>
              <a:prstDash val="solid"/>
              <a:round/>
            </a:ln>
          </a:insideH>
          <a:insideV>
            <a:ln w="12700" cap="flat">
              <a:solidFill>
                <a:srgbClr val="00558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comments" Target="comments/comment1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1-15T02:29:14.436" idx="1">
    <p:pos x="3320" y="3340"/>
    <p:text>More importantly, not just compute or store data, but analyze the data and extract value from it.</p:text>
  </p:cm>
</p:cmLst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66" name="Shape 106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n-lt"/>
        <a:ea typeface="+mn-ea"/>
        <a:cs typeface="+mn-cs"/>
        <a:sym typeface="Helvetica Neue"/>
      </a:defRPr>
    </a:lvl1pPr>
    <a:lvl2pPr indent="228600" latinLnBrk="0">
      <a:defRPr>
        <a:latin typeface="+mn-lt"/>
        <a:ea typeface="+mn-ea"/>
        <a:cs typeface="+mn-cs"/>
        <a:sym typeface="Helvetica Neue"/>
      </a:defRPr>
    </a:lvl2pPr>
    <a:lvl3pPr indent="457200" latinLnBrk="0">
      <a:defRPr>
        <a:latin typeface="+mn-lt"/>
        <a:ea typeface="+mn-ea"/>
        <a:cs typeface="+mn-cs"/>
        <a:sym typeface="Helvetica Neue"/>
      </a:defRPr>
    </a:lvl3pPr>
    <a:lvl4pPr indent="685800" latinLnBrk="0">
      <a:defRPr>
        <a:latin typeface="+mn-lt"/>
        <a:ea typeface="+mn-ea"/>
        <a:cs typeface="+mn-cs"/>
        <a:sym typeface="Helvetica Neue"/>
      </a:defRPr>
    </a:lvl4pPr>
    <a:lvl5pPr indent="914400" latinLnBrk="0">
      <a:defRPr>
        <a:latin typeface="+mn-lt"/>
        <a:ea typeface="+mn-ea"/>
        <a:cs typeface="+mn-cs"/>
        <a:sym typeface="Helvetica Neue"/>
      </a:defRPr>
    </a:lvl5pPr>
    <a:lvl6pPr indent="1143000" latinLnBrk="0">
      <a:defRPr>
        <a:latin typeface="+mn-lt"/>
        <a:ea typeface="+mn-ea"/>
        <a:cs typeface="+mn-cs"/>
        <a:sym typeface="Helvetica Neue"/>
      </a:defRPr>
    </a:lvl6pPr>
    <a:lvl7pPr indent="1371600" latinLnBrk="0">
      <a:defRPr>
        <a:latin typeface="+mn-lt"/>
        <a:ea typeface="+mn-ea"/>
        <a:cs typeface="+mn-cs"/>
        <a:sym typeface="Helvetica Neue"/>
      </a:defRPr>
    </a:lvl7pPr>
    <a:lvl8pPr indent="1600200" latinLnBrk="0">
      <a:defRPr>
        <a:latin typeface="+mn-lt"/>
        <a:ea typeface="+mn-ea"/>
        <a:cs typeface="+mn-cs"/>
        <a:sym typeface="Helvetica Neue"/>
      </a:defRPr>
    </a:lvl8pPr>
    <a:lvl9pPr indent="1828800" latinLnBrk="0">
      <a:defRPr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Shape 10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86" name="Shape 10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We live in information era.</a:t>
            </a:r>
          </a:p>
          <a:p>
            <a:pPr>
              <a:defRPr sz="1100"/>
            </a:pPr>
            <a:r>
              <a:t>We live in a big data era.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Shape 12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2" name="Shape 12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http://blog.cloudera.com/blog/2015/09/introduction-to-hdfs-erasure-coding-in-apache-hadoop/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4" name="Shape 13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Traditionally replicated block architecture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Shape 13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5" name="Shape 13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encoding/deciding of EC requires hardware acceleration ISA-L (4x speedup).</a:t>
            </a:r>
          </a:p>
          <a:p>
            <a:pPr/>
            <a:r>
              <a:t>Intel folks has contributed significantly in this project.</a:t>
            </a:r>
          </a:p>
          <a:p>
            <a:pPr/>
            <a:r>
              <a:t>Compare Facebook’s HDFS-RAID coder, pure Java coder, ISA-L coder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Shape 13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5" name="Shape 13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Think of operating system kernel scheduler that runs multiple processes on multicore.</a:t>
            </a:r>
          </a:p>
          <a:p>
            <a:pPr>
              <a:defRPr sz="1100"/>
            </a:pPr>
            <a:r>
              <a:t>YARN-2915 https://issues.apache.org/jira/browse/YARN-2915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Shape 14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07" name="Shape 14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Think of operating system kernel scheduler that runs multiple processes on multicore.</a:t>
            </a:r>
          </a:p>
          <a:p>
            <a:pPr>
              <a:defRPr sz="1100"/>
            </a:pPr>
            <a:r>
              <a:t>YARN-2915 https://issues.apache.org/jira/browse/YARN-2915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Shape 15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5" name="Shape 15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http://www.slideshare.net/NaganarasimhaGarla/application-timeline-server-past-present-and-future-53027238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Shape 15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2" name="Shape 15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Each application has its own JHS. Information is not shared between each JHS.</a:t>
            </a:r>
          </a:p>
          <a:p>
            <a:pPr/>
            <a:r>
              <a:t>It is hard to trace an oozie workflow, say it starts a spark job, runs hdfs command, start a yarn app. Very little visbility of global picture.</a:t>
            </a:r>
          </a:p>
          <a:p>
            <a:pPr/>
            <a:r>
              <a:t>metrics is stored in HDFS. Can only be retrieved when job terminates.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Shape 15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48" name="Shape 15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Single point of failure</a:t>
            </a:r>
          </a:p>
          <a:p>
            <a:pPr>
              <a:defRPr sz="1100"/>
            </a:pPr>
            <a:r>
              <a:t>HDF-6440, contributed by Salesforce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Shape 16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1" name="Shape 16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Don’t go more than 3~5 nematodes in practice.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Shape 17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2" name="Shape 17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s3n will not be maintained other than security fix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Shape 10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94" name="Shape 10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More important than 3 Vs, is analyze the data, and get extra value out of it. Leverage big data to answer new questions.</a:t>
            </a:r>
          </a:p>
          <a:p>
            <a:p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Shape 17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2" name="Shape 17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s3n will not be maintained other than security fix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Shape 17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8" name="Shape 17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Spend 10 minutes</a:t>
            </a:r>
          </a:p>
          <a:p>
            <a:pPr>
              <a:defRPr sz="1100"/>
            </a:pPr>
            <a:r>
              <a:t>Hadoop was based on the assumption to move compute to data</a:t>
            </a:r>
          </a:p>
          <a:p>
            <a:pPr lvl="1" marL="914400" indent="-298450">
              <a:spcBef>
                <a:spcPts val="400"/>
              </a:spcBef>
              <a:buClr>
                <a:srgbClr val="000000"/>
              </a:buClr>
              <a:buSzPct val="55000"/>
              <a:buFont typeface="Trebuchet MS"/>
              <a:buChar char="○"/>
              <a:defRPr sz="20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3D XPoint memory technology</a:t>
            </a:r>
            <a:endParaRPr sz="1100"/>
          </a:p>
          <a:p>
            <a:pPr>
              <a:defRPr sz="1100"/>
            </a:pPr>
            <a:r>
              <a:t>Virtualized compute, storage and networks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Shape 17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4" name="Shape 17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Hortonworks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Shape 17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8" name="Shape 17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Microsoft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Shape 17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4" name="Shape 17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Ask bigger questions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1" name="Shape 11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Compare to MPI: data locality, embarrasingly parallel, fault tolerant, commodity hardware</a:t>
            </a:r>
          </a:p>
          <a:p>
            <a:pPr>
              <a:defRPr sz="2000"/>
            </a:pPr>
            <a:r>
              <a:t>Modeled after Google’s Google File System and MapReduce.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8" name="Shape 11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Hadoop cluster at Yahoo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5" name="Shape 11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Health care, telecom, retail, tech, media, government,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22" name="Shape 11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Cloudera’s view of the Hadoop ecosystem.</a:t>
            </a:r>
          </a:p>
          <a:p>
            <a:pPr/>
            <a:r>
              <a:t>Of course, other Hadoop distributions or platform distributions may have other views of the system. (Confluence, Databricks, Datastax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41" name="Shape 11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am not talking about big data application, but big data management problem.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Shape 1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0" name="Shape 1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commodity hardware means failure is a norm. Must handle it.</a:t>
            </a:r>
          </a:p>
          <a:p>
            <a:pPr/>
            <a:r>
              <a:t>HDFS is a distributed file system -- high throughput</a:t>
            </a:r>
          </a:p>
          <a:p>
            <a:pPr/>
            <a:r>
              <a:t>Traditionally replicated block architecture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Shape 11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8" name="Shape 11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As cluster grows, there are more cold data.</a:t>
            </a:r>
          </a:p>
          <a:p>
            <a:pPr>
              <a:defRPr sz="1100"/>
            </a:pPr>
            <a:r>
              <a:t>These cold data doesn’t need high through. They just need redundancy.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 1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" name="Shape 22"/>
          <p:cNvSpPr/>
          <p:nvPr>
            <p:ph type="title"/>
          </p:nvPr>
        </p:nvSpPr>
        <p:spPr>
          <a:xfrm>
            <a:off x="307805" y="2025924"/>
            <a:ext cx="5523002" cy="1853702"/>
          </a:xfrm>
          <a:prstGeom prst="rect">
            <a:avLst/>
          </a:prstGeom>
        </p:spPr>
        <p:txBody>
          <a:bodyPr anchor="b"/>
          <a:lstStyle>
            <a:lvl1pPr>
              <a:defRPr sz="3300"/>
            </a:lvl1pPr>
          </a:lstStyle>
          <a:p>
            <a:pPr/>
            <a:r>
              <a:t>Click to add title</a:t>
            </a:r>
          </a:p>
        </p:txBody>
      </p:sp>
      <p:sp>
        <p:nvSpPr>
          <p:cNvPr id="23" name="Shape 23"/>
          <p:cNvSpPr/>
          <p:nvPr>
            <p:ph type="body" sz="quarter" idx="1"/>
          </p:nvPr>
        </p:nvSpPr>
        <p:spPr>
          <a:xfrm>
            <a:off x="326862" y="3884936"/>
            <a:ext cx="5504101" cy="764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005586"/>
                </a:solidFill>
              </a:defRPr>
            </a:lvl1pPr>
          </a:lstStyle>
          <a:p>
            <a:pPr/>
            <a:r>
              <a:t>Click to add subtitle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396435" y="492607"/>
            <a:ext cx="1211349" cy="222563"/>
            <a:chOff x="0" y="0"/>
            <a:chExt cx="1211348" cy="222562"/>
          </a:xfrm>
        </p:grpSpPr>
        <p:sp>
          <p:nvSpPr>
            <p:cNvPr id="24" name="Shape 24"/>
            <p:cNvSpPr/>
            <p:nvPr/>
          </p:nvSpPr>
          <p:spPr>
            <a:xfrm>
              <a:off x="917051" y="50564"/>
              <a:ext cx="99651" cy="171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44" y="0"/>
                  </a:moveTo>
                  <a:cubicBezTo>
                    <a:pt x="16887" y="0"/>
                    <a:pt x="14334" y="114"/>
                    <a:pt x="11978" y="571"/>
                  </a:cubicBezTo>
                  <a:cubicBezTo>
                    <a:pt x="10996" y="686"/>
                    <a:pt x="9818" y="914"/>
                    <a:pt x="8836" y="1143"/>
                  </a:cubicBezTo>
                  <a:cubicBezTo>
                    <a:pt x="8640" y="1029"/>
                    <a:pt x="8444" y="914"/>
                    <a:pt x="8247" y="686"/>
                  </a:cubicBezTo>
                  <a:cubicBezTo>
                    <a:pt x="7265" y="228"/>
                    <a:pt x="6284" y="0"/>
                    <a:pt x="4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622" y="21600"/>
                    <a:pt x="9622" y="21600"/>
                    <a:pt x="9622" y="21600"/>
                  </a:cubicBezTo>
                  <a:cubicBezTo>
                    <a:pt x="9622" y="10286"/>
                    <a:pt x="9622" y="10286"/>
                    <a:pt x="9622" y="10286"/>
                  </a:cubicBezTo>
                  <a:cubicBezTo>
                    <a:pt x="9622" y="8114"/>
                    <a:pt x="10211" y="7314"/>
                    <a:pt x="11585" y="6514"/>
                  </a:cubicBezTo>
                  <a:cubicBezTo>
                    <a:pt x="12764" y="5828"/>
                    <a:pt x="14727" y="5486"/>
                    <a:pt x="17476" y="5486"/>
                  </a:cubicBezTo>
                  <a:cubicBezTo>
                    <a:pt x="21600" y="5486"/>
                    <a:pt x="21600" y="5486"/>
                    <a:pt x="21600" y="54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244" y="0"/>
                    <a:pt x="19244" y="0"/>
                    <a:pt x="19244" y="0"/>
                  </a:cubicBez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5" name="Shape 25"/>
            <p:cNvSpPr/>
            <p:nvPr/>
          </p:nvSpPr>
          <p:spPr>
            <a:xfrm>
              <a:off x="169384" y="0"/>
              <a:ext cx="44466" cy="221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484"/>
                    <a:pt x="0" y="19484"/>
                    <a:pt x="0" y="19484"/>
                  </a:cubicBezTo>
                  <a:cubicBezTo>
                    <a:pt x="0" y="20101"/>
                    <a:pt x="881" y="20542"/>
                    <a:pt x="3086" y="20983"/>
                  </a:cubicBezTo>
                  <a:cubicBezTo>
                    <a:pt x="4849" y="21335"/>
                    <a:pt x="7494" y="21600"/>
                    <a:pt x="105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28"/>
                    <a:pt x="21600" y="2028"/>
                    <a:pt x="21600" y="2028"/>
                  </a:cubicBezTo>
                  <a:cubicBezTo>
                    <a:pt x="21600" y="1410"/>
                    <a:pt x="20719" y="970"/>
                    <a:pt x="18514" y="617"/>
                  </a:cubicBezTo>
                  <a:cubicBezTo>
                    <a:pt x="16310" y="176"/>
                    <a:pt x="14106" y="0"/>
                    <a:pt x="11020" y="0"/>
                  </a:cubicBez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6" name="Shape 26"/>
            <p:cNvSpPr/>
            <p:nvPr/>
          </p:nvSpPr>
          <p:spPr>
            <a:xfrm>
              <a:off x="230699" y="45967"/>
              <a:ext cx="155994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7169"/>
                  </a:moveTo>
                  <a:cubicBezTo>
                    <a:pt x="14442" y="17169"/>
                    <a:pt x="15572" y="13735"/>
                    <a:pt x="15572" y="10855"/>
                  </a:cubicBezTo>
                  <a:cubicBezTo>
                    <a:pt x="15572" y="8086"/>
                    <a:pt x="14442" y="4541"/>
                    <a:pt x="10800" y="4541"/>
                  </a:cubicBezTo>
                  <a:cubicBezTo>
                    <a:pt x="7158" y="4541"/>
                    <a:pt x="6028" y="8086"/>
                    <a:pt x="6028" y="10855"/>
                  </a:cubicBezTo>
                  <a:cubicBezTo>
                    <a:pt x="6028" y="13735"/>
                    <a:pt x="7158" y="17169"/>
                    <a:pt x="10800" y="17169"/>
                  </a:cubicBezTo>
                  <a:close/>
                  <a:moveTo>
                    <a:pt x="10800" y="0"/>
                  </a:moveTo>
                  <a:cubicBezTo>
                    <a:pt x="17707" y="0"/>
                    <a:pt x="21600" y="4098"/>
                    <a:pt x="21600" y="10855"/>
                  </a:cubicBezTo>
                  <a:cubicBezTo>
                    <a:pt x="21600" y="17612"/>
                    <a:pt x="17707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7" name="Shape 27"/>
            <p:cNvSpPr/>
            <p:nvPr/>
          </p:nvSpPr>
          <p:spPr>
            <a:xfrm>
              <a:off x="0" y="45967"/>
              <a:ext cx="152155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7" y="17169"/>
                  </a:moveTo>
                  <a:cubicBezTo>
                    <a:pt x="7329" y="17169"/>
                    <a:pt x="6171" y="13735"/>
                    <a:pt x="6171" y="10855"/>
                  </a:cubicBezTo>
                  <a:cubicBezTo>
                    <a:pt x="6171" y="8086"/>
                    <a:pt x="7329" y="4541"/>
                    <a:pt x="11057" y="4541"/>
                  </a:cubicBezTo>
                  <a:cubicBezTo>
                    <a:pt x="13114" y="4541"/>
                    <a:pt x="14271" y="5538"/>
                    <a:pt x="15043" y="6868"/>
                  </a:cubicBezTo>
                  <a:cubicBezTo>
                    <a:pt x="21600" y="6868"/>
                    <a:pt x="21600" y="6868"/>
                    <a:pt x="21600" y="6868"/>
                  </a:cubicBezTo>
                  <a:cubicBezTo>
                    <a:pt x="20314" y="2548"/>
                    <a:pt x="16714" y="0"/>
                    <a:pt x="11057" y="0"/>
                  </a:cubicBezTo>
                  <a:cubicBezTo>
                    <a:pt x="3857" y="0"/>
                    <a:pt x="0" y="4098"/>
                    <a:pt x="0" y="10855"/>
                  </a:cubicBezTo>
                  <a:cubicBezTo>
                    <a:pt x="0" y="17612"/>
                    <a:pt x="3857" y="21600"/>
                    <a:pt x="11057" y="21600"/>
                  </a:cubicBezTo>
                  <a:cubicBezTo>
                    <a:pt x="16714" y="21600"/>
                    <a:pt x="20314" y="19163"/>
                    <a:pt x="21600" y="14843"/>
                  </a:cubicBezTo>
                  <a:cubicBezTo>
                    <a:pt x="17357" y="14843"/>
                    <a:pt x="17357" y="14843"/>
                    <a:pt x="17357" y="14843"/>
                  </a:cubicBezTo>
                  <a:cubicBezTo>
                    <a:pt x="17357" y="14843"/>
                    <a:pt x="16200" y="14843"/>
                    <a:pt x="15557" y="15397"/>
                  </a:cubicBezTo>
                  <a:cubicBezTo>
                    <a:pt x="14400" y="16283"/>
                    <a:pt x="13500" y="17169"/>
                    <a:pt x="11057" y="17169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8" name="Shape 28"/>
            <p:cNvSpPr/>
            <p:nvPr/>
          </p:nvSpPr>
          <p:spPr>
            <a:xfrm>
              <a:off x="403916" y="50564"/>
              <a:ext cx="147521" cy="17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05" y="796"/>
                  </a:moveTo>
                  <a:cubicBezTo>
                    <a:pt x="20142" y="227"/>
                    <a:pt x="19480" y="0"/>
                    <a:pt x="18420" y="0"/>
                  </a:cubicBezTo>
                  <a:cubicBezTo>
                    <a:pt x="15239" y="0"/>
                    <a:pt x="15239" y="0"/>
                    <a:pt x="15239" y="0"/>
                  </a:cubicBezTo>
                  <a:cubicBezTo>
                    <a:pt x="15239" y="13415"/>
                    <a:pt x="15239" y="13415"/>
                    <a:pt x="15239" y="13415"/>
                  </a:cubicBezTo>
                  <a:cubicBezTo>
                    <a:pt x="15239" y="14665"/>
                    <a:pt x="14709" y="15575"/>
                    <a:pt x="13914" y="16143"/>
                  </a:cubicBezTo>
                  <a:cubicBezTo>
                    <a:pt x="12986" y="16825"/>
                    <a:pt x="11926" y="17052"/>
                    <a:pt x="10866" y="17052"/>
                  </a:cubicBezTo>
                  <a:cubicBezTo>
                    <a:pt x="9674" y="17052"/>
                    <a:pt x="8613" y="16825"/>
                    <a:pt x="7818" y="16143"/>
                  </a:cubicBezTo>
                  <a:cubicBezTo>
                    <a:pt x="6891" y="15575"/>
                    <a:pt x="6361" y="14665"/>
                    <a:pt x="6361" y="13415"/>
                  </a:cubicBezTo>
                  <a:cubicBezTo>
                    <a:pt x="6361" y="2615"/>
                    <a:pt x="6361" y="2615"/>
                    <a:pt x="6361" y="2615"/>
                  </a:cubicBezTo>
                  <a:cubicBezTo>
                    <a:pt x="6361" y="1932"/>
                    <a:pt x="6096" y="1250"/>
                    <a:pt x="5566" y="796"/>
                  </a:cubicBezTo>
                  <a:cubicBezTo>
                    <a:pt x="4903" y="227"/>
                    <a:pt x="4240" y="0"/>
                    <a:pt x="3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92"/>
                    <a:pt x="0" y="12392"/>
                    <a:pt x="0" y="12392"/>
                  </a:cubicBezTo>
                  <a:cubicBezTo>
                    <a:pt x="0" y="16257"/>
                    <a:pt x="1192" y="18530"/>
                    <a:pt x="3445" y="19895"/>
                  </a:cubicBezTo>
                  <a:cubicBezTo>
                    <a:pt x="5566" y="21145"/>
                    <a:pt x="8083" y="21600"/>
                    <a:pt x="10866" y="21600"/>
                  </a:cubicBezTo>
                  <a:cubicBezTo>
                    <a:pt x="13517" y="21600"/>
                    <a:pt x="16034" y="21145"/>
                    <a:pt x="18154" y="19895"/>
                  </a:cubicBezTo>
                  <a:cubicBezTo>
                    <a:pt x="20407" y="18530"/>
                    <a:pt x="21600" y="16257"/>
                    <a:pt x="21600" y="12392"/>
                  </a:cubicBezTo>
                  <a:cubicBezTo>
                    <a:pt x="21600" y="2615"/>
                    <a:pt x="21600" y="2615"/>
                    <a:pt x="21600" y="2615"/>
                  </a:cubicBezTo>
                  <a:cubicBezTo>
                    <a:pt x="21600" y="1932"/>
                    <a:pt x="21335" y="1250"/>
                    <a:pt x="20805" y="796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9" name="Shape 29"/>
            <p:cNvSpPr/>
            <p:nvPr/>
          </p:nvSpPr>
          <p:spPr>
            <a:xfrm>
              <a:off x="569468" y="0"/>
              <a:ext cx="158238" cy="222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6" y="615"/>
                  </a:moveTo>
                  <a:cubicBezTo>
                    <a:pt x="20119" y="176"/>
                    <a:pt x="19502" y="0"/>
                    <a:pt x="18638" y="0"/>
                  </a:cubicBezTo>
                  <a:cubicBezTo>
                    <a:pt x="15675" y="0"/>
                    <a:pt x="15675" y="0"/>
                    <a:pt x="15675" y="0"/>
                  </a:cubicBezTo>
                  <a:cubicBezTo>
                    <a:pt x="15675" y="6146"/>
                    <a:pt x="15675" y="6146"/>
                    <a:pt x="15675" y="6146"/>
                  </a:cubicBezTo>
                  <a:cubicBezTo>
                    <a:pt x="14688" y="5532"/>
                    <a:pt x="12713" y="4478"/>
                    <a:pt x="9751" y="4478"/>
                  </a:cubicBezTo>
                  <a:cubicBezTo>
                    <a:pt x="3579" y="4478"/>
                    <a:pt x="0" y="7727"/>
                    <a:pt x="0" y="13083"/>
                  </a:cubicBezTo>
                  <a:cubicBezTo>
                    <a:pt x="0" y="18439"/>
                    <a:pt x="3703" y="21600"/>
                    <a:pt x="10738" y="21600"/>
                  </a:cubicBezTo>
                  <a:cubicBezTo>
                    <a:pt x="17774" y="21600"/>
                    <a:pt x="21600" y="18439"/>
                    <a:pt x="21600" y="13171"/>
                  </a:cubicBezTo>
                  <a:cubicBezTo>
                    <a:pt x="21600" y="13171"/>
                    <a:pt x="21600" y="13171"/>
                    <a:pt x="21600" y="13171"/>
                  </a:cubicBezTo>
                  <a:cubicBezTo>
                    <a:pt x="21600" y="2019"/>
                    <a:pt x="21600" y="2019"/>
                    <a:pt x="21600" y="2019"/>
                  </a:cubicBezTo>
                  <a:cubicBezTo>
                    <a:pt x="21600" y="1405"/>
                    <a:pt x="21353" y="966"/>
                    <a:pt x="20736" y="615"/>
                  </a:cubicBezTo>
                  <a:close/>
                  <a:moveTo>
                    <a:pt x="10738" y="18088"/>
                  </a:moveTo>
                  <a:cubicBezTo>
                    <a:pt x="7159" y="18088"/>
                    <a:pt x="6048" y="15366"/>
                    <a:pt x="6048" y="13083"/>
                  </a:cubicBezTo>
                  <a:cubicBezTo>
                    <a:pt x="6048" y="10888"/>
                    <a:pt x="7159" y="8078"/>
                    <a:pt x="10738" y="8078"/>
                  </a:cubicBezTo>
                  <a:cubicBezTo>
                    <a:pt x="14441" y="8078"/>
                    <a:pt x="15552" y="10800"/>
                    <a:pt x="15675" y="13083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5454"/>
                    <a:pt x="14441" y="18088"/>
                    <a:pt x="10738" y="18088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0" name="Shape 30"/>
            <p:cNvSpPr/>
            <p:nvPr/>
          </p:nvSpPr>
          <p:spPr>
            <a:xfrm>
              <a:off x="744984" y="45967"/>
              <a:ext cx="155994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9637"/>
                  </a:moveTo>
                  <a:cubicBezTo>
                    <a:pt x="21600" y="10080"/>
                    <a:pt x="21474" y="10523"/>
                    <a:pt x="21223" y="10855"/>
                  </a:cubicBezTo>
                  <a:cubicBezTo>
                    <a:pt x="21098" y="11077"/>
                    <a:pt x="20972" y="11298"/>
                    <a:pt x="20721" y="11520"/>
                  </a:cubicBezTo>
                  <a:cubicBezTo>
                    <a:pt x="20093" y="11963"/>
                    <a:pt x="19465" y="12295"/>
                    <a:pt x="18586" y="12295"/>
                  </a:cubicBezTo>
                  <a:cubicBezTo>
                    <a:pt x="6028" y="12295"/>
                    <a:pt x="6028" y="12295"/>
                    <a:pt x="6028" y="12295"/>
                  </a:cubicBezTo>
                  <a:cubicBezTo>
                    <a:pt x="6279" y="14732"/>
                    <a:pt x="7660" y="17169"/>
                    <a:pt x="10800" y="17169"/>
                  </a:cubicBezTo>
                  <a:cubicBezTo>
                    <a:pt x="13060" y="17169"/>
                    <a:pt x="13939" y="16283"/>
                    <a:pt x="15070" y="15397"/>
                  </a:cubicBezTo>
                  <a:cubicBezTo>
                    <a:pt x="15698" y="14843"/>
                    <a:pt x="16828" y="14843"/>
                    <a:pt x="16828" y="14843"/>
                  </a:cubicBezTo>
                  <a:cubicBezTo>
                    <a:pt x="21098" y="14843"/>
                    <a:pt x="21098" y="14843"/>
                    <a:pt x="21098" y="14843"/>
                  </a:cubicBezTo>
                  <a:cubicBezTo>
                    <a:pt x="19716" y="19163"/>
                    <a:pt x="16200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ubicBezTo>
                    <a:pt x="16200" y="0"/>
                    <a:pt x="19842" y="2548"/>
                    <a:pt x="21098" y="6868"/>
                  </a:cubicBezTo>
                  <a:cubicBezTo>
                    <a:pt x="21349" y="7532"/>
                    <a:pt x="21474" y="8418"/>
                    <a:pt x="21600" y="9305"/>
                  </a:cubicBezTo>
                  <a:lnTo>
                    <a:pt x="21600" y="9637"/>
                  </a:lnTo>
                  <a:close/>
                  <a:moveTo>
                    <a:pt x="10800" y="4541"/>
                  </a:moveTo>
                  <a:cubicBezTo>
                    <a:pt x="8163" y="4541"/>
                    <a:pt x="6530" y="6314"/>
                    <a:pt x="6279" y="8197"/>
                  </a:cubicBezTo>
                  <a:cubicBezTo>
                    <a:pt x="15195" y="8197"/>
                    <a:pt x="15195" y="8197"/>
                    <a:pt x="15195" y="8197"/>
                  </a:cubicBezTo>
                  <a:cubicBezTo>
                    <a:pt x="15195" y="6314"/>
                    <a:pt x="13312" y="4541"/>
                    <a:pt x="10800" y="4541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1" name="Shape 31"/>
            <p:cNvSpPr/>
            <p:nvPr/>
          </p:nvSpPr>
          <p:spPr>
            <a:xfrm>
              <a:off x="1023203" y="45967"/>
              <a:ext cx="142959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760"/>
                  </a:moveTo>
                  <a:cubicBezTo>
                    <a:pt x="21600" y="3988"/>
                    <a:pt x="20643" y="2548"/>
                    <a:pt x="18866" y="1440"/>
                  </a:cubicBezTo>
                  <a:cubicBezTo>
                    <a:pt x="17088" y="554"/>
                    <a:pt x="14354" y="0"/>
                    <a:pt x="10800" y="0"/>
                  </a:cubicBezTo>
                  <a:cubicBezTo>
                    <a:pt x="7519" y="0"/>
                    <a:pt x="5058" y="665"/>
                    <a:pt x="3281" y="1772"/>
                  </a:cubicBezTo>
                  <a:cubicBezTo>
                    <a:pt x="1777" y="2769"/>
                    <a:pt x="820" y="4209"/>
                    <a:pt x="547" y="5871"/>
                  </a:cubicBezTo>
                  <a:cubicBezTo>
                    <a:pt x="7109" y="5871"/>
                    <a:pt x="7109" y="5871"/>
                    <a:pt x="7109" y="5871"/>
                  </a:cubicBezTo>
                  <a:cubicBezTo>
                    <a:pt x="7382" y="5206"/>
                    <a:pt x="7929" y="4763"/>
                    <a:pt x="8613" y="4541"/>
                  </a:cubicBezTo>
                  <a:cubicBezTo>
                    <a:pt x="9296" y="4320"/>
                    <a:pt x="10116" y="4209"/>
                    <a:pt x="11073" y="4209"/>
                  </a:cubicBezTo>
                  <a:cubicBezTo>
                    <a:pt x="12167" y="4209"/>
                    <a:pt x="12987" y="4320"/>
                    <a:pt x="13807" y="4652"/>
                  </a:cubicBezTo>
                  <a:cubicBezTo>
                    <a:pt x="14765" y="4874"/>
                    <a:pt x="15175" y="5317"/>
                    <a:pt x="15175" y="6092"/>
                  </a:cubicBezTo>
                  <a:cubicBezTo>
                    <a:pt x="15175" y="6978"/>
                    <a:pt x="13807" y="7754"/>
                    <a:pt x="11073" y="7975"/>
                  </a:cubicBezTo>
                  <a:cubicBezTo>
                    <a:pt x="7656" y="8418"/>
                    <a:pt x="4921" y="8640"/>
                    <a:pt x="2461" y="10080"/>
                  </a:cubicBezTo>
                  <a:cubicBezTo>
                    <a:pt x="957" y="11077"/>
                    <a:pt x="0" y="12738"/>
                    <a:pt x="0" y="14954"/>
                  </a:cubicBezTo>
                  <a:cubicBezTo>
                    <a:pt x="0" y="17169"/>
                    <a:pt x="820" y="18831"/>
                    <a:pt x="2597" y="19938"/>
                  </a:cubicBezTo>
                  <a:cubicBezTo>
                    <a:pt x="4101" y="20825"/>
                    <a:pt x="6562" y="21600"/>
                    <a:pt x="10527" y="21600"/>
                  </a:cubicBezTo>
                  <a:cubicBezTo>
                    <a:pt x="14081" y="21600"/>
                    <a:pt x="16815" y="20935"/>
                    <a:pt x="18592" y="20049"/>
                  </a:cubicBezTo>
                  <a:cubicBezTo>
                    <a:pt x="20506" y="18941"/>
                    <a:pt x="21600" y="17723"/>
                    <a:pt x="21600" y="15618"/>
                  </a:cubicBezTo>
                  <a:lnTo>
                    <a:pt x="21600" y="5760"/>
                  </a:lnTo>
                  <a:close/>
                  <a:moveTo>
                    <a:pt x="14354" y="15951"/>
                  </a:moveTo>
                  <a:cubicBezTo>
                    <a:pt x="13397" y="16837"/>
                    <a:pt x="11894" y="17169"/>
                    <a:pt x="10116" y="17169"/>
                  </a:cubicBezTo>
                  <a:cubicBezTo>
                    <a:pt x="9570" y="17169"/>
                    <a:pt x="7792" y="17058"/>
                    <a:pt x="7109" y="16505"/>
                  </a:cubicBezTo>
                  <a:cubicBezTo>
                    <a:pt x="6562" y="16061"/>
                    <a:pt x="6152" y="15729"/>
                    <a:pt x="6152" y="14954"/>
                  </a:cubicBezTo>
                  <a:cubicBezTo>
                    <a:pt x="6152" y="14400"/>
                    <a:pt x="6425" y="13846"/>
                    <a:pt x="6835" y="13514"/>
                  </a:cubicBezTo>
                  <a:cubicBezTo>
                    <a:pt x="7792" y="12628"/>
                    <a:pt x="8886" y="12517"/>
                    <a:pt x="11073" y="12185"/>
                  </a:cubicBezTo>
                  <a:cubicBezTo>
                    <a:pt x="12577" y="11852"/>
                    <a:pt x="14491" y="11409"/>
                    <a:pt x="15311" y="10966"/>
                  </a:cubicBezTo>
                  <a:cubicBezTo>
                    <a:pt x="15311" y="12628"/>
                    <a:pt x="15311" y="12628"/>
                    <a:pt x="15311" y="12628"/>
                  </a:cubicBezTo>
                  <a:cubicBezTo>
                    <a:pt x="15311" y="13957"/>
                    <a:pt x="15448" y="15175"/>
                    <a:pt x="14354" y="15951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2" name="Shape 32"/>
            <p:cNvSpPr/>
            <p:nvPr/>
          </p:nvSpPr>
          <p:spPr>
            <a:xfrm>
              <a:off x="1176876" y="47116"/>
              <a:ext cx="34473" cy="35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7052" y="0"/>
                    <a:pt x="21600" y="4985"/>
                    <a:pt x="21600" y="11077"/>
                  </a:cubicBezTo>
                  <a:cubicBezTo>
                    <a:pt x="21600" y="16615"/>
                    <a:pt x="17052" y="21600"/>
                    <a:pt x="10800" y="21600"/>
                  </a:cubicBezTo>
                  <a:cubicBezTo>
                    <a:pt x="3979" y="21600"/>
                    <a:pt x="0" y="16615"/>
                    <a:pt x="0" y="11077"/>
                  </a:cubicBezTo>
                  <a:cubicBezTo>
                    <a:pt x="0" y="4985"/>
                    <a:pt x="3979" y="0"/>
                    <a:pt x="10800" y="0"/>
                  </a:cubicBezTo>
                  <a:close/>
                  <a:moveTo>
                    <a:pt x="10800" y="19938"/>
                  </a:moveTo>
                  <a:cubicBezTo>
                    <a:pt x="15916" y="19938"/>
                    <a:pt x="19326" y="16061"/>
                    <a:pt x="19326" y="11077"/>
                  </a:cubicBezTo>
                  <a:cubicBezTo>
                    <a:pt x="19326" y="6092"/>
                    <a:pt x="15916" y="1661"/>
                    <a:pt x="10800" y="1661"/>
                  </a:cubicBezTo>
                  <a:cubicBezTo>
                    <a:pt x="5684" y="1661"/>
                    <a:pt x="1705" y="6092"/>
                    <a:pt x="1705" y="11077"/>
                  </a:cubicBezTo>
                  <a:cubicBezTo>
                    <a:pt x="1705" y="16061"/>
                    <a:pt x="5684" y="19938"/>
                    <a:pt x="10800" y="19938"/>
                  </a:cubicBezTo>
                  <a:close/>
                  <a:moveTo>
                    <a:pt x="10800" y="12738"/>
                  </a:moveTo>
                  <a:cubicBezTo>
                    <a:pt x="8526" y="12738"/>
                    <a:pt x="8526" y="12738"/>
                    <a:pt x="8526" y="12738"/>
                  </a:cubicBezTo>
                  <a:cubicBezTo>
                    <a:pt x="8526" y="17169"/>
                    <a:pt x="8526" y="17169"/>
                    <a:pt x="8526" y="17169"/>
                  </a:cubicBezTo>
                  <a:cubicBezTo>
                    <a:pt x="6252" y="17169"/>
                    <a:pt x="6252" y="17169"/>
                    <a:pt x="6252" y="17169"/>
                  </a:cubicBezTo>
                  <a:cubicBezTo>
                    <a:pt x="6252" y="4985"/>
                    <a:pt x="6252" y="4985"/>
                    <a:pt x="6252" y="4985"/>
                  </a:cubicBezTo>
                  <a:cubicBezTo>
                    <a:pt x="10232" y="4985"/>
                    <a:pt x="10232" y="4985"/>
                    <a:pt x="10232" y="4985"/>
                  </a:cubicBezTo>
                  <a:cubicBezTo>
                    <a:pt x="13642" y="4985"/>
                    <a:pt x="15347" y="5538"/>
                    <a:pt x="15347" y="8308"/>
                  </a:cubicBezTo>
                  <a:cubicBezTo>
                    <a:pt x="15347" y="10523"/>
                    <a:pt x="14779" y="11631"/>
                    <a:pt x="13074" y="12185"/>
                  </a:cubicBezTo>
                  <a:cubicBezTo>
                    <a:pt x="15347" y="17169"/>
                    <a:pt x="15347" y="17169"/>
                    <a:pt x="15347" y="17169"/>
                  </a:cubicBezTo>
                  <a:cubicBezTo>
                    <a:pt x="13074" y="17169"/>
                    <a:pt x="13074" y="17169"/>
                    <a:pt x="13074" y="17169"/>
                  </a:cubicBezTo>
                  <a:lnTo>
                    <a:pt x="10800" y="12738"/>
                  </a:lnTo>
                  <a:close/>
                  <a:moveTo>
                    <a:pt x="8526" y="10523"/>
                  </a:moveTo>
                  <a:cubicBezTo>
                    <a:pt x="10800" y="10523"/>
                    <a:pt x="10800" y="10523"/>
                    <a:pt x="10800" y="10523"/>
                  </a:cubicBezTo>
                  <a:cubicBezTo>
                    <a:pt x="12505" y="10523"/>
                    <a:pt x="13074" y="9969"/>
                    <a:pt x="13074" y="8861"/>
                  </a:cubicBezTo>
                  <a:cubicBezTo>
                    <a:pt x="13074" y="7200"/>
                    <a:pt x="11937" y="6646"/>
                    <a:pt x="10232" y="6646"/>
                  </a:cubicBezTo>
                  <a:cubicBezTo>
                    <a:pt x="8526" y="6646"/>
                    <a:pt x="8526" y="6646"/>
                    <a:pt x="8526" y="6646"/>
                  </a:cubicBezTo>
                  <a:lnTo>
                    <a:pt x="8526" y="10523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34" name="Shape 34"/>
          <p:cNvSpPr/>
          <p:nvPr/>
        </p:nvSpPr>
        <p:spPr>
          <a:xfrm>
            <a:off x="285824" y="4772025"/>
            <a:ext cx="1105200" cy="222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5" name="Shape 35"/>
          <p:cNvSpPr/>
          <p:nvPr/>
        </p:nvSpPr>
        <p:spPr>
          <a:xfrm>
            <a:off x="0" y="4733924"/>
            <a:ext cx="9144000" cy="4095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59" name="Group 59"/>
          <p:cNvGrpSpPr/>
          <p:nvPr/>
        </p:nvGrpSpPr>
        <p:grpSpPr>
          <a:xfrm>
            <a:off x="6134306" y="691113"/>
            <a:ext cx="2871066" cy="4527499"/>
            <a:chOff x="0" y="0"/>
            <a:chExt cx="2871065" cy="4527498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-1"/>
              <a:ext cx="2871066" cy="4527500"/>
              <a:chOff x="0" y="0"/>
              <a:chExt cx="2871065" cy="4527498"/>
            </a:xfrm>
          </p:grpSpPr>
          <p:sp>
            <p:nvSpPr>
              <p:cNvPr id="36" name="Shape 36"/>
              <p:cNvSpPr/>
              <p:nvPr/>
            </p:nvSpPr>
            <p:spPr>
              <a:xfrm>
                <a:off x="332534" y="996099"/>
                <a:ext cx="827695" cy="827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6" h="21416" fill="norm" stroke="1" extrusionOk="0">
                    <a:moveTo>
                      <a:pt x="10716" y="21416"/>
                    </a:moveTo>
                    <a:cubicBezTo>
                      <a:pt x="10247" y="21416"/>
                      <a:pt x="9745" y="21215"/>
                      <a:pt x="9410" y="20847"/>
                    </a:cubicBezTo>
                    <a:cubicBezTo>
                      <a:pt x="536" y="12006"/>
                      <a:pt x="536" y="12006"/>
                      <a:pt x="536" y="12006"/>
                    </a:cubicBezTo>
                    <a:cubicBezTo>
                      <a:pt x="201" y="11671"/>
                      <a:pt x="0" y="11202"/>
                      <a:pt x="0" y="10700"/>
                    </a:cubicBezTo>
                    <a:cubicBezTo>
                      <a:pt x="0" y="10197"/>
                      <a:pt x="201" y="9728"/>
                      <a:pt x="536" y="9394"/>
                    </a:cubicBezTo>
                    <a:cubicBezTo>
                      <a:pt x="9410" y="553"/>
                      <a:pt x="9410" y="553"/>
                      <a:pt x="9410" y="553"/>
                    </a:cubicBezTo>
                    <a:cubicBezTo>
                      <a:pt x="10113" y="-184"/>
                      <a:pt x="11285" y="-184"/>
                      <a:pt x="12022" y="553"/>
                    </a:cubicBezTo>
                    <a:cubicBezTo>
                      <a:pt x="20863" y="9394"/>
                      <a:pt x="20863" y="9394"/>
                      <a:pt x="20863" y="9394"/>
                    </a:cubicBezTo>
                    <a:cubicBezTo>
                      <a:pt x="21600" y="10097"/>
                      <a:pt x="21600" y="11302"/>
                      <a:pt x="20863" y="12006"/>
                    </a:cubicBezTo>
                    <a:cubicBezTo>
                      <a:pt x="12022" y="20847"/>
                      <a:pt x="12022" y="20847"/>
                      <a:pt x="12022" y="20847"/>
                    </a:cubicBezTo>
                    <a:cubicBezTo>
                      <a:pt x="11654" y="21215"/>
                      <a:pt x="11185" y="21416"/>
                      <a:pt x="10716" y="21416"/>
                    </a:cubicBezTo>
                    <a:close/>
                    <a:moveTo>
                      <a:pt x="4487" y="10700"/>
                    </a:moveTo>
                    <a:cubicBezTo>
                      <a:pt x="10716" y="16928"/>
                      <a:pt x="10716" y="16928"/>
                      <a:pt x="10716" y="16928"/>
                    </a:cubicBezTo>
                    <a:cubicBezTo>
                      <a:pt x="16945" y="10700"/>
                      <a:pt x="16945" y="10700"/>
                      <a:pt x="16945" y="10700"/>
                    </a:cubicBezTo>
                    <a:cubicBezTo>
                      <a:pt x="10716" y="4471"/>
                      <a:pt x="10716" y="4471"/>
                      <a:pt x="10716" y="4471"/>
                    </a:cubicBezTo>
                    <a:lnTo>
                      <a:pt x="4487" y="1070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" name="Shape 37"/>
              <p:cNvSpPr/>
              <p:nvPr/>
            </p:nvSpPr>
            <p:spPr>
              <a:xfrm>
                <a:off x="0" y="1882287"/>
                <a:ext cx="827695" cy="826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6" h="21416" fill="norm" stroke="1" extrusionOk="0">
                    <a:moveTo>
                      <a:pt x="10716" y="21416"/>
                    </a:moveTo>
                    <a:cubicBezTo>
                      <a:pt x="10214" y="21416"/>
                      <a:pt x="9745" y="21215"/>
                      <a:pt x="9377" y="20880"/>
                    </a:cubicBezTo>
                    <a:cubicBezTo>
                      <a:pt x="536" y="12006"/>
                      <a:pt x="536" y="12006"/>
                      <a:pt x="536" y="12006"/>
                    </a:cubicBezTo>
                    <a:cubicBezTo>
                      <a:pt x="201" y="11671"/>
                      <a:pt x="0" y="11202"/>
                      <a:pt x="0" y="10700"/>
                    </a:cubicBezTo>
                    <a:cubicBezTo>
                      <a:pt x="0" y="10231"/>
                      <a:pt x="201" y="9728"/>
                      <a:pt x="536" y="9394"/>
                    </a:cubicBezTo>
                    <a:cubicBezTo>
                      <a:pt x="9377" y="553"/>
                      <a:pt x="9377" y="553"/>
                      <a:pt x="9377" y="553"/>
                    </a:cubicBezTo>
                    <a:cubicBezTo>
                      <a:pt x="10113" y="-184"/>
                      <a:pt x="11285" y="-184"/>
                      <a:pt x="12022" y="553"/>
                    </a:cubicBezTo>
                    <a:cubicBezTo>
                      <a:pt x="20863" y="9394"/>
                      <a:pt x="20863" y="9394"/>
                      <a:pt x="20863" y="9394"/>
                    </a:cubicBezTo>
                    <a:cubicBezTo>
                      <a:pt x="21600" y="10130"/>
                      <a:pt x="21600" y="11302"/>
                      <a:pt x="20863" y="12006"/>
                    </a:cubicBezTo>
                    <a:cubicBezTo>
                      <a:pt x="12022" y="20880"/>
                      <a:pt x="12022" y="20880"/>
                      <a:pt x="12022" y="20880"/>
                    </a:cubicBezTo>
                    <a:cubicBezTo>
                      <a:pt x="11654" y="21215"/>
                      <a:pt x="11185" y="21416"/>
                      <a:pt x="10716" y="21416"/>
                    </a:cubicBezTo>
                    <a:close/>
                    <a:moveTo>
                      <a:pt x="4487" y="10700"/>
                    </a:moveTo>
                    <a:cubicBezTo>
                      <a:pt x="10716" y="16928"/>
                      <a:pt x="10716" y="16928"/>
                      <a:pt x="10716" y="16928"/>
                    </a:cubicBezTo>
                    <a:cubicBezTo>
                      <a:pt x="16912" y="10700"/>
                      <a:pt x="16912" y="10700"/>
                      <a:pt x="16912" y="10700"/>
                    </a:cubicBezTo>
                    <a:cubicBezTo>
                      <a:pt x="10716" y="4504"/>
                      <a:pt x="10716" y="4504"/>
                      <a:pt x="10716" y="4504"/>
                    </a:cubicBezTo>
                    <a:lnTo>
                      <a:pt x="4487" y="10700"/>
                    </a:lnTo>
                    <a:close/>
                  </a:path>
                </a:pathLst>
              </a:custGeom>
              <a:solidFill>
                <a:srgbClr val="0089C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665068" y="1675538"/>
                <a:ext cx="208704" cy="626040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" name="Shape 39"/>
              <p:cNvSpPr/>
              <p:nvPr/>
            </p:nvSpPr>
            <p:spPr>
              <a:xfrm>
                <a:off x="1664759" y="402590"/>
                <a:ext cx="208704" cy="1460760"/>
              </a:xfrm>
              <a:prstGeom prst="rect">
                <a:avLst/>
              </a:prstGeom>
              <a:solidFill>
                <a:srgbClr val="29A7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332534" y="1397994"/>
                <a:ext cx="208704" cy="626040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665068" y="2284883"/>
                <a:ext cx="208704" cy="2086800"/>
              </a:xfrm>
              <a:prstGeom prst="rect">
                <a:avLst/>
              </a:prstGeom>
              <a:solidFill>
                <a:srgbClr val="29A7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" name="Shape 42"/>
              <p:cNvSpPr/>
              <p:nvPr/>
            </p:nvSpPr>
            <p:spPr>
              <a:xfrm>
                <a:off x="2329827" y="1731186"/>
                <a:ext cx="208704" cy="271284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" name="Shape 43"/>
              <p:cNvSpPr/>
              <p:nvPr/>
            </p:nvSpPr>
            <p:spPr>
              <a:xfrm>
                <a:off x="2662362" y="1397994"/>
                <a:ext cx="208704" cy="3129505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1664759" y="2618076"/>
                <a:ext cx="208704" cy="1878120"/>
              </a:xfrm>
              <a:prstGeom prst="rect">
                <a:avLst/>
              </a:pr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" name="Shape 45"/>
              <p:cNvSpPr/>
              <p:nvPr/>
            </p:nvSpPr>
            <p:spPr>
              <a:xfrm>
                <a:off x="1997293" y="1397994"/>
                <a:ext cx="208704" cy="83472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" name="Shape 46"/>
              <p:cNvSpPr/>
              <p:nvPr/>
            </p:nvSpPr>
            <p:spPr>
              <a:xfrm>
                <a:off x="1997293" y="2284883"/>
                <a:ext cx="208705" cy="2086801"/>
              </a:xfrm>
              <a:prstGeom prst="rect">
                <a:avLst/>
              </a:prstGeom>
              <a:solidFill>
                <a:srgbClr val="29A7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" name="Shape 47"/>
              <p:cNvSpPr/>
              <p:nvPr/>
            </p:nvSpPr>
            <p:spPr>
              <a:xfrm>
                <a:off x="997603" y="402590"/>
                <a:ext cx="208704" cy="1043400"/>
              </a:xfrm>
              <a:prstGeom prst="rect">
                <a:avLst/>
              </a:pr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" name="Shape 48"/>
              <p:cNvSpPr/>
              <p:nvPr/>
            </p:nvSpPr>
            <p:spPr>
              <a:xfrm>
                <a:off x="1996703" y="995241"/>
                <a:ext cx="821010" cy="834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43" h="21600" fill="norm" stroke="1" extrusionOk="0">
                    <a:moveTo>
                      <a:pt x="10617" y="21600"/>
                    </a:moveTo>
                    <a:cubicBezTo>
                      <a:pt x="10152" y="21600"/>
                      <a:pt x="9686" y="21398"/>
                      <a:pt x="9321" y="21026"/>
                    </a:cubicBezTo>
                    <a:cubicBezTo>
                      <a:pt x="548" y="12116"/>
                      <a:pt x="548" y="12116"/>
                      <a:pt x="548" y="12116"/>
                    </a:cubicBezTo>
                    <a:cubicBezTo>
                      <a:pt x="-183" y="11408"/>
                      <a:pt x="-183" y="10192"/>
                      <a:pt x="548" y="9484"/>
                    </a:cubicBezTo>
                    <a:cubicBezTo>
                      <a:pt x="9321" y="574"/>
                      <a:pt x="9321" y="574"/>
                      <a:pt x="9321" y="574"/>
                    </a:cubicBezTo>
                    <a:cubicBezTo>
                      <a:pt x="9686" y="202"/>
                      <a:pt x="10152" y="0"/>
                      <a:pt x="10617" y="0"/>
                    </a:cubicBezTo>
                    <a:cubicBezTo>
                      <a:pt x="11115" y="0"/>
                      <a:pt x="11581" y="202"/>
                      <a:pt x="11946" y="574"/>
                    </a:cubicBezTo>
                    <a:cubicBezTo>
                      <a:pt x="20719" y="9484"/>
                      <a:pt x="20719" y="9484"/>
                      <a:pt x="20719" y="9484"/>
                    </a:cubicBezTo>
                    <a:cubicBezTo>
                      <a:pt x="21417" y="10192"/>
                      <a:pt x="21417" y="11408"/>
                      <a:pt x="20719" y="12116"/>
                    </a:cubicBezTo>
                    <a:cubicBezTo>
                      <a:pt x="11946" y="21026"/>
                      <a:pt x="11946" y="21026"/>
                      <a:pt x="11946" y="21026"/>
                    </a:cubicBezTo>
                    <a:cubicBezTo>
                      <a:pt x="11581" y="21398"/>
                      <a:pt x="11115" y="21600"/>
                      <a:pt x="10617" y="21600"/>
                    </a:cubicBezTo>
                    <a:close/>
                    <a:moveTo>
                      <a:pt x="4469" y="10800"/>
                    </a:moveTo>
                    <a:cubicBezTo>
                      <a:pt x="10617" y="17078"/>
                      <a:pt x="10617" y="17078"/>
                      <a:pt x="10617" y="17078"/>
                    </a:cubicBezTo>
                    <a:cubicBezTo>
                      <a:pt x="16798" y="10800"/>
                      <a:pt x="16798" y="10800"/>
                      <a:pt x="16798" y="10800"/>
                    </a:cubicBezTo>
                    <a:cubicBezTo>
                      <a:pt x="10617" y="4522"/>
                      <a:pt x="10617" y="4522"/>
                      <a:pt x="10617" y="4522"/>
                    </a:cubicBezTo>
                    <a:lnTo>
                      <a:pt x="4469" y="1080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" name="Shape 49"/>
              <p:cNvSpPr/>
              <p:nvPr/>
            </p:nvSpPr>
            <p:spPr>
              <a:xfrm>
                <a:off x="1019169" y="734391"/>
                <a:ext cx="417408" cy="3756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4944" y="0"/>
                    </a:lnTo>
                    <a:lnTo>
                      <a:pt x="14944" y="8045"/>
                    </a:lnTo>
                    <a:lnTo>
                      <a:pt x="4693" y="6806"/>
                    </a:lnTo>
                    <a:lnTo>
                      <a:pt x="0" y="7377"/>
                    </a:lnTo>
                    <a:lnTo>
                      <a:pt x="14944" y="9196"/>
                    </a:lnTo>
                    <a:lnTo>
                      <a:pt x="14944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9A7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" name="Shape 50"/>
              <p:cNvSpPr/>
              <p:nvPr/>
            </p:nvSpPr>
            <p:spPr>
              <a:xfrm>
                <a:off x="1470664" y="1882287"/>
                <a:ext cx="626112" cy="826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16" fill="norm" stroke="1" extrusionOk="0">
                    <a:moveTo>
                      <a:pt x="20906" y="9394"/>
                    </a:moveTo>
                    <a:cubicBezTo>
                      <a:pt x="17068" y="6212"/>
                      <a:pt x="17068" y="6212"/>
                      <a:pt x="17068" y="6212"/>
                    </a:cubicBezTo>
                    <a:cubicBezTo>
                      <a:pt x="10126" y="553"/>
                      <a:pt x="10126" y="553"/>
                      <a:pt x="10126" y="553"/>
                    </a:cubicBezTo>
                    <a:cubicBezTo>
                      <a:pt x="9269" y="-184"/>
                      <a:pt x="7840" y="-184"/>
                      <a:pt x="6941" y="553"/>
                    </a:cubicBezTo>
                    <a:cubicBezTo>
                      <a:pt x="0" y="6212"/>
                      <a:pt x="0" y="6212"/>
                      <a:pt x="0" y="6212"/>
                    </a:cubicBezTo>
                    <a:cubicBezTo>
                      <a:pt x="0" y="15187"/>
                      <a:pt x="0" y="15187"/>
                      <a:pt x="0" y="15187"/>
                    </a:cubicBezTo>
                    <a:cubicBezTo>
                      <a:pt x="6941" y="20880"/>
                      <a:pt x="6941" y="20880"/>
                      <a:pt x="6941" y="20880"/>
                    </a:cubicBezTo>
                    <a:cubicBezTo>
                      <a:pt x="7350" y="21215"/>
                      <a:pt x="7921" y="21416"/>
                      <a:pt x="8534" y="21416"/>
                    </a:cubicBezTo>
                    <a:cubicBezTo>
                      <a:pt x="9146" y="21416"/>
                      <a:pt x="9718" y="21215"/>
                      <a:pt x="10126" y="20880"/>
                    </a:cubicBezTo>
                    <a:cubicBezTo>
                      <a:pt x="17068" y="15187"/>
                      <a:pt x="17068" y="15187"/>
                      <a:pt x="17068" y="15187"/>
                    </a:cubicBezTo>
                    <a:cubicBezTo>
                      <a:pt x="20906" y="12006"/>
                      <a:pt x="20906" y="12006"/>
                      <a:pt x="20906" y="12006"/>
                    </a:cubicBezTo>
                    <a:cubicBezTo>
                      <a:pt x="21355" y="11671"/>
                      <a:pt x="21600" y="11202"/>
                      <a:pt x="21600" y="10700"/>
                    </a:cubicBezTo>
                    <a:cubicBezTo>
                      <a:pt x="21600" y="10231"/>
                      <a:pt x="21355" y="9728"/>
                      <a:pt x="20906" y="9394"/>
                    </a:cubicBezTo>
                    <a:close/>
                    <a:moveTo>
                      <a:pt x="8534" y="16928"/>
                    </a:moveTo>
                    <a:cubicBezTo>
                      <a:pt x="939" y="10700"/>
                      <a:pt x="939" y="10700"/>
                      <a:pt x="939" y="10700"/>
                    </a:cubicBezTo>
                    <a:cubicBezTo>
                      <a:pt x="8534" y="4504"/>
                      <a:pt x="8534" y="4504"/>
                      <a:pt x="8534" y="4504"/>
                    </a:cubicBezTo>
                    <a:cubicBezTo>
                      <a:pt x="16129" y="10700"/>
                      <a:pt x="16129" y="10700"/>
                      <a:pt x="16129" y="10700"/>
                    </a:cubicBezTo>
                    <a:lnTo>
                      <a:pt x="8534" y="16928"/>
                    </a:ln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" name="Shape 51"/>
              <p:cNvSpPr/>
              <p:nvPr/>
            </p:nvSpPr>
            <p:spPr>
              <a:xfrm>
                <a:off x="996907" y="0"/>
                <a:ext cx="827695" cy="827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6" h="21416" fill="norm" stroke="1" extrusionOk="0">
                    <a:moveTo>
                      <a:pt x="10716" y="21416"/>
                    </a:moveTo>
                    <a:cubicBezTo>
                      <a:pt x="10247" y="21416"/>
                      <a:pt x="9779" y="21215"/>
                      <a:pt x="9410" y="20880"/>
                    </a:cubicBezTo>
                    <a:cubicBezTo>
                      <a:pt x="569" y="12006"/>
                      <a:pt x="569" y="12006"/>
                      <a:pt x="569" y="12006"/>
                    </a:cubicBezTo>
                    <a:cubicBezTo>
                      <a:pt x="201" y="11671"/>
                      <a:pt x="0" y="11202"/>
                      <a:pt x="0" y="10700"/>
                    </a:cubicBezTo>
                    <a:cubicBezTo>
                      <a:pt x="0" y="10231"/>
                      <a:pt x="201" y="9728"/>
                      <a:pt x="569" y="9394"/>
                    </a:cubicBezTo>
                    <a:cubicBezTo>
                      <a:pt x="9410" y="553"/>
                      <a:pt x="9410" y="553"/>
                      <a:pt x="9410" y="553"/>
                    </a:cubicBezTo>
                    <a:cubicBezTo>
                      <a:pt x="10113" y="-184"/>
                      <a:pt x="11319" y="-184"/>
                      <a:pt x="12022" y="553"/>
                    </a:cubicBezTo>
                    <a:cubicBezTo>
                      <a:pt x="20863" y="9394"/>
                      <a:pt x="20863" y="9394"/>
                      <a:pt x="20863" y="9394"/>
                    </a:cubicBezTo>
                    <a:cubicBezTo>
                      <a:pt x="21600" y="10130"/>
                      <a:pt x="21600" y="11302"/>
                      <a:pt x="20863" y="12006"/>
                    </a:cubicBezTo>
                    <a:cubicBezTo>
                      <a:pt x="12022" y="20880"/>
                      <a:pt x="12022" y="20880"/>
                      <a:pt x="12022" y="20880"/>
                    </a:cubicBezTo>
                    <a:cubicBezTo>
                      <a:pt x="11654" y="21215"/>
                      <a:pt x="11185" y="21416"/>
                      <a:pt x="10716" y="21416"/>
                    </a:cubicBezTo>
                    <a:close/>
                    <a:moveTo>
                      <a:pt x="4487" y="10700"/>
                    </a:moveTo>
                    <a:cubicBezTo>
                      <a:pt x="10716" y="16928"/>
                      <a:pt x="10716" y="16928"/>
                      <a:pt x="10716" y="16928"/>
                    </a:cubicBezTo>
                    <a:cubicBezTo>
                      <a:pt x="16945" y="10700"/>
                      <a:pt x="16945" y="10700"/>
                      <a:pt x="16945" y="10700"/>
                    </a:cubicBezTo>
                    <a:cubicBezTo>
                      <a:pt x="10716" y="4504"/>
                      <a:pt x="10716" y="4504"/>
                      <a:pt x="10716" y="4504"/>
                    </a:cubicBezTo>
                    <a:lnTo>
                      <a:pt x="4487" y="10700"/>
                    </a:ln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" name="Shape 52"/>
              <p:cNvSpPr/>
              <p:nvPr/>
            </p:nvSpPr>
            <p:spPr>
              <a:xfrm>
                <a:off x="0" y="1881905"/>
                <a:ext cx="626111" cy="24974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42" fill="norm" stroke="1" extrusionOk="0">
                    <a:moveTo>
                      <a:pt x="21600" y="1959"/>
                    </a:moveTo>
                    <a:cubicBezTo>
                      <a:pt x="14686" y="174"/>
                      <a:pt x="14686" y="174"/>
                      <a:pt x="14686" y="174"/>
                    </a:cubicBezTo>
                    <a:cubicBezTo>
                      <a:pt x="13786" y="-58"/>
                      <a:pt x="12354" y="-58"/>
                      <a:pt x="11454" y="174"/>
                    </a:cubicBezTo>
                    <a:cubicBezTo>
                      <a:pt x="654" y="2963"/>
                      <a:pt x="654" y="2963"/>
                      <a:pt x="654" y="2963"/>
                    </a:cubicBezTo>
                    <a:cubicBezTo>
                      <a:pt x="245" y="3068"/>
                      <a:pt x="0" y="3227"/>
                      <a:pt x="0" y="3375"/>
                    </a:cubicBezTo>
                    <a:cubicBezTo>
                      <a:pt x="0" y="21542"/>
                      <a:pt x="0" y="21542"/>
                      <a:pt x="0" y="21542"/>
                    </a:cubicBezTo>
                    <a:cubicBezTo>
                      <a:pt x="4541" y="21542"/>
                      <a:pt x="4541" y="21542"/>
                      <a:pt x="4541" y="21542"/>
                    </a:cubicBezTo>
                    <a:cubicBezTo>
                      <a:pt x="4541" y="4790"/>
                      <a:pt x="4541" y="4790"/>
                      <a:pt x="4541" y="4790"/>
                    </a:cubicBezTo>
                    <a:cubicBezTo>
                      <a:pt x="10800" y="6406"/>
                      <a:pt x="10800" y="6406"/>
                      <a:pt x="10800" y="6406"/>
                    </a:cubicBezTo>
                    <a:cubicBezTo>
                      <a:pt x="10800" y="21468"/>
                      <a:pt x="10800" y="21468"/>
                      <a:pt x="10800" y="21468"/>
                    </a:cubicBezTo>
                    <a:cubicBezTo>
                      <a:pt x="15341" y="21468"/>
                      <a:pt x="15341" y="21468"/>
                      <a:pt x="15341" y="21468"/>
                    </a:cubicBezTo>
                    <a:cubicBezTo>
                      <a:pt x="15341" y="6406"/>
                      <a:pt x="15341" y="6406"/>
                      <a:pt x="15341" y="6406"/>
                    </a:cubicBezTo>
                    <a:cubicBezTo>
                      <a:pt x="21600" y="4790"/>
                      <a:pt x="21600" y="4790"/>
                      <a:pt x="21600" y="4790"/>
                    </a:cubicBezTo>
                    <a:lnTo>
                      <a:pt x="21600" y="1959"/>
                    </a:lnTo>
                    <a:close/>
                    <a:moveTo>
                      <a:pt x="13091" y="5339"/>
                    </a:moveTo>
                    <a:cubicBezTo>
                      <a:pt x="5482" y="3375"/>
                      <a:pt x="5482" y="3375"/>
                      <a:pt x="5482" y="3375"/>
                    </a:cubicBezTo>
                    <a:cubicBezTo>
                      <a:pt x="13091" y="1421"/>
                      <a:pt x="13091" y="1421"/>
                      <a:pt x="13091" y="1421"/>
                    </a:cubicBezTo>
                    <a:cubicBezTo>
                      <a:pt x="20659" y="3375"/>
                      <a:pt x="20659" y="3375"/>
                      <a:pt x="20659" y="3375"/>
                    </a:cubicBezTo>
                    <a:lnTo>
                      <a:pt x="13091" y="5339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" name="Shape 53"/>
              <p:cNvSpPr/>
              <p:nvPr/>
            </p:nvSpPr>
            <p:spPr>
              <a:xfrm>
                <a:off x="665068" y="2115853"/>
                <a:ext cx="208705" cy="417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cubicBezTo>
                      <a:pt x="21600" y="9672"/>
                      <a:pt x="20432" y="8463"/>
                      <a:pt x="18486" y="765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18486" y="13943"/>
                      <a:pt x="18486" y="13943"/>
                      <a:pt x="18486" y="13943"/>
                    </a:cubicBezTo>
                    <a:cubicBezTo>
                      <a:pt x="20432" y="13137"/>
                      <a:pt x="21600" y="12009"/>
                      <a:pt x="21600" y="10800"/>
                    </a:cubicBez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" name="Shape 54"/>
              <p:cNvSpPr/>
              <p:nvPr/>
            </p:nvSpPr>
            <p:spPr>
              <a:xfrm>
                <a:off x="997603" y="1397994"/>
                <a:ext cx="208704" cy="3129505"/>
              </a:xfrm>
              <a:prstGeom prst="rect">
                <a:avLst/>
              </a:pr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" name="Shape 55"/>
              <p:cNvSpPr/>
              <p:nvPr/>
            </p:nvSpPr>
            <p:spPr>
              <a:xfrm>
                <a:off x="997603" y="1229658"/>
                <a:ext cx="198893" cy="417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5" h="21600" fill="norm" stroke="1" extrusionOk="0">
                    <a:moveTo>
                      <a:pt x="17538" y="765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17538" y="13943"/>
                      <a:pt x="17538" y="13943"/>
                      <a:pt x="17538" y="13943"/>
                    </a:cubicBezTo>
                    <a:cubicBezTo>
                      <a:pt x="21600" y="12251"/>
                      <a:pt x="21600" y="9349"/>
                      <a:pt x="17538" y="76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sp>
          <p:nvSpPr>
            <p:cNvPr id="57" name="Shape 57"/>
            <p:cNvSpPr/>
            <p:nvPr/>
          </p:nvSpPr>
          <p:spPr>
            <a:xfrm>
              <a:off x="1137435" y="1839361"/>
              <a:ext cx="194002" cy="549225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8" name="Shape 58"/>
            <p:cNvSpPr/>
            <p:nvPr/>
          </p:nvSpPr>
          <p:spPr>
            <a:xfrm flipH="1">
              <a:off x="1333285" y="2112862"/>
              <a:ext cx="139763" cy="33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9672"/>
                    <a:pt x="20432" y="8463"/>
                    <a:pt x="18486" y="765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8486" y="13943"/>
                    <a:pt x="18486" y="13943"/>
                    <a:pt x="18486" y="13943"/>
                  </a:cubicBezTo>
                  <a:cubicBezTo>
                    <a:pt x="20432" y="13137"/>
                    <a:pt x="21600" y="12009"/>
                    <a:pt x="21600" y="108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 2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2" name="Shape 202"/>
          <p:cNvSpPr/>
          <p:nvPr>
            <p:ph type="title"/>
          </p:nvPr>
        </p:nvSpPr>
        <p:spPr>
          <a:xfrm>
            <a:off x="307805" y="2025924"/>
            <a:ext cx="5523002" cy="1853702"/>
          </a:xfrm>
          <a:prstGeom prst="rect">
            <a:avLst/>
          </a:prstGeom>
        </p:spPr>
        <p:txBody>
          <a:bodyPr anchor="b"/>
          <a:lstStyle>
            <a:lvl1pPr>
              <a:defRPr sz="3300"/>
            </a:lvl1pPr>
          </a:lstStyle>
          <a:p>
            <a:pPr/>
            <a:r>
              <a:t>Click to add title</a:t>
            </a:r>
          </a:p>
        </p:txBody>
      </p:sp>
      <p:sp>
        <p:nvSpPr>
          <p:cNvPr id="203" name="Shape 203"/>
          <p:cNvSpPr/>
          <p:nvPr>
            <p:ph type="body" sz="quarter" idx="1"/>
          </p:nvPr>
        </p:nvSpPr>
        <p:spPr>
          <a:xfrm>
            <a:off x="326862" y="3884936"/>
            <a:ext cx="5504101" cy="764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005586"/>
                </a:solidFill>
              </a:defRPr>
            </a:lvl1pPr>
          </a:lstStyle>
          <a:p>
            <a:pPr/>
            <a:r>
              <a:t>Click to add subtitle</a:t>
            </a:r>
          </a:p>
        </p:txBody>
      </p:sp>
      <p:grpSp>
        <p:nvGrpSpPr>
          <p:cNvPr id="213" name="Group 213"/>
          <p:cNvGrpSpPr/>
          <p:nvPr/>
        </p:nvGrpSpPr>
        <p:grpSpPr>
          <a:xfrm>
            <a:off x="396435" y="492607"/>
            <a:ext cx="1211349" cy="222563"/>
            <a:chOff x="0" y="0"/>
            <a:chExt cx="1211348" cy="222562"/>
          </a:xfrm>
        </p:grpSpPr>
        <p:sp>
          <p:nvSpPr>
            <p:cNvPr id="204" name="Shape 204"/>
            <p:cNvSpPr/>
            <p:nvPr/>
          </p:nvSpPr>
          <p:spPr>
            <a:xfrm>
              <a:off x="917051" y="50564"/>
              <a:ext cx="99651" cy="171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44" y="0"/>
                  </a:moveTo>
                  <a:cubicBezTo>
                    <a:pt x="16887" y="0"/>
                    <a:pt x="14334" y="114"/>
                    <a:pt x="11978" y="571"/>
                  </a:cubicBezTo>
                  <a:cubicBezTo>
                    <a:pt x="10996" y="686"/>
                    <a:pt x="9818" y="914"/>
                    <a:pt x="8836" y="1143"/>
                  </a:cubicBezTo>
                  <a:cubicBezTo>
                    <a:pt x="8640" y="1029"/>
                    <a:pt x="8444" y="914"/>
                    <a:pt x="8247" y="686"/>
                  </a:cubicBezTo>
                  <a:cubicBezTo>
                    <a:pt x="7265" y="228"/>
                    <a:pt x="6284" y="0"/>
                    <a:pt x="4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622" y="21600"/>
                    <a:pt x="9622" y="21600"/>
                    <a:pt x="9622" y="21600"/>
                  </a:cubicBezTo>
                  <a:cubicBezTo>
                    <a:pt x="9622" y="10286"/>
                    <a:pt x="9622" y="10286"/>
                    <a:pt x="9622" y="10286"/>
                  </a:cubicBezTo>
                  <a:cubicBezTo>
                    <a:pt x="9622" y="8114"/>
                    <a:pt x="10211" y="7314"/>
                    <a:pt x="11585" y="6514"/>
                  </a:cubicBezTo>
                  <a:cubicBezTo>
                    <a:pt x="12764" y="5828"/>
                    <a:pt x="14727" y="5486"/>
                    <a:pt x="17476" y="5486"/>
                  </a:cubicBezTo>
                  <a:cubicBezTo>
                    <a:pt x="21600" y="5486"/>
                    <a:pt x="21600" y="5486"/>
                    <a:pt x="21600" y="54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244" y="0"/>
                    <a:pt x="19244" y="0"/>
                    <a:pt x="19244" y="0"/>
                  </a:cubicBez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5" name="Shape 205"/>
            <p:cNvSpPr/>
            <p:nvPr/>
          </p:nvSpPr>
          <p:spPr>
            <a:xfrm>
              <a:off x="169384" y="0"/>
              <a:ext cx="44466" cy="221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484"/>
                    <a:pt x="0" y="19484"/>
                    <a:pt x="0" y="19484"/>
                  </a:cubicBezTo>
                  <a:cubicBezTo>
                    <a:pt x="0" y="20101"/>
                    <a:pt x="881" y="20542"/>
                    <a:pt x="3086" y="20983"/>
                  </a:cubicBezTo>
                  <a:cubicBezTo>
                    <a:pt x="4849" y="21335"/>
                    <a:pt x="7494" y="21600"/>
                    <a:pt x="105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28"/>
                    <a:pt x="21600" y="2028"/>
                    <a:pt x="21600" y="2028"/>
                  </a:cubicBezTo>
                  <a:cubicBezTo>
                    <a:pt x="21600" y="1410"/>
                    <a:pt x="20719" y="970"/>
                    <a:pt x="18514" y="617"/>
                  </a:cubicBezTo>
                  <a:cubicBezTo>
                    <a:pt x="16310" y="176"/>
                    <a:pt x="14106" y="0"/>
                    <a:pt x="11020" y="0"/>
                  </a:cubicBez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6" name="Shape 206"/>
            <p:cNvSpPr/>
            <p:nvPr/>
          </p:nvSpPr>
          <p:spPr>
            <a:xfrm>
              <a:off x="230699" y="45967"/>
              <a:ext cx="155994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7169"/>
                  </a:moveTo>
                  <a:cubicBezTo>
                    <a:pt x="14442" y="17169"/>
                    <a:pt x="15572" y="13735"/>
                    <a:pt x="15572" y="10855"/>
                  </a:cubicBezTo>
                  <a:cubicBezTo>
                    <a:pt x="15572" y="8086"/>
                    <a:pt x="14442" y="4541"/>
                    <a:pt x="10800" y="4541"/>
                  </a:cubicBezTo>
                  <a:cubicBezTo>
                    <a:pt x="7158" y="4541"/>
                    <a:pt x="6028" y="8086"/>
                    <a:pt x="6028" y="10855"/>
                  </a:cubicBezTo>
                  <a:cubicBezTo>
                    <a:pt x="6028" y="13735"/>
                    <a:pt x="7158" y="17169"/>
                    <a:pt x="10800" y="17169"/>
                  </a:cubicBezTo>
                  <a:close/>
                  <a:moveTo>
                    <a:pt x="10800" y="0"/>
                  </a:moveTo>
                  <a:cubicBezTo>
                    <a:pt x="17707" y="0"/>
                    <a:pt x="21600" y="4098"/>
                    <a:pt x="21600" y="10855"/>
                  </a:cubicBezTo>
                  <a:cubicBezTo>
                    <a:pt x="21600" y="17612"/>
                    <a:pt x="17707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7" name="Shape 207"/>
            <p:cNvSpPr/>
            <p:nvPr/>
          </p:nvSpPr>
          <p:spPr>
            <a:xfrm>
              <a:off x="0" y="45967"/>
              <a:ext cx="152155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7" y="17169"/>
                  </a:moveTo>
                  <a:cubicBezTo>
                    <a:pt x="7329" y="17169"/>
                    <a:pt x="6171" y="13735"/>
                    <a:pt x="6171" y="10855"/>
                  </a:cubicBezTo>
                  <a:cubicBezTo>
                    <a:pt x="6171" y="8086"/>
                    <a:pt x="7329" y="4541"/>
                    <a:pt x="11057" y="4541"/>
                  </a:cubicBezTo>
                  <a:cubicBezTo>
                    <a:pt x="13114" y="4541"/>
                    <a:pt x="14271" y="5538"/>
                    <a:pt x="15043" y="6868"/>
                  </a:cubicBezTo>
                  <a:cubicBezTo>
                    <a:pt x="21600" y="6868"/>
                    <a:pt x="21600" y="6868"/>
                    <a:pt x="21600" y="6868"/>
                  </a:cubicBezTo>
                  <a:cubicBezTo>
                    <a:pt x="20314" y="2548"/>
                    <a:pt x="16714" y="0"/>
                    <a:pt x="11057" y="0"/>
                  </a:cubicBezTo>
                  <a:cubicBezTo>
                    <a:pt x="3857" y="0"/>
                    <a:pt x="0" y="4098"/>
                    <a:pt x="0" y="10855"/>
                  </a:cubicBezTo>
                  <a:cubicBezTo>
                    <a:pt x="0" y="17612"/>
                    <a:pt x="3857" y="21600"/>
                    <a:pt x="11057" y="21600"/>
                  </a:cubicBezTo>
                  <a:cubicBezTo>
                    <a:pt x="16714" y="21600"/>
                    <a:pt x="20314" y="19163"/>
                    <a:pt x="21600" y="14843"/>
                  </a:cubicBezTo>
                  <a:cubicBezTo>
                    <a:pt x="17357" y="14843"/>
                    <a:pt x="17357" y="14843"/>
                    <a:pt x="17357" y="14843"/>
                  </a:cubicBezTo>
                  <a:cubicBezTo>
                    <a:pt x="17357" y="14843"/>
                    <a:pt x="16200" y="14843"/>
                    <a:pt x="15557" y="15397"/>
                  </a:cubicBezTo>
                  <a:cubicBezTo>
                    <a:pt x="14400" y="16283"/>
                    <a:pt x="13500" y="17169"/>
                    <a:pt x="11057" y="17169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8" name="Shape 208"/>
            <p:cNvSpPr/>
            <p:nvPr/>
          </p:nvSpPr>
          <p:spPr>
            <a:xfrm>
              <a:off x="403916" y="50564"/>
              <a:ext cx="147521" cy="17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05" y="796"/>
                  </a:moveTo>
                  <a:cubicBezTo>
                    <a:pt x="20142" y="227"/>
                    <a:pt x="19480" y="0"/>
                    <a:pt x="18420" y="0"/>
                  </a:cubicBezTo>
                  <a:cubicBezTo>
                    <a:pt x="15239" y="0"/>
                    <a:pt x="15239" y="0"/>
                    <a:pt x="15239" y="0"/>
                  </a:cubicBezTo>
                  <a:cubicBezTo>
                    <a:pt x="15239" y="13415"/>
                    <a:pt x="15239" y="13415"/>
                    <a:pt x="15239" y="13415"/>
                  </a:cubicBezTo>
                  <a:cubicBezTo>
                    <a:pt x="15239" y="14665"/>
                    <a:pt x="14709" y="15575"/>
                    <a:pt x="13914" y="16143"/>
                  </a:cubicBezTo>
                  <a:cubicBezTo>
                    <a:pt x="12986" y="16825"/>
                    <a:pt x="11926" y="17052"/>
                    <a:pt x="10866" y="17052"/>
                  </a:cubicBezTo>
                  <a:cubicBezTo>
                    <a:pt x="9674" y="17052"/>
                    <a:pt x="8613" y="16825"/>
                    <a:pt x="7818" y="16143"/>
                  </a:cubicBezTo>
                  <a:cubicBezTo>
                    <a:pt x="6891" y="15575"/>
                    <a:pt x="6361" y="14665"/>
                    <a:pt x="6361" y="13415"/>
                  </a:cubicBezTo>
                  <a:cubicBezTo>
                    <a:pt x="6361" y="2615"/>
                    <a:pt x="6361" y="2615"/>
                    <a:pt x="6361" y="2615"/>
                  </a:cubicBezTo>
                  <a:cubicBezTo>
                    <a:pt x="6361" y="1932"/>
                    <a:pt x="6096" y="1250"/>
                    <a:pt x="5566" y="796"/>
                  </a:cubicBezTo>
                  <a:cubicBezTo>
                    <a:pt x="4903" y="227"/>
                    <a:pt x="4240" y="0"/>
                    <a:pt x="3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92"/>
                    <a:pt x="0" y="12392"/>
                    <a:pt x="0" y="12392"/>
                  </a:cubicBezTo>
                  <a:cubicBezTo>
                    <a:pt x="0" y="16257"/>
                    <a:pt x="1192" y="18530"/>
                    <a:pt x="3445" y="19895"/>
                  </a:cubicBezTo>
                  <a:cubicBezTo>
                    <a:pt x="5566" y="21145"/>
                    <a:pt x="8083" y="21600"/>
                    <a:pt x="10866" y="21600"/>
                  </a:cubicBezTo>
                  <a:cubicBezTo>
                    <a:pt x="13517" y="21600"/>
                    <a:pt x="16034" y="21145"/>
                    <a:pt x="18154" y="19895"/>
                  </a:cubicBezTo>
                  <a:cubicBezTo>
                    <a:pt x="20407" y="18530"/>
                    <a:pt x="21600" y="16257"/>
                    <a:pt x="21600" y="12392"/>
                  </a:cubicBezTo>
                  <a:cubicBezTo>
                    <a:pt x="21600" y="2615"/>
                    <a:pt x="21600" y="2615"/>
                    <a:pt x="21600" y="2615"/>
                  </a:cubicBezTo>
                  <a:cubicBezTo>
                    <a:pt x="21600" y="1932"/>
                    <a:pt x="21335" y="1250"/>
                    <a:pt x="20805" y="796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9" name="Shape 209"/>
            <p:cNvSpPr/>
            <p:nvPr/>
          </p:nvSpPr>
          <p:spPr>
            <a:xfrm>
              <a:off x="569468" y="0"/>
              <a:ext cx="158238" cy="222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6" y="615"/>
                  </a:moveTo>
                  <a:cubicBezTo>
                    <a:pt x="20119" y="176"/>
                    <a:pt x="19502" y="0"/>
                    <a:pt x="18638" y="0"/>
                  </a:cubicBezTo>
                  <a:cubicBezTo>
                    <a:pt x="15675" y="0"/>
                    <a:pt x="15675" y="0"/>
                    <a:pt x="15675" y="0"/>
                  </a:cubicBezTo>
                  <a:cubicBezTo>
                    <a:pt x="15675" y="6146"/>
                    <a:pt x="15675" y="6146"/>
                    <a:pt x="15675" y="6146"/>
                  </a:cubicBezTo>
                  <a:cubicBezTo>
                    <a:pt x="14688" y="5532"/>
                    <a:pt x="12713" y="4478"/>
                    <a:pt x="9751" y="4478"/>
                  </a:cubicBezTo>
                  <a:cubicBezTo>
                    <a:pt x="3579" y="4478"/>
                    <a:pt x="0" y="7727"/>
                    <a:pt x="0" y="13083"/>
                  </a:cubicBezTo>
                  <a:cubicBezTo>
                    <a:pt x="0" y="18439"/>
                    <a:pt x="3703" y="21600"/>
                    <a:pt x="10738" y="21600"/>
                  </a:cubicBezTo>
                  <a:cubicBezTo>
                    <a:pt x="17774" y="21600"/>
                    <a:pt x="21600" y="18439"/>
                    <a:pt x="21600" y="13171"/>
                  </a:cubicBezTo>
                  <a:cubicBezTo>
                    <a:pt x="21600" y="13171"/>
                    <a:pt x="21600" y="13171"/>
                    <a:pt x="21600" y="13171"/>
                  </a:cubicBezTo>
                  <a:cubicBezTo>
                    <a:pt x="21600" y="2019"/>
                    <a:pt x="21600" y="2019"/>
                    <a:pt x="21600" y="2019"/>
                  </a:cubicBezTo>
                  <a:cubicBezTo>
                    <a:pt x="21600" y="1405"/>
                    <a:pt x="21353" y="966"/>
                    <a:pt x="20736" y="615"/>
                  </a:cubicBezTo>
                  <a:close/>
                  <a:moveTo>
                    <a:pt x="10738" y="18088"/>
                  </a:moveTo>
                  <a:cubicBezTo>
                    <a:pt x="7159" y="18088"/>
                    <a:pt x="6048" y="15366"/>
                    <a:pt x="6048" y="13083"/>
                  </a:cubicBezTo>
                  <a:cubicBezTo>
                    <a:pt x="6048" y="10888"/>
                    <a:pt x="7159" y="8078"/>
                    <a:pt x="10738" y="8078"/>
                  </a:cubicBezTo>
                  <a:cubicBezTo>
                    <a:pt x="14441" y="8078"/>
                    <a:pt x="15552" y="10800"/>
                    <a:pt x="15675" y="13083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5454"/>
                    <a:pt x="14441" y="18088"/>
                    <a:pt x="10738" y="18088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0" name="Shape 210"/>
            <p:cNvSpPr/>
            <p:nvPr/>
          </p:nvSpPr>
          <p:spPr>
            <a:xfrm>
              <a:off x="744984" y="45967"/>
              <a:ext cx="155994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9637"/>
                  </a:moveTo>
                  <a:cubicBezTo>
                    <a:pt x="21600" y="10080"/>
                    <a:pt x="21474" y="10523"/>
                    <a:pt x="21223" y="10855"/>
                  </a:cubicBezTo>
                  <a:cubicBezTo>
                    <a:pt x="21098" y="11077"/>
                    <a:pt x="20972" y="11298"/>
                    <a:pt x="20721" y="11520"/>
                  </a:cubicBezTo>
                  <a:cubicBezTo>
                    <a:pt x="20093" y="11963"/>
                    <a:pt x="19465" y="12295"/>
                    <a:pt x="18586" y="12295"/>
                  </a:cubicBezTo>
                  <a:cubicBezTo>
                    <a:pt x="6028" y="12295"/>
                    <a:pt x="6028" y="12295"/>
                    <a:pt x="6028" y="12295"/>
                  </a:cubicBezTo>
                  <a:cubicBezTo>
                    <a:pt x="6279" y="14732"/>
                    <a:pt x="7660" y="17169"/>
                    <a:pt x="10800" y="17169"/>
                  </a:cubicBezTo>
                  <a:cubicBezTo>
                    <a:pt x="13060" y="17169"/>
                    <a:pt x="13939" y="16283"/>
                    <a:pt x="15070" y="15397"/>
                  </a:cubicBezTo>
                  <a:cubicBezTo>
                    <a:pt x="15698" y="14843"/>
                    <a:pt x="16828" y="14843"/>
                    <a:pt x="16828" y="14843"/>
                  </a:cubicBezTo>
                  <a:cubicBezTo>
                    <a:pt x="21098" y="14843"/>
                    <a:pt x="21098" y="14843"/>
                    <a:pt x="21098" y="14843"/>
                  </a:cubicBezTo>
                  <a:cubicBezTo>
                    <a:pt x="19716" y="19163"/>
                    <a:pt x="16200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ubicBezTo>
                    <a:pt x="16200" y="0"/>
                    <a:pt x="19842" y="2548"/>
                    <a:pt x="21098" y="6868"/>
                  </a:cubicBezTo>
                  <a:cubicBezTo>
                    <a:pt x="21349" y="7532"/>
                    <a:pt x="21474" y="8418"/>
                    <a:pt x="21600" y="9305"/>
                  </a:cubicBezTo>
                  <a:lnTo>
                    <a:pt x="21600" y="9637"/>
                  </a:lnTo>
                  <a:close/>
                  <a:moveTo>
                    <a:pt x="10800" y="4541"/>
                  </a:moveTo>
                  <a:cubicBezTo>
                    <a:pt x="8163" y="4541"/>
                    <a:pt x="6530" y="6314"/>
                    <a:pt x="6279" y="8197"/>
                  </a:cubicBezTo>
                  <a:cubicBezTo>
                    <a:pt x="15195" y="8197"/>
                    <a:pt x="15195" y="8197"/>
                    <a:pt x="15195" y="8197"/>
                  </a:cubicBezTo>
                  <a:cubicBezTo>
                    <a:pt x="15195" y="6314"/>
                    <a:pt x="13312" y="4541"/>
                    <a:pt x="10800" y="4541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1" name="Shape 211"/>
            <p:cNvSpPr/>
            <p:nvPr/>
          </p:nvSpPr>
          <p:spPr>
            <a:xfrm>
              <a:off x="1023203" y="45967"/>
              <a:ext cx="142959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760"/>
                  </a:moveTo>
                  <a:cubicBezTo>
                    <a:pt x="21600" y="3988"/>
                    <a:pt x="20643" y="2548"/>
                    <a:pt x="18866" y="1440"/>
                  </a:cubicBezTo>
                  <a:cubicBezTo>
                    <a:pt x="17088" y="554"/>
                    <a:pt x="14354" y="0"/>
                    <a:pt x="10800" y="0"/>
                  </a:cubicBezTo>
                  <a:cubicBezTo>
                    <a:pt x="7519" y="0"/>
                    <a:pt x="5058" y="665"/>
                    <a:pt x="3281" y="1772"/>
                  </a:cubicBezTo>
                  <a:cubicBezTo>
                    <a:pt x="1777" y="2769"/>
                    <a:pt x="820" y="4209"/>
                    <a:pt x="547" y="5871"/>
                  </a:cubicBezTo>
                  <a:cubicBezTo>
                    <a:pt x="7109" y="5871"/>
                    <a:pt x="7109" y="5871"/>
                    <a:pt x="7109" y="5871"/>
                  </a:cubicBezTo>
                  <a:cubicBezTo>
                    <a:pt x="7382" y="5206"/>
                    <a:pt x="7929" y="4763"/>
                    <a:pt x="8613" y="4541"/>
                  </a:cubicBezTo>
                  <a:cubicBezTo>
                    <a:pt x="9296" y="4320"/>
                    <a:pt x="10116" y="4209"/>
                    <a:pt x="11073" y="4209"/>
                  </a:cubicBezTo>
                  <a:cubicBezTo>
                    <a:pt x="12167" y="4209"/>
                    <a:pt x="12987" y="4320"/>
                    <a:pt x="13807" y="4652"/>
                  </a:cubicBezTo>
                  <a:cubicBezTo>
                    <a:pt x="14765" y="4874"/>
                    <a:pt x="15175" y="5317"/>
                    <a:pt x="15175" y="6092"/>
                  </a:cubicBezTo>
                  <a:cubicBezTo>
                    <a:pt x="15175" y="6978"/>
                    <a:pt x="13807" y="7754"/>
                    <a:pt x="11073" y="7975"/>
                  </a:cubicBezTo>
                  <a:cubicBezTo>
                    <a:pt x="7656" y="8418"/>
                    <a:pt x="4921" y="8640"/>
                    <a:pt x="2461" y="10080"/>
                  </a:cubicBezTo>
                  <a:cubicBezTo>
                    <a:pt x="957" y="11077"/>
                    <a:pt x="0" y="12738"/>
                    <a:pt x="0" y="14954"/>
                  </a:cubicBezTo>
                  <a:cubicBezTo>
                    <a:pt x="0" y="17169"/>
                    <a:pt x="820" y="18831"/>
                    <a:pt x="2597" y="19938"/>
                  </a:cubicBezTo>
                  <a:cubicBezTo>
                    <a:pt x="4101" y="20825"/>
                    <a:pt x="6562" y="21600"/>
                    <a:pt x="10527" y="21600"/>
                  </a:cubicBezTo>
                  <a:cubicBezTo>
                    <a:pt x="14081" y="21600"/>
                    <a:pt x="16815" y="20935"/>
                    <a:pt x="18592" y="20049"/>
                  </a:cubicBezTo>
                  <a:cubicBezTo>
                    <a:pt x="20506" y="18941"/>
                    <a:pt x="21600" y="17723"/>
                    <a:pt x="21600" y="15618"/>
                  </a:cubicBezTo>
                  <a:lnTo>
                    <a:pt x="21600" y="5760"/>
                  </a:lnTo>
                  <a:close/>
                  <a:moveTo>
                    <a:pt x="14354" y="15951"/>
                  </a:moveTo>
                  <a:cubicBezTo>
                    <a:pt x="13397" y="16837"/>
                    <a:pt x="11894" y="17169"/>
                    <a:pt x="10116" y="17169"/>
                  </a:cubicBezTo>
                  <a:cubicBezTo>
                    <a:pt x="9570" y="17169"/>
                    <a:pt x="7792" y="17058"/>
                    <a:pt x="7109" y="16505"/>
                  </a:cubicBezTo>
                  <a:cubicBezTo>
                    <a:pt x="6562" y="16061"/>
                    <a:pt x="6152" y="15729"/>
                    <a:pt x="6152" y="14954"/>
                  </a:cubicBezTo>
                  <a:cubicBezTo>
                    <a:pt x="6152" y="14400"/>
                    <a:pt x="6425" y="13846"/>
                    <a:pt x="6835" y="13514"/>
                  </a:cubicBezTo>
                  <a:cubicBezTo>
                    <a:pt x="7792" y="12628"/>
                    <a:pt x="8886" y="12517"/>
                    <a:pt x="11073" y="12185"/>
                  </a:cubicBezTo>
                  <a:cubicBezTo>
                    <a:pt x="12577" y="11852"/>
                    <a:pt x="14491" y="11409"/>
                    <a:pt x="15311" y="10966"/>
                  </a:cubicBezTo>
                  <a:cubicBezTo>
                    <a:pt x="15311" y="12628"/>
                    <a:pt x="15311" y="12628"/>
                    <a:pt x="15311" y="12628"/>
                  </a:cubicBezTo>
                  <a:cubicBezTo>
                    <a:pt x="15311" y="13957"/>
                    <a:pt x="15448" y="15175"/>
                    <a:pt x="14354" y="15951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2" name="Shape 212"/>
            <p:cNvSpPr/>
            <p:nvPr/>
          </p:nvSpPr>
          <p:spPr>
            <a:xfrm>
              <a:off x="1176876" y="47116"/>
              <a:ext cx="34473" cy="35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7052" y="0"/>
                    <a:pt x="21600" y="4985"/>
                    <a:pt x="21600" y="11077"/>
                  </a:cubicBezTo>
                  <a:cubicBezTo>
                    <a:pt x="21600" y="16615"/>
                    <a:pt x="17052" y="21600"/>
                    <a:pt x="10800" y="21600"/>
                  </a:cubicBezTo>
                  <a:cubicBezTo>
                    <a:pt x="3979" y="21600"/>
                    <a:pt x="0" y="16615"/>
                    <a:pt x="0" y="11077"/>
                  </a:cubicBezTo>
                  <a:cubicBezTo>
                    <a:pt x="0" y="4985"/>
                    <a:pt x="3979" y="0"/>
                    <a:pt x="10800" y="0"/>
                  </a:cubicBezTo>
                  <a:close/>
                  <a:moveTo>
                    <a:pt x="10800" y="19938"/>
                  </a:moveTo>
                  <a:cubicBezTo>
                    <a:pt x="15916" y="19938"/>
                    <a:pt x="19326" y="16061"/>
                    <a:pt x="19326" y="11077"/>
                  </a:cubicBezTo>
                  <a:cubicBezTo>
                    <a:pt x="19326" y="6092"/>
                    <a:pt x="15916" y="1661"/>
                    <a:pt x="10800" y="1661"/>
                  </a:cubicBezTo>
                  <a:cubicBezTo>
                    <a:pt x="5684" y="1661"/>
                    <a:pt x="1705" y="6092"/>
                    <a:pt x="1705" y="11077"/>
                  </a:cubicBezTo>
                  <a:cubicBezTo>
                    <a:pt x="1705" y="16061"/>
                    <a:pt x="5684" y="19938"/>
                    <a:pt x="10800" y="19938"/>
                  </a:cubicBezTo>
                  <a:close/>
                  <a:moveTo>
                    <a:pt x="10800" y="12738"/>
                  </a:moveTo>
                  <a:cubicBezTo>
                    <a:pt x="8526" y="12738"/>
                    <a:pt x="8526" y="12738"/>
                    <a:pt x="8526" y="12738"/>
                  </a:cubicBezTo>
                  <a:cubicBezTo>
                    <a:pt x="8526" y="17169"/>
                    <a:pt x="8526" y="17169"/>
                    <a:pt x="8526" y="17169"/>
                  </a:cubicBezTo>
                  <a:cubicBezTo>
                    <a:pt x="6252" y="17169"/>
                    <a:pt x="6252" y="17169"/>
                    <a:pt x="6252" y="17169"/>
                  </a:cubicBezTo>
                  <a:cubicBezTo>
                    <a:pt x="6252" y="4985"/>
                    <a:pt x="6252" y="4985"/>
                    <a:pt x="6252" y="4985"/>
                  </a:cubicBezTo>
                  <a:cubicBezTo>
                    <a:pt x="10232" y="4985"/>
                    <a:pt x="10232" y="4985"/>
                    <a:pt x="10232" y="4985"/>
                  </a:cubicBezTo>
                  <a:cubicBezTo>
                    <a:pt x="13642" y="4985"/>
                    <a:pt x="15347" y="5538"/>
                    <a:pt x="15347" y="8308"/>
                  </a:cubicBezTo>
                  <a:cubicBezTo>
                    <a:pt x="15347" y="10523"/>
                    <a:pt x="14779" y="11631"/>
                    <a:pt x="13074" y="12185"/>
                  </a:cubicBezTo>
                  <a:cubicBezTo>
                    <a:pt x="15347" y="17169"/>
                    <a:pt x="15347" y="17169"/>
                    <a:pt x="15347" y="17169"/>
                  </a:cubicBezTo>
                  <a:cubicBezTo>
                    <a:pt x="13074" y="17169"/>
                    <a:pt x="13074" y="17169"/>
                    <a:pt x="13074" y="17169"/>
                  </a:cubicBezTo>
                  <a:lnTo>
                    <a:pt x="10800" y="12738"/>
                  </a:lnTo>
                  <a:close/>
                  <a:moveTo>
                    <a:pt x="8526" y="10523"/>
                  </a:moveTo>
                  <a:cubicBezTo>
                    <a:pt x="10800" y="10523"/>
                    <a:pt x="10800" y="10523"/>
                    <a:pt x="10800" y="10523"/>
                  </a:cubicBezTo>
                  <a:cubicBezTo>
                    <a:pt x="12505" y="10523"/>
                    <a:pt x="13074" y="9969"/>
                    <a:pt x="13074" y="8861"/>
                  </a:cubicBezTo>
                  <a:cubicBezTo>
                    <a:pt x="13074" y="7200"/>
                    <a:pt x="11937" y="6646"/>
                    <a:pt x="10232" y="6646"/>
                  </a:cubicBezTo>
                  <a:cubicBezTo>
                    <a:pt x="8526" y="6646"/>
                    <a:pt x="8526" y="6646"/>
                    <a:pt x="8526" y="6646"/>
                  </a:cubicBezTo>
                  <a:lnTo>
                    <a:pt x="8526" y="10523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214" name="Shape 214"/>
          <p:cNvSpPr/>
          <p:nvPr/>
        </p:nvSpPr>
        <p:spPr>
          <a:xfrm>
            <a:off x="0" y="4733924"/>
            <a:ext cx="9144000" cy="4095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15" name="image01.png" descr="Cloudera_Data_Art_Color_9C_rgb.png"/>
          <p:cNvPicPr>
            <a:picLocks noChangeAspect="1"/>
          </p:cNvPicPr>
          <p:nvPr/>
        </p:nvPicPr>
        <p:blipFill>
          <a:blip r:embed="rId2">
            <a:extLst/>
          </a:blip>
          <a:srcRect l="0" t="0" r="21214" b="32474"/>
          <a:stretch>
            <a:fillRect/>
          </a:stretch>
        </p:blipFill>
        <p:spPr>
          <a:xfrm rot="16200000">
            <a:off x="5596116" y="914611"/>
            <a:ext cx="4462501" cy="2633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 2 BLUE">
    <p:bg>
      <p:bgPr>
        <a:solidFill>
          <a:srgbClr val="29A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3" name="Shape 223"/>
          <p:cNvSpPr/>
          <p:nvPr>
            <p:ph type="body" sz="quarter" idx="1"/>
          </p:nvPr>
        </p:nvSpPr>
        <p:spPr>
          <a:xfrm>
            <a:off x="326862" y="3884936"/>
            <a:ext cx="5504101" cy="764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005586"/>
                </a:solidFill>
              </a:defRPr>
            </a:lvl1pPr>
          </a:lstStyle>
          <a:p>
            <a:pPr/>
            <a:r>
              <a:t>Click to add subtitle</a:t>
            </a:r>
          </a:p>
        </p:txBody>
      </p:sp>
      <p:sp>
        <p:nvSpPr>
          <p:cNvPr id="224" name="Shape 224"/>
          <p:cNvSpPr/>
          <p:nvPr>
            <p:ph type="title"/>
          </p:nvPr>
        </p:nvSpPr>
        <p:spPr>
          <a:xfrm>
            <a:off x="307805" y="2025924"/>
            <a:ext cx="5523002" cy="1853702"/>
          </a:xfrm>
          <a:prstGeom prst="rect">
            <a:avLst/>
          </a:prstGeom>
        </p:spPr>
        <p:txBody>
          <a:bodyPr anchor="b"/>
          <a:lstStyle>
            <a:lvl1pPr>
              <a:defRPr sz="3300">
                <a:solidFill>
                  <a:srgbClr val="F5F5F5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grpSp>
        <p:nvGrpSpPr>
          <p:cNvPr id="234" name="Group 234"/>
          <p:cNvGrpSpPr/>
          <p:nvPr/>
        </p:nvGrpSpPr>
        <p:grpSpPr>
          <a:xfrm>
            <a:off x="396435" y="492607"/>
            <a:ext cx="1211349" cy="222563"/>
            <a:chOff x="0" y="0"/>
            <a:chExt cx="1211348" cy="222562"/>
          </a:xfrm>
        </p:grpSpPr>
        <p:sp>
          <p:nvSpPr>
            <p:cNvPr id="225" name="Shape 225"/>
            <p:cNvSpPr/>
            <p:nvPr/>
          </p:nvSpPr>
          <p:spPr>
            <a:xfrm>
              <a:off x="917051" y="50564"/>
              <a:ext cx="99651" cy="171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44" y="0"/>
                  </a:moveTo>
                  <a:cubicBezTo>
                    <a:pt x="16887" y="0"/>
                    <a:pt x="14334" y="114"/>
                    <a:pt x="11978" y="571"/>
                  </a:cubicBezTo>
                  <a:cubicBezTo>
                    <a:pt x="10996" y="686"/>
                    <a:pt x="9818" y="914"/>
                    <a:pt x="8836" y="1143"/>
                  </a:cubicBezTo>
                  <a:cubicBezTo>
                    <a:pt x="8640" y="1029"/>
                    <a:pt x="8444" y="914"/>
                    <a:pt x="8247" y="686"/>
                  </a:cubicBezTo>
                  <a:cubicBezTo>
                    <a:pt x="7265" y="228"/>
                    <a:pt x="6284" y="0"/>
                    <a:pt x="4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622" y="21600"/>
                    <a:pt x="9622" y="21600"/>
                    <a:pt x="9622" y="21600"/>
                  </a:cubicBezTo>
                  <a:cubicBezTo>
                    <a:pt x="9622" y="10286"/>
                    <a:pt x="9622" y="10286"/>
                    <a:pt x="9622" y="10286"/>
                  </a:cubicBezTo>
                  <a:cubicBezTo>
                    <a:pt x="9622" y="8114"/>
                    <a:pt x="10211" y="7314"/>
                    <a:pt x="11585" y="6514"/>
                  </a:cubicBezTo>
                  <a:cubicBezTo>
                    <a:pt x="12764" y="5828"/>
                    <a:pt x="14727" y="5486"/>
                    <a:pt x="17476" y="5486"/>
                  </a:cubicBezTo>
                  <a:cubicBezTo>
                    <a:pt x="21600" y="5486"/>
                    <a:pt x="21600" y="5486"/>
                    <a:pt x="21600" y="54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244" y="0"/>
                    <a:pt x="19244" y="0"/>
                    <a:pt x="19244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26" name="Shape 226"/>
            <p:cNvSpPr/>
            <p:nvPr/>
          </p:nvSpPr>
          <p:spPr>
            <a:xfrm>
              <a:off x="169384" y="0"/>
              <a:ext cx="44466" cy="221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484"/>
                    <a:pt x="0" y="19484"/>
                    <a:pt x="0" y="19484"/>
                  </a:cubicBezTo>
                  <a:cubicBezTo>
                    <a:pt x="0" y="20101"/>
                    <a:pt x="881" y="20542"/>
                    <a:pt x="3086" y="20983"/>
                  </a:cubicBezTo>
                  <a:cubicBezTo>
                    <a:pt x="4849" y="21335"/>
                    <a:pt x="7494" y="21600"/>
                    <a:pt x="105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28"/>
                    <a:pt x="21600" y="2028"/>
                    <a:pt x="21600" y="2028"/>
                  </a:cubicBezTo>
                  <a:cubicBezTo>
                    <a:pt x="21600" y="1410"/>
                    <a:pt x="20719" y="970"/>
                    <a:pt x="18514" y="617"/>
                  </a:cubicBezTo>
                  <a:cubicBezTo>
                    <a:pt x="16310" y="176"/>
                    <a:pt x="14106" y="0"/>
                    <a:pt x="1102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27" name="Shape 227"/>
            <p:cNvSpPr/>
            <p:nvPr/>
          </p:nvSpPr>
          <p:spPr>
            <a:xfrm>
              <a:off x="230699" y="45967"/>
              <a:ext cx="155994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7169"/>
                  </a:moveTo>
                  <a:cubicBezTo>
                    <a:pt x="14442" y="17169"/>
                    <a:pt x="15572" y="13735"/>
                    <a:pt x="15572" y="10855"/>
                  </a:cubicBezTo>
                  <a:cubicBezTo>
                    <a:pt x="15572" y="8086"/>
                    <a:pt x="14442" y="4541"/>
                    <a:pt x="10800" y="4541"/>
                  </a:cubicBezTo>
                  <a:cubicBezTo>
                    <a:pt x="7158" y="4541"/>
                    <a:pt x="6028" y="8086"/>
                    <a:pt x="6028" y="10855"/>
                  </a:cubicBezTo>
                  <a:cubicBezTo>
                    <a:pt x="6028" y="13735"/>
                    <a:pt x="7158" y="17169"/>
                    <a:pt x="10800" y="17169"/>
                  </a:cubicBezTo>
                  <a:close/>
                  <a:moveTo>
                    <a:pt x="10800" y="0"/>
                  </a:moveTo>
                  <a:cubicBezTo>
                    <a:pt x="17707" y="0"/>
                    <a:pt x="21600" y="4098"/>
                    <a:pt x="21600" y="10855"/>
                  </a:cubicBezTo>
                  <a:cubicBezTo>
                    <a:pt x="21600" y="17612"/>
                    <a:pt x="17707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28" name="Shape 228"/>
            <p:cNvSpPr/>
            <p:nvPr/>
          </p:nvSpPr>
          <p:spPr>
            <a:xfrm>
              <a:off x="0" y="45967"/>
              <a:ext cx="152155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7" y="17169"/>
                  </a:moveTo>
                  <a:cubicBezTo>
                    <a:pt x="7329" y="17169"/>
                    <a:pt x="6171" y="13735"/>
                    <a:pt x="6171" y="10855"/>
                  </a:cubicBezTo>
                  <a:cubicBezTo>
                    <a:pt x="6171" y="8086"/>
                    <a:pt x="7329" y="4541"/>
                    <a:pt x="11057" y="4541"/>
                  </a:cubicBezTo>
                  <a:cubicBezTo>
                    <a:pt x="13114" y="4541"/>
                    <a:pt x="14271" y="5538"/>
                    <a:pt x="15043" y="6868"/>
                  </a:cubicBezTo>
                  <a:cubicBezTo>
                    <a:pt x="21600" y="6868"/>
                    <a:pt x="21600" y="6868"/>
                    <a:pt x="21600" y="6868"/>
                  </a:cubicBezTo>
                  <a:cubicBezTo>
                    <a:pt x="20314" y="2548"/>
                    <a:pt x="16714" y="0"/>
                    <a:pt x="11057" y="0"/>
                  </a:cubicBezTo>
                  <a:cubicBezTo>
                    <a:pt x="3857" y="0"/>
                    <a:pt x="0" y="4098"/>
                    <a:pt x="0" y="10855"/>
                  </a:cubicBezTo>
                  <a:cubicBezTo>
                    <a:pt x="0" y="17612"/>
                    <a:pt x="3857" y="21600"/>
                    <a:pt x="11057" y="21600"/>
                  </a:cubicBezTo>
                  <a:cubicBezTo>
                    <a:pt x="16714" y="21600"/>
                    <a:pt x="20314" y="19163"/>
                    <a:pt x="21600" y="14843"/>
                  </a:cubicBezTo>
                  <a:cubicBezTo>
                    <a:pt x="17357" y="14843"/>
                    <a:pt x="17357" y="14843"/>
                    <a:pt x="17357" y="14843"/>
                  </a:cubicBezTo>
                  <a:cubicBezTo>
                    <a:pt x="17357" y="14843"/>
                    <a:pt x="16200" y="14843"/>
                    <a:pt x="15557" y="15397"/>
                  </a:cubicBezTo>
                  <a:cubicBezTo>
                    <a:pt x="14400" y="16283"/>
                    <a:pt x="13500" y="17169"/>
                    <a:pt x="11057" y="1716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29" name="Shape 229"/>
            <p:cNvSpPr/>
            <p:nvPr/>
          </p:nvSpPr>
          <p:spPr>
            <a:xfrm>
              <a:off x="403916" y="50564"/>
              <a:ext cx="147521" cy="17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05" y="796"/>
                  </a:moveTo>
                  <a:cubicBezTo>
                    <a:pt x="20142" y="227"/>
                    <a:pt x="19480" y="0"/>
                    <a:pt x="18420" y="0"/>
                  </a:cubicBezTo>
                  <a:cubicBezTo>
                    <a:pt x="15239" y="0"/>
                    <a:pt x="15239" y="0"/>
                    <a:pt x="15239" y="0"/>
                  </a:cubicBezTo>
                  <a:cubicBezTo>
                    <a:pt x="15239" y="13415"/>
                    <a:pt x="15239" y="13415"/>
                    <a:pt x="15239" y="13415"/>
                  </a:cubicBezTo>
                  <a:cubicBezTo>
                    <a:pt x="15239" y="14665"/>
                    <a:pt x="14709" y="15575"/>
                    <a:pt x="13914" y="16143"/>
                  </a:cubicBezTo>
                  <a:cubicBezTo>
                    <a:pt x="12986" y="16825"/>
                    <a:pt x="11926" y="17052"/>
                    <a:pt x="10866" y="17052"/>
                  </a:cubicBezTo>
                  <a:cubicBezTo>
                    <a:pt x="9674" y="17052"/>
                    <a:pt x="8613" y="16825"/>
                    <a:pt x="7818" y="16143"/>
                  </a:cubicBezTo>
                  <a:cubicBezTo>
                    <a:pt x="6891" y="15575"/>
                    <a:pt x="6361" y="14665"/>
                    <a:pt x="6361" y="13415"/>
                  </a:cubicBezTo>
                  <a:cubicBezTo>
                    <a:pt x="6361" y="2615"/>
                    <a:pt x="6361" y="2615"/>
                    <a:pt x="6361" y="2615"/>
                  </a:cubicBezTo>
                  <a:cubicBezTo>
                    <a:pt x="6361" y="1932"/>
                    <a:pt x="6096" y="1250"/>
                    <a:pt x="5566" y="796"/>
                  </a:cubicBezTo>
                  <a:cubicBezTo>
                    <a:pt x="4903" y="227"/>
                    <a:pt x="4240" y="0"/>
                    <a:pt x="3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92"/>
                    <a:pt x="0" y="12392"/>
                    <a:pt x="0" y="12392"/>
                  </a:cubicBezTo>
                  <a:cubicBezTo>
                    <a:pt x="0" y="16257"/>
                    <a:pt x="1192" y="18530"/>
                    <a:pt x="3445" y="19895"/>
                  </a:cubicBezTo>
                  <a:cubicBezTo>
                    <a:pt x="5566" y="21145"/>
                    <a:pt x="8083" y="21600"/>
                    <a:pt x="10866" y="21600"/>
                  </a:cubicBezTo>
                  <a:cubicBezTo>
                    <a:pt x="13517" y="21600"/>
                    <a:pt x="16034" y="21145"/>
                    <a:pt x="18154" y="19895"/>
                  </a:cubicBezTo>
                  <a:cubicBezTo>
                    <a:pt x="20407" y="18530"/>
                    <a:pt x="21600" y="16257"/>
                    <a:pt x="21600" y="12392"/>
                  </a:cubicBezTo>
                  <a:cubicBezTo>
                    <a:pt x="21600" y="2615"/>
                    <a:pt x="21600" y="2615"/>
                    <a:pt x="21600" y="2615"/>
                  </a:cubicBezTo>
                  <a:cubicBezTo>
                    <a:pt x="21600" y="1932"/>
                    <a:pt x="21335" y="1250"/>
                    <a:pt x="20805" y="79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0" name="Shape 230"/>
            <p:cNvSpPr/>
            <p:nvPr/>
          </p:nvSpPr>
          <p:spPr>
            <a:xfrm>
              <a:off x="569468" y="0"/>
              <a:ext cx="158238" cy="222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6" y="615"/>
                  </a:moveTo>
                  <a:cubicBezTo>
                    <a:pt x="20119" y="176"/>
                    <a:pt x="19502" y="0"/>
                    <a:pt x="18638" y="0"/>
                  </a:cubicBezTo>
                  <a:cubicBezTo>
                    <a:pt x="15675" y="0"/>
                    <a:pt x="15675" y="0"/>
                    <a:pt x="15675" y="0"/>
                  </a:cubicBezTo>
                  <a:cubicBezTo>
                    <a:pt x="15675" y="6146"/>
                    <a:pt x="15675" y="6146"/>
                    <a:pt x="15675" y="6146"/>
                  </a:cubicBezTo>
                  <a:cubicBezTo>
                    <a:pt x="14688" y="5532"/>
                    <a:pt x="12713" y="4478"/>
                    <a:pt x="9751" y="4478"/>
                  </a:cubicBezTo>
                  <a:cubicBezTo>
                    <a:pt x="3579" y="4478"/>
                    <a:pt x="0" y="7727"/>
                    <a:pt x="0" y="13083"/>
                  </a:cubicBezTo>
                  <a:cubicBezTo>
                    <a:pt x="0" y="18439"/>
                    <a:pt x="3703" y="21600"/>
                    <a:pt x="10738" y="21600"/>
                  </a:cubicBezTo>
                  <a:cubicBezTo>
                    <a:pt x="17774" y="21600"/>
                    <a:pt x="21600" y="18439"/>
                    <a:pt x="21600" y="13171"/>
                  </a:cubicBezTo>
                  <a:cubicBezTo>
                    <a:pt x="21600" y="13171"/>
                    <a:pt x="21600" y="13171"/>
                    <a:pt x="21600" y="13171"/>
                  </a:cubicBezTo>
                  <a:cubicBezTo>
                    <a:pt x="21600" y="2019"/>
                    <a:pt x="21600" y="2019"/>
                    <a:pt x="21600" y="2019"/>
                  </a:cubicBezTo>
                  <a:cubicBezTo>
                    <a:pt x="21600" y="1405"/>
                    <a:pt x="21353" y="966"/>
                    <a:pt x="20736" y="615"/>
                  </a:cubicBezTo>
                  <a:close/>
                  <a:moveTo>
                    <a:pt x="10738" y="18088"/>
                  </a:moveTo>
                  <a:cubicBezTo>
                    <a:pt x="7159" y="18088"/>
                    <a:pt x="6048" y="15366"/>
                    <a:pt x="6048" y="13083"/>
                  </a:cubicBezTo>
                  <a:cubicBezTo>
                    <a:pt x="6048" y="10888"/>
                    <a:pt x="7159" y="8078"/>
                    <a:pt x="10738" y="8078"/>
                  </a:cubicBezTo>
                  <a:cubicBezTo>
                    <a:pt x="14441" y="8078"/>
                    <a:pt x="15552" y="10800"/>
                    <a:pt x="15675" y="13083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5454"/>
                    <a:pt x="14441" y="18088"/>
                    <a:pt x="10738" y="1808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1" name="Shape 231"/>
            <p:cNvSpPr/>
            <p:nvPr/>
          </p:nvSpPr>
          <p:spPr>
            <a:xfrm>
              <a:off x="744984" y="45967"/>
              <a:ext cx="155994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9637"/>
                  </a:moveTo>
                  <a:cubicBezTo>
                    <a:pt x="21600" y="10080"/>
                    <a:pt x="21474" y="10523"/>
                    <a:pt x="21223" y="10855"/>
                  </a:cubicBezTo>
                  <a:cubicBezTo>
                    <a:pt x="21098" y="11077"/>
                    <a:pt x="20972" y="11298"/>
                    <a:pt x="20721" y="11520"/>
                  </a:cubicBezTo>
                  <a:cubicBezTo>
                    <a:pt x="20093" y="11963"/>
                    <a:pt x="19465" y="12295"/>
                    <a:pt x="18586" y="12295"/>
                  </a:cubicBezTo>
                  <a:cubicBezTo>
                    <a:pt x="6028" y="12295"/>
                    <a:pt x="6028" y="12295"/>
                    <a:pt x="6028" y="12295"/>
                  </a:cubicBezTo>
                  <a:cubicBezTo>
                    <a:pt x="6279" y="14732"/>
                    <a:pt x="7660" y="17169"/>
                    <a:pt x="10800" y="17169"/>
                  </a:cubicBezTo>
                  <a:cubicBezTo>
                    <a:pt x="13060" y="17169"/>
                    <a:pt x="13939" y="16283"/>
                    <a:pt x="15070" y="15397"/>
                  </a:cubicBezTo>
                  <a:cubicBezTo>
                    <a:pt x="15698" y="14843"/>
                    <a:pt x="16828" y="14843"/>
                    <a:pt x="16828" y="14843"/>
                  </a:cubicBezTo>
                  <a:cubicBezTo>
                    <a:pt x="21098" y="14843"/>
                    <a:pt x="21098" y="14843"/>
                    <a:pt x="21098" y="14843"/>
                  </a:cubicBezTo>
                  <a:cubicBezTo>
                    <a:pt x="19716" y="19163"/>
                    <a:pt x="16200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ubicBezTo>
                    <a:pt x="16200" y="0"/>
                    <a:pt x="19842" y="2548"/>
                    <a:pt x="21098" y="6868"/>
                  </a:cubicBezTo>
                  <a:cubicBezTo>
                    <a:pt x="21349" y="7532"/>
                    <a:pt x="21474" y="8418"/>
                    <a:pt x="21600" y="9305"/>
                  </a:cubicBezTo>
                  <a:lnTo>
                    <a:pt x="21600" y="9637"/>
                  </a:lnTo>
                  <a:close/>
                  <a:moveTo>
                    <a:pt x="10800" y="4541"/>
                  </a:moveTo>
                  <a:cubicBezTo>
                    <a:pt x="8163" y="4541"/>
                    <a:pt x="6530" y="6314"/>
                    <a:pt x="6279" y="8197"/>
                  </a:cubicBezTo>
                  <a:cubicBezTo>
                    <a:pt x="15195" y="8197"/>
                    <a:pt x="15195" y="8197"/>
                    <a:pt x="15195" y="8197"/>
                  </a:cubicBezTo>
                  <a:cubicBezTo>
                    <a:pt x="15195" y="6314"/>
                    <a:pt x="13312" y="4541"/>
                    <a:pt x="10800" y="454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2" name="Shape 232"/>
            <p:cNvSpPr/>
            <p:nvPr/>
          </p:nvSpPr>
          <p:spPr>
            <a:xfrm>
              <a:off x="1023203" y="45967"/>
              <a:ext cx="142959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760"/>
                  </a:moveTo>
                  <a:cubicBezTo>
                    <a:pt x="21600" y="3988"/>
                    <a:pt x="20643" y="2548"/>
                    <a:pt x="18866" y="1440"/>
                  </a:cubicBezTo>
                  <a:cubicBezTo>
                    <a:pt x="17088" y="554"/>
                    <a:pt x="14354" y="0"/>
                    <a:pt x="10800" y="0"/>
                  </a:cubicBezTo>
                  <a:cubicBezTo>
                    <a:pt x="7519" y="0"/>
                    <a:pt x="5058" y="665"/>
                    <a:pt x="3281" y="1772"/>
                  </a:cubicBezTo>
                  <a:cubicBezTo>
                    <a:pt x="1777" y="2769"/>
                    <a:pt x="820" y="4209"/>
                    <a:pt x="547" y="5871"/>
                  </a:cubicBezTo>
                  <a:cubicBezTo>
                    <a:pt x="7109" y="5871"/>
                    <a:pt x="7109" y="5871"/>
                    <a:pt x="7109" y="5871"/>
                  </a:cubicBezTo>
                  <a:cubicBezTo>
                    <a:pt x="7382" y="5206"/>
                    <a:pt x="7929" y="4763"/>
                    <a:pt x="8613" y="4541"/>
                  </a:cubicBezTo>
                  <a:cubicBezTo>
                    <a:pt x="9296" y="4320"/>
                    <a:pt x="10116" y="4209"/>
                    <a:pt x="11073" y="4209"/>
                  </a:cubicBezTo>
                  <a:cubicBezTo>
                    <a:pt x="12167" y="4209"/>
                    <a:pt x="12987" y="4320"/>
                    <a:pt x="13807" y="4652"/>
                  </a:cubicBezTo>
                  <a:cubicBezTo>
                    <a:pt x="14765" y="4874"/>
                    <a:pt x="15175" y="5317"/>
                    <a:pt x="15175" y="6092"/>
                  </a:cubicBezTo>
                  <a:cubicBezTo>
                    <a:pt x="15175" y="6978"/>
                    <a:pt x="13807" y="7754"/>
                    <a:pt x="11073" y="7975"/>
                  </a:cubicBezTo>
                  <a:cubicBezTo>
                    <a:pt x="7656" y="8418"/>
                    <a:pt x="4921" y="8640"/>
                    <a:pt x="2461" y="10080"/>
                  </a:cubicBezTo>
                  <a:cubicBezTo>
                    <a:pt x="957" y="11077"/>
                    <a:pt x="0" y="12738"/>
                    <a:pt x="0" y="14954"/>
                  </a:cubicBezTo>
                  <a:cubicBezTo>
                    <a:pt x="0" y="17169"/>
                    <a:pt x="820" y="18831"/>
                    <a:pt x="2597" y="19938"/>
                  </a:cubicBezTo>
                  <a:cubicBezTo>
                    <a:pt x="4101" y="20825"/>
                    <a:pt x="6562" y="21600"/>
                    <a:pt x="10527" y="21600"/>
                  </a:cubicBezTo>
                  <a:cubicBezTo>
                    <a:pt x="14081" y="21600"/>
                    <a:pt x="16815" y="20935"/>
                    <a:pt x="18592" y="20049"/>
                  </a:cubicBezTo>
                  <a:cubicBezTo>
                    <a:pt x="20506" y="18941"/>
                    <a:pt x="21600" y="17723"/>
                    <a:pt x="21600" y="15618"/>
                  </a:cubicBezTo>
                  <a:lnTo>
                    <a:pt x="21600" y="5760"/>
                  </a:lnTo>
                  <a:close/>
                  <a:moveTo>
                    <a:pt x="14354" y="15951"/>
                  </a:moveTo>
                  <a:cubicBezTo>
                    <a:pt x="13397" y="16837"/>
                    <a:pt x="11894" y="17169"/>
                    <a:pt x="10116" y="17169"/>
                  </a:cubicBezTo>
                  <a:cubicBezTo>
                    <a:pt x="9570" y="17169"/>
                    <a:pt x="7792" y="17058"/>
                    <a:pt x="7109" y="16505"/>
                  </a:cubicBezTo>
                  <a:cubicBezTo>
                    <a:pt x="6562" y="16061"/>
                    <a:pt x="6152" y="15729"/>
                    <a:pt x="6152" y="14954"/>
                  </a:cubicBezTo>
                  <a:cubicBezTo>
                    <a:pt x="6152" y="14400"/>
                    <a:pt x="6425" y="13846"/>
                    <a:pt x="6835" y="13514"/>
                  </a:cubicBezTo>
                  <a:cubicBezTo>
                    <a:pt x="7792" y="12628"/>
                    <a:pt x="8886" y="12517"/>
                    <a:pt x="11073" y="12185"/>
                  </a:cubicBezTo>
                  <a:cubicBezTo>
                    <a:pt x="12577" y="11852"/>
                    <a:pt x="14491" y="11409"/>
                    <a:pt x="15311" y="10966"/>
                  </a:cubicBezTo>
                  <a:cubicBezTo>
                    <a:pt x="15311" y="12628"/>
                    <a:pt x="15311" y="12628"/>
                    <a:pt x="15311" y="12628"/>
                  </a:cubicBezTo>
                  <a:cubicBezTo>
                    <a:pt x="15311" y="13957"/>
                    <a:pt x="15448" y="15175"/>
                    <a:pt x="14354" y="1595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3" name="Shape 233"/>
            <p:cNvSpPr/>
            <p:nvPr/>
          </p:nvSpPr>
          <p:spPr>
            <a:xfrm>
              <a:off x="1176876" y="47116"/>
              <a:ext cx="34473" cy="35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7052" y="0"/>
                    <a:pt x="21600" y="4985"/>
                    <a:pt x="21600" y="11077"/>
                  </a:cubicBezTo>
                  <a:cubicBezTo>
                    <a:pt x="21600" y="16615"/>
                    <a:pt x="17052" y="21600"/>
                    <a:pt x="10800" y="21600"/>
                  </a:cubicBezTo>
                  <a:cubicBezTo>
                    <a:pt x="3979" y="21600"/>
                    <a:pt x="0" y="16615"/>
                    <a:pt x="0" y="11077"/>
                  </a:cubicBezTo>
                  <a:cubicBezTo>
                    <a:pt x="0" y="4985"/>
                    <a:pt x="3979" y="0"/>
                    <a:pt x="10800" y="0"/>
                  </a:cubicBezTo>
                  <a:close/>
                  <a:moveTo>
                    <a:pt x="10800" y="19938"/>
                  </a:moveTo>
                  <a:cubicBezTo>
                    <a:pt x="15916" y="19938"/>
                    <a:pt x="19326" y="16061"/>
                    <a:pt x="19326" y="11077"/>
                  </a:cubicBezTo>
                  <a:cubicBezTo>
                    <a:pt x="19326" y="6092"/>
                    <a:pt x="15916" y="1661"/>
                    <a:pt x="10800" y="1661"/>
                  </a:cubicBezTo>
                  <a:cubicBezTo>
                    <a:pt x="5684" y="1661"/>
                    <a:pt x="1705" y="6092"/>
                    <a:pt x="1705" y="11077"/>
                  </a:cubicBezTo>
                  <a:cubicBezTo>
                    <a:pt x="1705" y="16061"/>
                    <a:pt x="5684" y="19938"/>
                    <a:pt x="10800" y="19938"/>
                  </a:cubicBezTo>
                  <a:close/>
                  <a:moveTo>
                    <a:pt x="10800" y="12738"/>
                  </a:moveTo>
                  <a:cubicBezTo>
                    <a:pt x="8526" y="12738"/>
                    <a:pt x="8526" y="12738"/>
                    <a:pt x="8526" y="12738"/>
                  </a:cubicBezTo>
                  <a:cubicBezTo>
                    <a:pt x="8526" y="17169"/>
                    <a:pt x="8526" y="17169"/>
                    <a:pt x="8526" y="17169"/>
                  </a:cubicBezTo>
                  <a:cubicBezTo>
                    <a:pt x="6252" y="17169"/>
                    <a:pt x="6252" y="17169"/>
                    <a:pt x="6252" y="17169"/>
                  </a:cubicBezTo>
                  <a:cubicBezTo>
                    <a:pt x="6252" y="4985"/>
                    <a:pt x="6252" y="4985"/>
                    <a:pt x="6252" y="4985"/>
                  </a:cubicBezTo>
                  <a:cubicBezTo>
                    <a:pt x="10232" y="4985"/>
                    <a:pt x="10232" y="4985"/>
                    <a:pt x="10232" y="4985"/>
                  </a:cubicBezTo>
                  <a:cubicBezTo>
                    <a:pt x="13642" y="4985"/>
                    <a:pt x="15347" y="5538"/>
                    <a:pt x="15347" y="8308"/>
                  </a:cubicBezTo>
                  <a:cubicBezTo>
                    <a:pt x="15347" y="10523"/>
                    <a:pt x="14779" y="11631"/>
                    <a:pt x="13074" y="12185"/>
                  </a:cubicBezTo>
                  <a:cubicBezTo>
                    <a:pt x="15347" y="17169"/>
                    <a:pt x="15347" y="17169"/>
                    <a:pt x="15347" y="17169"/>
                  </a:cubicBezTo>
                  <a:cubicBezTo>
                    <a:pt x="13074" y="17169"/>
                    <a:pt x="13074" y="17169"/>
                    <a:pt x="13074" y="17169"/>
                  </a:cubicBezTo>
                  <a:lnTo>
                    <a:pt x="10800" y="12738"/>
                  </a:lnTo>
                  <a:close/>
                  <a:moveTo>
                    <a:pt x="8526" y="10523"/>
                  </a:moveTo>
                  <a:cubicBezTo>
                    <a:pt x="10800" y="10523"/>
                    <a:pt x="10800" y="10523"/>
                    <a:pt x="10800" y="10523"/>
                  </a:cubicBezTo>
                  <a:cubicBezTo>
                    <a:pt x="12505" y="10523"/>
                    <a:pt x="13074" y="9969"/>
                    <a:pt x="13074" y="8861"/>
                  </a:cubicBezTo>
                  <a:cubicBezTo>
                    <a:pt x="13074" y="7200"/>
                    <a:pt x="11937" y="6646"/>
                    <a:pt x="10232" y="6646"/>
                  </a:cubicBezTo>
                  <a:cubicBezTo>
                    <a:pt x="8526" y="6646"/>
                    <a:pt x="8526" y="6646"/>
                    <a:pt x="8526" y="6646"/>
                  </a:cubicBezTo>
                  <a:lnTo>
                    <a:pt x="8526" y="10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243" name="Group 243"/>
          <p:cNvGrpSpPr/>
          <p:nvPr/>
        </p:nvGrpSpPr>
        <p:grpSpPr>
          <a:xfrm>
            <a:off x="382604" y="4788939"/>
            <a:ext cx="873849" cy="170180"/>
            <a:chOff x="0" y="0"/>
            <a:chExt cx="873848" cy="170179"/>
          </a:xfrm>
        </p:grpSpPr>
        <p:sp>
          <p:nvSpPr>
            <p:cNvPr id="235" name="Shape 235"/>
            <p:cNvSpPr/>
            <p:nvPr/>
          </p:nvSpPr>
          <p:spPr>
            <a:xfrm>
              <a:off x="686734" y="38662"/>
              <a:ext cx="7570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18" y="0"/>
                  </a:moveTo>
                  <a:cubicBezTo>
                    <a:pt x="16781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6" name="Shape 236"/>
            <p:cNvSpPr/>
            <p:nvPr/>
          </p:nvSpPr>
          <p:spPr>
            <a:xfrm>
              <a:off x="126829" y="0"/>
              <a:ext cx="32445" cy="168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1"/>
                    <a:pt x="874" y="20598"/>
                    <a:pt x="2996" y="20998"/>
                  </a:cubicBezTo>
                  <a:cubicBezTo>
                    <a:pt x="5119" y="21399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7" name="Shape 237"/>
            <p:cNvSpPr/>
            <p:nvPr/>
          </p:nvSpPr>
          <p:spPr>
            <a:xfrm>
              <a:off x="173230" y="35568"/>
              <a:ext cx="116039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2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2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8" name="Shape 238"/>
            <p:cNvSpPr/>
            <p:nvPr/>
          </p:nvSpPr>
          <p:spPr>
            <a:xfrm>
              <a:off x="0" y="35568"/>
              <a:ext cx="114578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5" y="17148"/>
                  </a:moveTo>
                  <a:cubicBezTo>
                    <a:pt x="7261" y="17148"/>
                    <a:pt x="6130" y="13762"/>
                    <a:pt x="6130" y="10878"/>
                  </a:cubicBezTo>
                  <a:cubicBezTo>
                    <a:pt x="6130" y="8025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0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9" name="Shape 239"/>
            <p:cNvSpPr/>
            <p:nvPr/>
          </p:nvSpPr>
          <p:spPr>
            <a:xfrm>
              <a:off x="301606" y="38662"/>
              <a:ext cx="11136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1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8" y="0"/>
                  </a:lnTo>
                  <a:lnTo>
                    <a:pt x="15198" y="13404"/>
                  </a:lnTo>
                  <a:cubicBezTo>
                    <a:pt x="15198" y="14689"/>
                    <a:pt x="14712" y="15621"/>
                    <a:pt x="13851" y="16200"/>
                  </a:cubicBezTo>
                  <a:cubicBezTo>
                    <a:pt x="12952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4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0" y="1318"/>
                    <a:pt x="20701" y="8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0" name="Shape 240"/>
            <p:cNvSpPr/>
            <p:nvPr/>
          </p:nvSpPr>
          <p:spPr>
            <a:xfrm>
              <a:off x="426889" y="-1"/>
              <a:ext cx="118963" cy="17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7"/>
                    <a:pt x="10765" y="8087"/>
                  </a:cubicBezTo>
                  <a:cubicBezTo>
                    <a:pt x="14435" y="8087"/>
                    <a:pt x="15588" y="10800"/>
                    <a:pt x="15588" y="13064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499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1" name="Shape 241"/>
            <p:cNvSpPr/>
            <p:nvPr/>
          </p:nvSpPr>
          <p:spPr>
            <a:xfrm>
              <a:off x="558359" y="35568"/>
              <a:ext cx="116040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577"/>
                  </a:moveTo>
                  <a:cubicBezTo>
                    <a:pt x="8234" y="4577"/>
                    <a:pt x="6558" y="6270"/>
                    <a:pt x="6344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4"/>
                    <a:pt x="20744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2" name="Shape 242"/>
            <p:cNvSpPr/>
            <p:nvPr/>
          </p:nvSpPr>
          <p:spPr>
            <a:xfrm>
              <a:off x="767163" y="35568"/>
              <a:ext cx="106686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6" y="13468"/>
                  </a:cubicBezTo>
                  <a:cubicBezTo>
                    <a:pt x="7844" y="12652"/>
                    <a:pt x="8887" y="12527"/>
                    <a:pt x="11128" y="12118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7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5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3" y="0"/>
                    <a:pt x="5062" y="628"/>
                    <a:pt x="3362" y="1789"/>
                  </a:cubicBezTo>
                  <a:cubicBezTo>
                    <a:pt x="1816" y="2825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6"/>
                    <a:pt x="0" y="14913"/>
                  </a:cubicBezTo>
                  <a:cubicBezTo>
                    <a:pt x="0" y="17236"/>
                    <a:pt x="889" y="18868"/>
                    <a:pt x="2589" y="19873"/>
                  </a:cubicBezTo>
                  <a:cubicBezTo>
                    <a:pt x="4134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244" name="Shape 244"/>
          <p:cNvSpPr/>
          <p:nvPr/>
        </p:nvSpPr>
        <p:spPr>
          <a:xfrm>
            <a:off x="285824" y="4772025"/>
            <a:ext cx="1105200" cy="222300"/>
          </a:xfrm>
          <a:prstGeom prst="rect">
            <a:avLst/>
          </a:prstGeom>
          <a:solidFill>
            <a:srgbClr val="29A7D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5" name="Shape 245"/>
          <p:cNvSpPr/>
          <p:nvPr/>
        </p:nvSpPr>
        <p:spPr>
          <a:xfrm>
            <a:off x="0" y="4733924"/>
            <a:ext cx="9144000" cy="409502"/>
          </a:xfrm>
          <a:prstGeom prst="rect">
            <a:avLst/>
          </a:prstGeom>
          <a:solidFill>
            <a:srgbClr val="29A7D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 3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3" name="Shape 253"/>
          <p:cNvSpPr/>
          <p:nvPr>
            <p:ph type="title"/>
          </p:nvPr>
        </p:nvSpPr>
        <p:spPr>
          <a:xfrm>
            <a:off x="307805" y="2025924"/>
            <a:ext cx="5523002" cy="1853702"/>
          </a:xfrm>
          <a:prstGeom prst="rect">
            <a:avLst/>
          </a:prstGeom>
        </p:spPr>
        <p:txBody>
          <a:bodyPr anchor="b"/>
          <a:lstStyle>
            <a:lvl1pPr>
              <a:defRPr sz="3300"/>
            </a:lvl1pPr>
          </a:lstStyle>
          <a:p>
            <a:pPr/>
            <a:r>
              <a:t>Click to add title</a:t>
            </a:r>
          </a:p>
        </p:txBody>
      </p:sp>
      <p:sp>
        <p:nvSpPr>
          <p:cNvPr id="254" name="Shape 254"/>
          <p:cNvSpPr/>
          <p:nvPr>
            <p:ph type="body" sz="quarter" idx="1"/>
          </p:nvPr>
        </p:nvSpPr>
        <p:spPr>
          <a:xfrm>
            <a:off x="326862" y="3884936"/>
            <a:ext cx="5504101" cy="764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005586"/>
                </a:solidFill>
              </a:defRPr>
            </a:lvl1pPr>
          </a:lstStyle>
          <a:p>
            <a:pPr/>
            <a:r>
              <a:t>Click to add subtitle</a:t>
            </a:r>
          </a:p>
        </p:txBody>
      </p:sp>
      <p:grpSp>
        <p:nvGrpSpPr>
          <p:cNvPr id="264" name="Group 264"/>
          <p:cNvGrpSpPr/>
          <p:nvPr/>
        </p:nvGrpSpPr>
        <p:grpSpPr>
          <a:xfrm>
            <a:off x="396435" y="492607"/>
            <a:ext cx="1211349" cy="222563"/>
            <a:chOff x="0" y="0"/>
            <a:chExt cx="1211348" cy="222562"/>
          </a:xfrm>
        </p:grpSpPr>
        <p:sp>
          <p:nvSpPr>
            <p:cNvPr id="255" name="Shape 255"/>
            <p:cNvSpPr/>
            <p:nvPr/>
          </p:nvSpPr>
          <p:spPr>
            <a:xfrm>
              <a:off x="917051" y="50564"/>
              <a:ext cx="99651" cy="171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44" y="0"/>
                  </a:moveTo>
                  <a:cubicBezTo>
                    <a:pt x="16887" y="0"/>
                    <a:pt x="14334" y="114"/>
                    <a:pt x="11978" y="571"/>
                  </a:cubicBezTo>
                  <a:cubicBezTo>
                    <a:pt x="10996" y="686"/>
                    <a:pt x="9818" y="914"/>
                    <a:pt x="8836" y="1143"/>
                  </a:cubicBezTo>
                  <a:cubicBezTo>
                    <a:pt x="8640" y="1029"/>
                    <a:pt x="8444" y="914"/>
                    <a:pt x="8247" y="686"/>
                  </a:cubicBezTo>
                  <a:cubicBezTo>
                    <a:pt x="7265" y="228"/>
                    <a:pt x="6284" y="0"/>
                    <a:pt x="4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622" y="21600"/>
                    <a:pt x="9622" y="21600"/>
                    <a:pt x="9622" y="21600"/>
                  </a:cubicBezTo>
                  <a:cubicBezTo>
                    <a:pt x="9622" y="10286"/>
                    <a:pt x="9622" y="10286"/>
                    <a:pt x="9622" y="10286"/>
                  </a:cubicBezTo>
                  <a:cubicBezTo>
                    <a:pt x="9622" y="8114"/>
                    <a:pt x="10211" y="7314"/>
                    <a:pt x="11585" y="6514"/>
                  </a:cubicBezTo>
                  <a:cubicBezTo>
                    <a:pt x="12764" y="5828"/>
                    <a:pt x="14727" y="5486"/>
                    <a:pt x="17476" y="5486"/>
                  </a:cubicBezTo>
                  <a:cubicBezTo>
                    <a:pt x="21600" y="5486"/>
                    <a:pt x="21600" y="5486"/>
                    <a:pt x="21600" y="54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244" y="0"/>
                    <a:pt x="19244" y="0"/>
                    <a:pt x="19244" y="0"/>
                  </a:cubicBez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56" name="Shape 256"/>
            <p:cNvSpPr/>
            <p:nvPr/>
          </p:nvSpPr>
          <p:spPr>
            <a:xfrm>
              <a:off x="169384" y="0"/>
              <a:ext cx="44466" cy="221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484"/>
                    <a:pt x="0" y="19484"/>
                    <a:pt x="0" y="19484"/>
                  </a:cubicBezTo>
                  <a:cubicBezTo>
                    <a:pt x="0" y="20101"/>
                    <a:pt x="881" y="20542"/>
                    <a:pt x="3086" y="20983"/>
                  </a:cubicBezTo>
                  <a:cubicBezTo>
                    <a:pt x="4849" y="21335"/>
                    <a:pt x="7494" y="21600"/>
                    <a:pt x="105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28"/>
                    <a:pt x="21600" y="2028"/>
                    <a:pt x="21600" y="2028"/>
                  </a:cubicBezTo>
                  <a:cubicBezTo>
                    <a:pt x="21600" y="1410"/>
                    <a:pt x="20719" y="970"/>
                    <a:pt x="18514" y="617"/>
                  </a:cubicBezTo>
                  <a:cubicBezTo>
                    <a:pt x="16310" y="176"/>
                    <a:pt x="14106" y="0"/>
                    <a:pt x="11020" y="0"/>
                  </a:cubicBez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57" name="Shape 257"/>
            <p:cNvSpPr/>
            <p:nvPr/>
          </p:nvSpPr>
          <p:spPr>
            <a:xfrm>
              <a:off x="230699" y="45967"/>
              <a:ext cx="155994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7169"/>
                  </a:moveTo>
                  <a:cubicBezTo>
                    <a:pt x="14442" y="17169"/>
                    <a:pt x="15572" y="13735"/>
                    <a:pt x="15572" y="10855"/>
                  </a:cubicBezTo>
                  <a:cubicBezTo>
                    <a:pt x="15572" y="8086"/>
                    <a:pt x="14442" y="4541"/>
                    <a:pt x="10800" y="4541"/>
                  </a:cubicBezTo>
                  <a:cubicBezTo>
                    <a:pt x="7158" y="4541"/>
                    <a:pt x="6028" y="8086"/>
                    <a:pt x="6028" y="10855"/>
                  </a:cubicBezTo>
                  <a:cubicBezTo>
                    <a:pt x="6028" y="13735"/>
                    <a:pt x="7158" y="17169"/>
                    <a:pt x="10800" y="17169"/>
                  </a:cubicBezTo>
                  <a:close/>
                  <a:moveTo>
                    <a:pt x="10800" y="0"/>
                  </a:moveTo>
                  <a:cubicBezTo>
                    <a:pt x="17707" y="0"/>
                    <a:pt x="21600" y="4098"/>
                    <a:pt x="21600" y="10855"/>
                  </a:cubicBezTo>
                  <a:cubicBezTo>
                    <a:pt x="21600" y="17612"/>
                    <a:pt x="17707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58" name="Shape 258"/>
            <p:cNvSpPr/>
            <p:nvPr/>
          </p:nvSpPr>
          <p:spPr>
            <a:xfrm>
              <a:off x="0" y="45967"/>
              <a:ext cx="152155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7" y="17169"/>
                  </a:moveTo>
                  <a:cubicBezTo>
                    <a:pt x="7329" y="17169"/>
                    <a:pt x="6171" y="13735"/>
                    <a:pt x="6171" y="10855"/>
                  </a:cubicBezTo>
                  <a:cubicBezTo>
                    <a:pt x="6171" y="8086"/>
                    <a:pt x="7329" y="4541"/>
                    <a:pt x="11057" y="4541"/>
                  </a:cubicBezTo>
                  <a:cubicBezTo>
                    <a:pt x="13114" y="4541"/>
                    <a:pt x="14271" y="5538"/>
                    <a:pt x="15043" y="6868"/>
                  </a:cubicBezTo>
                  <a:cubicBezTo>
                    <a:pt x="21600" y="6868"/>
                    <a:pt x="21600" y="6868"/>
                    <a:pt x="21600" y="6868"/>
                  </a:cubicBezTo>
                  <a:cubicBezTo>
                    <a:pt x="20314" y="2548"/>
                    <a:pt x="16714" y="0"/>
                    <a:pt x="11057" y="0"/>
                  </a:cubicBezTo>
                  <a:cubicBezTo>
                    <a:pt x="3857" y="0"/>
                    <a:pt x="0" y="4098"/>
                    <a:pt x="0" y="10855"/>
                  </a:cubicBezTo>
                  <a:cubicBezTo>
                    <a:pt x="0" y="17612"/>
                    <a:pt x="3857" y="21600"/>
                    <a:pt x="11057" y="21600"/>
                  </a:cubicBezTo>
                  <a:cubicBezTo>
                    <a:pt x="16714" y="21600"/>
                    <a:pt x="20314" y="19163"/>
                    <a:pt x="21600" y="14843"/>
                  </a:cubicBezTo>
                  <a:cubicBezTo>
                    <a:pt x="17357" y="14843"/>
                    <a:pt x="17357" y="14843"/>
                    <a:pt x="17357" y="14843"/>
                  </a:cubicBezTo>
                  <a:cubicBezTo>
                    <a:pt x="17357" y="14843"/>
                    <a:pt x="16200" y="14843"/>
                    <a:pt x="15557" y="15397"/>
                  </a:cubicBezTo>
                  <a:cubicBezTo>
                    <a:pt x="14400" y="16283"/>
                    <a:pt x="13500" y="17169"/>
                    <a:pt x="11057" y="17169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59" name="Shape 259"/>
            <p:cNvSpPr/>
            <p:nvPr/>
          </p:nvSpPr>
          <p:spPr>
            <a:xfrm>
              <a:off x="403916" y="50564"/>
              <a:ext cx="147521" cy="17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05" y="796"/>
                  </a:moveTo>
                  <a:cubicBezTo>
                    <a:pt x="20142" y="227"/>
                    <a:pt x="19480" y="0"/>
                    <a:pt x="18420" y="0"/>
                  </a:cubicBezTo>
                  <a:cubicBezTo>
                    <a:pt x="15239" y="0"/>
                    <a:pt x="15239" y="0"/>
                    <a:pt x="15239" y="0"/>
                  </a:cubicBezTo>
                  <a:cubicBezTo>
                    <a:pt x="15239" y="13415"/>
                    <a:pt x="15239" y="13415"/>
                    <a:pt x="15239" y="13415"/>
                  </a:cubicBezTo>
                  <a:cubicBezTo>
                    <a:pt x="15239" y="14665"/>
                    <a:pt x="14709" y="15575"/>
                    <a:pt x="13914" y="16143"/>
                  </a:cubicBezTo>
                  <a:cubicBezTo>
                    <a:pt x="12986" y="16825"/>
                    <a:pt x="11926" y="17052"/>
                    <a:pt x="10866" y="17052"/>
                  </a:cubicBezTo>
                  <a:cubicBezTo>
                    <a:pt x="9674" y="17052"/>
                    <a:pt x="8613" y="16825"/>
                    <a:pt x="7818" y="16143"/>
                  </a:cubicBezTo>
                  <a:cubicBezTo>
                    <a:pt x="6891" y="15575"/>
                    <a:pt x="6361" y="14665"/>
                    <a:pt x="6361" y="13415"/>
                  </a:cubicBezTo>
                  <a:cubicBezTo>
                    <a:pt x="6361" y="2615"/>
                    <a:pt x="6361" y="2615"/>
                    <a:pt x="6361" y="2615"/>
                  </a:cubicBezTo>
                  <a:cubicBezTo>
                    <a:pt x="6361" y="1932"/>
                    <a:pt x="6096" y="1250"/>
                    <a:pt x="5566" y="796"/>
                  </a:cubicBezTo>
                  <a:cubicBezTo>
                    <a:pt x="4903" y="227"/>
                    <a:pt x="4240" y="0"/>
                    <a:pt x="3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92"/>
                    <a:pt x="0" y="12392"/>
                    <a:pt x="0" y="12392"/>
                  </a:cubicBezTo>
                  <a:cubicBezTo>
                    <a:pt x="0" y="16257"/>
                    <a:pt x="1192" y="18530"/>
                    <a:pt x="3445" y="19895"/>
                  </a:cubicBezTo>
                  <a:cubicBezTo>
                    <a:pt x="5566" y="21145"/>
                    <a:pt x="8083" y="21600"/>
                    <a:pt x="10866" y="21600"/>
                  </a:cubicBezTo>
                  <a:cubicBezTo>
                    <a:pt x="13517" y="21600"/>
                    <a:pt x="16034" y="21145"/>
                    <a:pt x="18154" y="19895"/>
                  </a:cubicBezTo>
                  <a:cubicBezTo>
                    <a:pt x="20407" y="18530"/>
                    <a:pt x="21600" y="16257"/>
                    <a:pt x="21600" y="12392"/>
                  </a:cubicBezTo>
                  <a:cubicBezTo>
                    <a:pt x="21600" y="2615"/>
                    <a:pt x="21600" y="2615"/>
                    <a:pt x="21600" y="2615"/>
                  </a:cubicBezTo>
                  <a:cubicBezTo>
                    <a:pt x="21600" y="1932"/>
                    <a:pt x="21335" y="1250"/>
                    <a:pt x="20805" y="796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60" name="Shape 260"/>
            <p:cNvSpPr/>
            <p:nvPr/>
          </p:nvSpPr>
          <p:spPr>
            <a:xfrm>
              <a:off x="569468" y="0"/>
              <a:ext cx="158238" cy="222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6" y="615"/>
                  </a:moveTo>
                  <a:cubicBezTo>
                    <a:pt x="20119" y="176"/>
                    <a:pt x="19502" y="0"/>
                    <a:pt x="18638" y="0"/>
                  </a:cubicBezTo>
                  <a:cubicBezTo>
                    <a:pt x="15675" y="0"/>
                    <a:pt x="15675" y="0"/>
                    <a:pt x="15675" y="0"/>
                  </a:cubicBezTo>
                  <a:cubicBezTo>
                    <a:pt x="15675" y="6146"/>
                    <a:pt x="15675" y="6146"/>
                    <a:pt x="15675" y="6146"/>
                  </a:cubicBezTo>
                  <a:cubicBezTo>
                    <a:pt x="14688" y="5532"/>
                    <a:pt x="12713" y="4478"/>
                    <a:pt x="9751" y="4478"/>
                  </a:cubicBezTo>
                  <a:cubicBezTo>
                    <a:pt x="3579" y="4478"/>
                    <a:pt x="0" y="7727"/>
                    <a:pt x="0" y="13083"/>
                  </a:cubicBezTo>
                  <a:cubicBezTo>
                    <a:pt x="0" y="18439"/>
                    <a:pt x="3703" y="21600"/>
                    <a:pt x="10738" y="21600"/>
                  </a:cubicBezTo>
                  <a:cubicBezTo>
                    <a:pt x="17774" y="21600"/>
                    <a:pt x="21600" y="18439"/>
                    <a:pt x="21600" y="13171"/>
                  </a:cubicBezTo>
                  <a:cubicBezTo>
                    <a:pt x="21600" y="13171"/>
                    <a:pt x="21600" y="13171"/>
                    <a:pt x="21600" y="13171"/>
                  </a:cubicBezTo>
                  <a:cubicBezTo>
                    <a:pt x="21600" y="2019"/>
                    <a:pt x="21600" y="2019"/>
                    <a:pt x="21600" y="2019"/>
                  </a:cubicBezTo>
                  <a:cubicBezTo>
                    <a:pt x="21600" y="1405"/>
                    <a:pt x="21353" y="966"/>
                    <a:pt x="20736" y="615"/>
                  </a:cubicBezTo>
                  <a:close/>
                  <a:moveTo>
                    <a:pt x="10738" y="18088"/>
                  </a:moveTo>
                  <a:cubicBezTo>
                    <a:pt x="7159" y="18088"/>
                    <a:pt x="6048" y="15366"/>
                    <a:pt x="6048" y="13083"/>
                  </a:cubicBezTo>
                  <a:cubicBezTo>
                    <a:pt x="6048" y="10888"/>
                    <a:pt x="7159" y="8078"/>
                    <a:pt x="10738" y="8078"/>
                  </a:cubicBezTo>
                  <a:cubicBezTo>
                    <a:pt x="14441" y="8078"/>
                    <a:pt x="15552" y="10800"/>
                    <a:pt x="15675" y="13083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5454"/>
                    <a:pt x="14441" y="18088"/>
                    <a:pt x="10738" y="18088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61" name="Shape 261"/>
            <p:cNvSpPr/>
            <p:nvPr/>
          </p:nvSpPr>
          <p:spPr>
            <a:xfrm>
              <a:off x="744984" y="45967"/>
              <a:ext cx="155994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9637"/>
                  </a:moveTo>
                  <a:cubicBezTo>
                    <a:pt x="21600" y="10080"/>
                    <a:pt x="21474" y="10523"/>
                    <a:pt x="21223" y="10855"/>
                  </a:cubicBezTo>
                  <a:cubicBezTo>
                    <a:pt x="21098" y="11077"/>
                    <a:pt x="20972" y="11298"/>
                    <a:pt x="20721" y="11520"/>
                  </a:cubicBezTo>
                  <a:cubicBezTo>
                    <a:pt x="20093" y="11963"/>
                    <a:pt x="19465" y="12295"/>
                    <a:pt x="18586" y="12295"/>
                  </a:cubicBezTo>
                  <a:cubicBezTo>
                    <a:pt x="6028" y="12295"/>
                    <a:pt x="6028" y="12295"/>
                    <a:pt x="6028" y="12295"/>
                  </a:cubicBezTo>
                  <a:cubicBezTo>
                    <a:pt x="6279" y="14732"/>
                    <a:pt x="7660" y="17169"/>
                    <a:pt x="10800" y="17169"/>
                  </a:cubicBezTo>
                  <a:cubicBezTo>
                    <a:pt x="13060" y="17169"/>
                    <a:pt x="13939" y="16283"/>
                    <a:pt x="15070" y="15397"/>
                  </a:cubicBezTo>
                  <a:cubicBezTo>
                    <a:pt x="15698" y="14843"/>
                    <a:pt x="16828" y="14843"/>
                    <a:pt x="16828" y="14843"/>
                  </a:cubicBezTo>
                  <a:cubicBezTo>
                    <a:pt x="21098" y="14843"/>
                    <a:pt x="21098" y="14843"/>
                    <a:pt x="21098" y="14843"/>
                  </a:cubicBezTo>
                  <a:cubicBezTo>
                    <a:pt x="19716" y="19163"/>
                    <a:pt x="16200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ubicBezTo>
                    <a:pt x="16200" y="0"/>
                    <a:pt x="19842" y="2548"/>
                    <a:pt x="21098" y="6868"/>
                  </a:cubicBezTo>
                  <a:cubicBezTo>
                    <a:pt x="21349" y="7532"/>
                    <a:pt x="21474" y="8418"/>
                    <a:pt x="21600" y="9305"/>
                  </a:cubicBezTo>
                  <a:lnTo>
                    <a:pt x="21600" y="9637"/>
                  </a:lnTo>
                  <a:close/>
                  <a:moveTo>
                    <a:pt x="10800" y="4541"/>
                  </a:moveTo>
                  <a:cubicBezTo>
                    <a:pt x="8163" y="4541"/>
                    <a:pt x="6530" y="6314"/>
                    <a:pt x="6279" y="8197"/>
                  </a:cubicBezTo>
                  <a:cubicBezTo>
                    <a:pt x="15195" y="8197"/>
                    <a:pt x="15195" y="8197"/>
                    <a:pt x="15195" y="8197"/>
                  </a:cubicBezTo>
                  <a:cubicBezTo>
                    <a:pt x="15195" y="6314"/>
                    <a:pt x="13312" y="4541"/>
                    <a:pt x="10800" y="4541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62" name="Shape 262"/>
            <p:cNvSpPr/>
            <p:nvPr/>
          </p:nvSpPr>
          <p:spPr>
            <a:xfrm>
              <a:off x="1023203" y="45967"/>
              <a:ext cx="142959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760"/>
                  </a:moveTo>
                  <a:cubicBezTo>
                    <a:pt x="21600" y="3988"/>
                    <a:pt x="20643" y="2548"/>
                    <a:pt x="18866" y="1440"/>
                  </a:cubicBezTo>
                  <a:cubicBezTo>
                    <a:pt x="17088" y="554"/>
                    <a:pt x="14354" y="0"/>
                    <a:pt x="10800" y="0"/>
                  </a:cubicBezTo>
                  <a:cubicBezTo>
                    <a:pt x="7519" y="0"/>
                    <a:pt x="5058" y="665"/>
                    <a:pt x="3281" y="1772"/>
                  </a:cubicBezTo>
                  <a:cubicBezTo>
                    <a:pt x="1777" y="2769"/>
                    <a:pt x="820" y="4209"/>
                    <a:pt x="547" y="5871"/>
                  </a:cubicBezTo>
                  <a:cubicBezTo>
                    <a:pt x="7109" y="5871"/>
                    <a:pt x="7109" y="5871"/>
                    <a:pt x="7109" y="5871"/>
                  </a:cubicBezTo>
                  <a:cubicBezTo>
                    <a:pt x="7382" y="5206"/>
                    <a:pt x="7929" y="4763"/>
                    <a:pt x="8613" y="4541"/>
                  </a:cubicBezTo>
                  <a:cubicBezTo>
                    <a:pt x="9296" y="4320"/>
                    <a:pt x="10116" y="4209"/>
                    <a:pt x="11073" y="4209"/>
                  </a:cubicBezTo>
                  <a:cubicBezTo>
                    <a:pt x="12167" y="4209"/>
                    <a:pt x="12987" y="4320"/>
                    <a:pt x="13807" y="4652"/>
                  </a:cubicBezTo>
                  <a:cubicBezTo>
                    <a:pt x="14765" y="4874"/>
                    <a:pt x="15175" y="5317"/>
                    <a:pt x="15175" y="6092"/>
                  </a:cubicBezTo>
                  <a:cubicBezTo>
                    <a:pt x="15175" y="6978"/>
                    <a:pt x="13807" y="7754"/>
                    <a:pt x="11073" y="7975"/>
                  </a:cubicBezTo>
                  <a:cubicBezTo>
                    <a:pt x="7656" y="8418"/>
                    <a:pt x="4921" y="8640"/>
                    <a:pt x="2461" y="10080"/>
                  </a:cubicBezTo>
                  <a:cubicBezTo>
                    <a:pt x="957" y="11077"/>
                    <a:pt x="0" y="12738"/>
                    <a:pt x="0" y="14954"/>
                  </a:cubicBezTo>
                  <a:cubicBezTo>
                    <a:pt x="0" y="17169"/>
                    <a:pt x="820" y="18831"/>
                    <a:pt x="2597" y="19938"/>
                  </a:cubicBezTo>
                  <a:cubicBezTo>
                    <a:pt x="4101" y="20825"/>
                    <a:pt x="6562" y="21600"/>
                    <a:pt x="10527" y="21600"/>
                  </a:cubicBezTo>
                  <a:cubicBezTo>
                    <a:pt x="14081" y="21600"/>
                    <a:pt x="16815" y="20935"/>
                    <a:pt x="18592" y="20049"/>
                  </a:cubicBezTo>
                  <a:cubicBezTo>
                    <a:pt x="20506" y="18941"/>
                    <a:pt x="21600" y="17723"/>
                    <a:pt x="21600" y="15618"/>
                  </a:cubicBezTo>
                  <a:lnTo>
                    <a:pt x="21600" y="5760"/>
                  </a:lnTo>
                  <a:close/>
                  <a:moveTo>
                    <a:pt x="14354" y="15951"/>
                  </a:moveTo>
                  <a:cubicBezTo>
                    <a:pt x="13397" y="16837"/>
                    <a:pt x="11894" y="17169"/>
                    <a:pt x="10116" y="17169"/>
                  </a:cubicBezTo>
                  <a:cubicBezTo>
                    <a:pt x="9570" y="17169"/>
                    <a:pt x="7792" y="17058"/>
                    <a:pt x="7109" y="16505"/>
                  </a:cubicBezTo>
                  <a:cubicBezTo>
                    <a:pt x="6562" y="16061"/>
                    <a:pt x="6152" y="15729"/>
                    <a:pt x="6152" y="14954"/>
                  </a:cubicBezTo>
                  <a:cubicBezTo>
                    <a:pt x="6152" y="14400"/>
                    <a:pt x="6425" y="13846"/>
                    <a:pt x="6835" y="13514"/>
                  </a:cubicBezTo>
                  <a:cubicBezTo>
                    <a:pt x="7792" y="12628"/>
                    <a:pt x="8886" y="12517"/>
                    <a:pt x="11073" y="12185"/>
                  </a:cubicBezTo>
                  <a:cubicBezTo>
                    <a:pt x="12577" y="11852"/>
                    <a:pt x="14491" y="11409"/>
                    <a:pt x="15311" y="10966"/>
                  </a:cubicBezTo>
                  <a:cubicBezTo>
                    <a:pt x="15311" y="12628"/>
                    <a:pt x="15311" y="12628"/>
                    <a:pt x="15311" y="12628"/>
                  </a:cubicBezTo>
                  <a:cubicBezTo>
                    <a:pt x="15311" y="13957"/>
                    <a:pt x="15448" y="15175"/>
                    <a:pt x="14354" y="15951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63" name="Shape 263"/>
            <p:cNvSpPr/>
            <p:nvPr/>
          </p:nvSpPr>
          <p:spPr>
            <a:xfrm>
              <a:off x="1176876" y="47116"/>
              <a:ext cx="34473" cy="35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7052" y="0"/>
                    <a:pt x="21600" y="4985"/>
                    <a:pt x="21600" y="11077"/>
                  </a:cubicBezTo>
                  <a:cubicBezTo>
                    <a:pt x="21600" y="16615"/>
                    <a:pt x="17052" y="21600"/>
                    <a:pt x="10800" y="21600"/>
                  </a:cubicBezTo>
                  <a:cubicBezTo>
                    <a:pt x="3979" y="21600"/>
                    <a:pt x="0" y="16615"/>
                    <a:pt x="0" y="11077"/>
                  </a:cubicBezTo>
                  <a:cubicBezTo>
                    <a:pt x="0" y="4985"/>
                    <a:pt x="3979" y="0"/>
                    <a:pt x="10800" y="0"/>
                  </a:cubicBezTo>
                  <a:close/>
                  <a:moveTo>
                    <a:pt x="10800" y="19938"/>
                  </a:moveTo>
                  <a:cubicBezTo>
                    <a:pt x="15916" y="19938"/>
                    <a:pt x="19326" y="16061"/>
                    <a:pt x="19326" y="11077"/>
                  </a:cubicBezTo>
                  <a:cubicBezTo>
                    <a:pt x="19326" y="6092"/>
                    <a:pt x="15916" y="1661"/>
                    <a:pt x="10800" y="1661"/>
                  </a:cubicBezTo>
                  <a:cubicBezTo>
                    <a:pt x="5684" y="1661"/>
                    <a:pt x="1705" y="6092"/>
                    <a:pt x="1705" y="11077"/>
                  </a:cubicBezTo>
                  <a:cubicBezTo>
                    <a:pt x="1705" y="16061"/>
                    <a:pt x="5684" y="19938"/>
                    <a:pt x="10800" y="19938"/>
                  </a:cubicBezTo>
                  <a:close/>
                  <a:moveTo>
                    <a:pt x="10800" y="12738"/>
                  </a:moveTo>
                  <a:cubicBezTo>
                    <a:pt x="8526" y="12738"/>
                    <a:pt x="8526" y="12738"/>
                    <a:pt x="8526" y="12738"/>
                  </a:cubicBezTo>
                  <a:cubicBezTo>
                    <a:pt x="8526" y="17169"/>
                    <a:pt x="8526" y="17169"/>
                    <a:pt x="8526" y="17169"/>
                  </a:cubicBezTo>
                  <a:cubicBezTo>
                    <a:pt x="6252" y="17169"/>
                    <a:pt x="6252" y="17169"/>
                    <a:pt x="6252" y="17169"/>
                  </a:cubicBezTo>
                  <a:cubicBezTo>
                    <a:pt x="6252" y="4985"/>
                    <a:pt x="6252" y="4985"/>
                    <a:pt x="6252" y="4985"/>
                  </a:cubicBezTo>
                  <a:cubicBezTo>
                    <a:pt x="10232" y="4985"/>
                    <a:pt x="10232" y="4985"/>
                    <a:pt x="10232" y="4985"/>
                  </a:cubicBezTo>
                  <a:cubicBezTo>
                    <a:pt x="13642" y="4985"/>
                    <a:pt x="15347" y="5538"/>
                    <a:pt x="15347" y="8308"/>
                  </a:cubicBezTo>
                  <a:cubicBezTo>
                    <a:pt x="15347" y="10523"/>
                    <a:pt x="14779" y="11631"/>
                    <a:pt x="13074" y="12185"/>
                  </a:cubicBezTo>
                  <a:cubicBezTo>
                    <a:pt x="15347" y="17169"/>
                    <a:pt x="15347" y="17169"/>
                    <a:pt x="15347" y="17169"/>
                  </a:cubicBezTo>
                  <a:cubicBezTo>
                    <a:pt x="13074" y="17169"/>
                    <a:pt x="13074" y="17169"/>
                    <a:pt x="13074" y="17169"/>
                  </a:cubicBezTo>
                  <a:lnTo>
                    <a:pt x="10800" y="12738"/>
                  </a:lnTo>
                  <a:close/>
                  <a:moveTo>
                    <a:pt x="8526" y="10523"/>
                  </a:moveTo>
                  <a:cubicBezTo>
                    <a:pt x="10800" y="10523"/>
                    <a:pt x="10800" y="10523"/>
                    <a:pt x="10800" y="10523"/>
                  </a:cubicBezTo>
                  <a:cubicBezTo>
                    <a:pt x="12505" y="10523"/>
                    <a:pt x="13074" y="9969"/>
                    <a:pt x="13074" y="8861"/>
                  </a:cubicBezTo>
                  <a:cubicBezTo>
                    <a:pt x="13074" y="7200"/>
                    <a:pt x="11937" y="6646"/>
                    <a:pt x="10232" y="6646"/>
                  </a:cubicBezTo>
                  <a:cubicBezTo>
                    <a:pt x="8526" y="6646"/>
                    <a:pt x="8526" y="6646"/>
                    <a:pt x="8526" y="6646"/>
                  </a:cubicBezTo>
                  <a:lnTo>
                    <a:pt x="8526" y="10523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265" name="Shape 265"/>
          <p:cNvSpPr/>
          <p:nvPr/>
        </p:nvSpPr>
        <p:spPr>
          <a:xfrm>
            <a:off x="285824" y="4772025"/>
            <a:ext cx="1105200" cy="222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6" name="Shape 266"/>
          <p:cNvSpPr/>
          <p:nvPr/>
        </p:nvSpPr>
        <p:spPr>
          <a:xfrm>
            <a:off x="0" y="4733924"/>
            <a:ext cx="9144000" cy="4095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298" name="Group 298"/>
          <p:cNvGrpSpPr/>
          <p:nvPr/>
        </p:nvGrpSpPr>
        <p:grpSpPr>
          <a:xfrm>
            <a:off x="6554947" y="285749"/>
            <a:ext cx="2369264" cy="4882728"/>
            <a:chOff x="0" y="0"/>
            <a:chExt cx="2369262" cy="4882727"/>
          </a:xfrm>
        </p:grpSpPr>
        <p:grpSp>
          <p:nvGrpSpPr>
            <p:cNvPr id="296" name="Group 296"/>
            <p:cNvGrpSpPr/>
            <p:nvPr/>
          </p:nvGrpSpPr>
          <p:grpSpPr>
            <a:xfrm>
              <a:off x="0" y="0"/>
              <a:ext cx="2369263" cy="4882728"/>
              <a:chOff x="0" y="0"/>
              <a:chExt cx="2369262" cy="4882727"/>
            </a:xfrm>
          </p:grpSpPr>
          <p:sp>
            <p:nvSpPr>
              <p:cNvPr id="267" name="Shape 267"/>
              <p:cNvSpPr/>
              <p:nvPr/>
            </p:nvSpPr>
            <p:spPr>
              <a:xfrm>
                <a:off x="1285628" y="0"/>
                <a:ext cx="445332" cy="4519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550" y="21600"/>
                    </a:moveTo>
                    <a:lnTo>
                      <a:pt x="3025" y="21600"/>
                    </a:lnTo>
                    <a:lnTo>
                      <a:pt x="2405" y="21478"/>
                    </a:lnTo>
                    <a:lnTo>
                      <a:pt x="1885" y="21356"/>
                    </a:lnTo>
                    <a:lnTo>
                      <a:pt x="1265" y="21112"/>
                    </a:lnTo>
                    <a:lnTo>
                      <a:pt x="893" y="20746"/>
                    </a:lnTo>
                    <a:lnTo>
                      <a:pt x="496" y="20233"/>
                    </a:lnTo>
                    <a:lnTo>
                      <a:pt x="248" y="19745"/>
                    </a:lnTo>
                    <a:lnTo>
                      <a:pt x="0" y="19110"/>
                    </a:lnTo>
                    <a:lnTo>
                      <a:pt x="0" y="2489"/>
                    </a:lnTo>
                    <a:lnTo>
                      <a:pt x="248" y="1855"/>
                    </a:lnTo>
                    <a:lnTo>
                      <a:pt x="496" y="1342"/>
                    </a:lnTo>
                    <a:lnTo>
                      <a:pt x="893" y="854"/>
                    </a:lnTo>
                    <a:lnTo>
                      <a:pt x="1265" y="488"/>
                    </a:lnTo>
                    <a:lnTo>
                      <a:pt x="1885" y="244"/>
                    </a:lnTo>
                    <a:lnTo>
                      <a:pt x="2405" y="122"/>
                    </a:lnTo>
                    <a:lnTo>
                      <a:pt x="3025" y="0"/>
                    </a:lnTo>
                    <a:lnTo>
                      <a:pt x="18550" y="0"/>
                    </a:lnTo>
                    <a:lnTo>
                      <a:pt x="19194" y="122"/>
                    </a:lnTo>
                    <a:lnTo>
                      <a:pt x="19691" y="244"/>
                    </a:lnTo>
                    <a:lnTo>
                      <a:pt x="20211" y="488"/>
                    </a:lnTo>
                    <a:lnTo>
                      <a:pt x="20707" y="854"/>
                    </a:lnTo>
                    <a:lnTo>
                      <a:pt x="21079" y="1342"/>
                    </a:lnTo>
                    <a:lnTo>
                      <a:pt x="21327" y="1855"/>
                    </a:lnTo>
                    <a:lnTo>
                      <a:pt x="21600" y="2489"/>
                    </a:lnTo>
                    <a:lnTo>
                      <a:pt x="21600" y="19110"/>
                    </a:lnTo>
                    <a:lnTo>
                      <a:pt x="21327" y="19745"/>
                    </a:lnTo>
                    <a:lnTo>
                      <a:pt x="21079" y="20233"/>
                    </a:lnTo>
                    <a:lnTo>
                      <a:pt x="20707" y="20746"/>
                    </a:lnTo>
                    <a:lnTo>
                      <a:pt x="20211" y="21112"/>
                    </a:lnTo>
                    <a:lnTo>
                      <a:pt x="19691" y="21356"/>
                    </a:lnTo>
                    <a:lnTo>
                      <a:pt x="19194" y="21478"/>
                    </a:lnTo>
                    <a:lnTo>
                      <a:pt x="18550" y="21600"/>
                    </a:lnTo>
                    <a:close/>
                    <a:moveTo>
                      <a:pt x="6175" y="15523"/>
                    </a:moveTo>
                    <a:lnTo>
                      <a:pt x="15400" y="15523"/>
                    </a:lnTo>
                    <a:lnTo>
                      <a:pt x="15400" y="6077"/>
                    </a:lnTo>
                    <a:lnTo>
                      <a:pt x="6175" y="6077"/>
                    </a:lnTo>
                    <a:lnTo>
                      <a:pt x="6175" y="15523"/>
                    </a:lnTo>
                    <a:close/>
                  </a:path>
                </a:pathLst>
              </a:custGeom>
              <a:solidFill>
                <a:srgbClr val="0058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8" name="Shape 268"/>
              <p:cNvSpPr/>
              <p:nvPr/>
            </p:nvSpPr>
            <p:spPr>
              <a:xfrm>
                <a:off x="319144" y="1267182"/>
                <a:ext cx="447584" cy="445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12" y="21600"/>
                    </a:moveTo>
                    <a:lnTo>
                      <a:pt x="9677" y="21600"/>
                    </a:lnTo>
                    <a:lnTo>
                      <a:pt x="8665" y="21476"/>
                    </a:lnTo>
                    <a:lnTo>
                      <a:pt x="7529" y="21228"/>
                    </a:lnTo>
                    <a:lnTo>
                      <a:pt x="6640" y="20855"/>
                    </a:lnTo>
                    <a:lnTo>
                      <a:pt x="5653" y="20334"/>
                    </a:lnTo>
                    <a:lnTo>
                      <a:pt x="4764" y="19837"/>
                    </a:lnTo>
                    <a:lnTo>
                      <a:pt x="3876" y="19192"/>
                    </a:lnTo>
                    <a:lnTo>
                      <a:pt x="3135" y="18447"/>
                    </a:lnTo>
                    <a:lnTo>
                      <a:pt x="2493" y="17677"/>
                    </a:lnTo>
                    <a:lnTo>
                      <a:pt x="1876" y="16932"/>
                    </a:lnTo>
                    <a:lnTo>
                      <a:pt x="1234" y="16039"/>
                    </a:lnTo>
                    <a:lnTo>
                      <a:pt x="864" y="15021"/>
                    </a:lnTo>
                    <a:lnTo>
                      <a:pt x="494" y="14028"/>
                    </a:lnTo>
                    <a:lnTo>
                      <a:pt x="222" y="13010"/>
                    </a:lnTo>
                    <a:lnTo>
                      <a:pt x="123" y="11892"/>
                    </a:lnTo>
                    <a:lnTo>
                      <a:pt x="0" y="10874"/>
                    </a:lnTo>
                    <a:lnTo>
                      <a:pt x="123" y="9732"/>
                    </a:lnTo>
                    <a:lnTo>
                      <a:pt x="222" y="8590"/>
                    </a:lnTo>
                    <a:lnTo>
                      <a:pt x="494" y="7572"/>
                    </a:lnTo>
                    <a:lnTo>
                      <a:pt x="864" y="6579"/>
                    </a:lnTo>
                    <a:lnTo>
                      <a:pt x="1234" y="5685"/>
                    </a:lnTo>
                    <a:lnTo>
                      <a:pt x="1876" y="4792"/>
                    </a:lnTo>
                    <a:lnTo>
                      <a:pt x="2493" y="3923"/>
                    </a:lnTo>
                    <a:lnTo>
                      <a:pt x="3135" y="3153"/>
                    </a:lnTo>
                    <a:lnTo>
                      <a:pt x="3876" y="2532"/>
                    </a:lnTo>
                    <a:lnTo>
                      <a:pt x="4764" y="1887"/>
                    </a:lnTo>
                    <a:lnTo>
                      <a:pt x="5653" y="1266"/>
                    </a:lnTo>
                    <a:lnTo>
                      <a:pt x="6640" y="894"/>
                    </a:lnTo>
                    <a:lnTo>
                      <a:pt x="7529" y="521"/>
                    </a:lnTo>
                    <a:lnTo>
                      <a:pt x="8665" y="248"/>
                    </a:lnTo>
                    <a:lnTo>
                      <a:pt x="9677" y="0"/>
                    </a:lnTo>
                    <a:lnTo>
                      <a:pt x="11923" y="0"/>
                    </a:lnTo>
                    <a:lnTo>
                      <a:pt x="12935" y="248"/>
                    </a:lnTo>
                    <a:lnTo>
                      <a:pt x="13947" y="521"/>
                    </a:lnTo>
                    <a:lnTo>
                      <a:pt x="14959" y="894"/>
                    </a:lnTo>
                    <a:lnTo>
                      <a:pt x="15947" y="1266"/>
                    </a:lnTo>
                    <a:lnTo>
                      <a:pt x="16836" y="1887"/>
                    </a:lnTo>
                    <a:lnTo>
                      <a:pt x="17724" y="2532"/>
                    </a:lnTo>
                    <a:lnTo>
                      <a:pt x="18465" y="3153"/>
                    </a:lnTo>
                    <a:lnTo>
                      <a:pt x="19107" y="3923"/>
                    </a:lnTo>
                    <a:lnTo>
                      <a:pt x="19724" y="4792"/>
                    </a:lnTo>
                    <a:lnTo>
                      <a:pt x="20217" y="5685"/>
                    </a:lnTo>
                    <a:lnTo>
                      <a:pt x="20736" y="6579"/>
                    </a:lnTo>
                    <a:lnTo>
                      <a:pt x="21106" y="7572"/>
                    </a:lnTo>
                    <a:lnTo>
                      <a:pt x="21378" y="8590"/>
                    </a:lnTo>
                    <a:lnTo>
                      <a:pt x="21477" y="9732"/>
                    </a:lnTo>
                    <a:lnTo>
                      <a:pt x="21600" y="10874"/>
                    </a:lnTo>
                    <a:lnTo>
                      <a:pt x="21477" y="11892"/>
                    </a:lnTo>
                    <a:lnTo>
                      <a:pt x="21378" y="13010"/>
                    </a:lnTo>
                    <a:lnTo>
                      <a:pt x="21106" y="14028"/>
                    </a:lnTo>
                    <a:lnTo>
                      <a:pt x="20736" y="15021"/>
                    </a:lnTo>
                    <a:lnTo>
                      <a:pt x="20217" y="16039"/>
                    </a:lnTo>
                    <a:lnTo>
                      <a:pt x="19724" y="16932"/>
                    </a:lnTo>
                    <a:lnTo>
                      <a:pt x="19107" y="17677"/>
                    </a:lnTo>
                    <a:lnTo>
                      <a:pt x="18465" y="18447"/>
                    </a:lnTo>
                    <a:lnTo>
                      <a:pt x="17724" y="19192"/>
                    </a:lnTo>
                    <a:lnTo>
                      <a:pt x="16836" y="19837"/>
                    </a:lnTo>
                    <a:lnTo>
                      <a:pt x="15947" y="20334"/>
                    </a:lnTo>
                    <a:lnTo>
                      <a:pt x="14959" y="20855"/>
                    </a:lnTo>
                    <a:lnTo>
                      <a:pt x="13947" y="21228"/>
                    </a:lnTo>
                    <a:lnTo>
                      <a:pt x="12935" y="21476"/>
                    </a:lnTo>
                    <a:lnTo>
                      <a:pt x="11923" y="21600"/>
                    </a:lnTo>
                    <a:lnTo>
                      <a:pt x="10812" y="21600"/>
                    </a:lnTo>
                    <a:close/>
                    <a:moveTo>
                      <a:pt x="10812" y="6207"/>
                    </a:moveTo>
                    <a:lnTo>
                      <a:pt x="9924" y="6306"/>
                    </a:lnTo>
                    <a:lnTo>
                      <a:pt x="9035" y="6579"/>
                    </a:lnTo>
                    <a:lnTo>
                      <a:pt x="8146" y="6952"/>
                    </a:lnTo>
                    <a:lnTo>
                      <a:pt x="7529" y="7572"/>
                    </a:lnTo>
                    <a:lnTo>
                      <a:pt x="6912" y="8218"/>
                    </a:lnTo>
                    <a:lnTo>
                      <a:pt x="6542" y="8963"/>
                    </a:lnTo>
                    <a:lnTo>
                      <a:pt x="6270" y="9856"/>
                    </a:lnTo>
                    <a:lnTo>
                      <a:pt x="6147" y="10874"/>
                    </a:lnTo>
                    <a:lnTo>
                      <a:pt x="6270" y="11743"/>
                    </a:lnTo>
                    <a:lnTo>
                      <a:pt x="6542" y="12637"/>
                    </a:lnTo>
                    <a:lnTo>
                      <a:pt x="6912" y="13382"/>
                    </a:lnTo>
                    <a:lnTo>
                      <a:pt x="7529" y="14152"/>
                    </a:lnTo>
                    <a:lnTo>
                      <a:pt x="8146" y="14648"/>
                    </a:lnTo>
                    <a:lnTo>
                      <a:pt x="9035" y="15170"/>
                    </a:lnTo>
                    <a:lnTo>
                      <a:pt x="9924" y="15418"/>
                    </a:lnTo>
                    <a:lnTo>
                      <a:pt x="11676" y="15418"/>
                    </a:lnTo>
                    <a:lnTo>
                      <a:pt x="12565" y="15170"/>
                    </a:lnTo>
                    <a:lnTo>
                      <a:pt x="13305" y="14648"/>
                    </a:lnTo>
                    <a:lnTo>
                      <a:pt x="14071" y="14152"/>
                    </a:lnTo>
                    <a:lnTo>
                      <a:pt x="14564" y="13382"/>
                    </a:lnTo>
                    <a:lnTo>
                      <a:pt x="15058" y="12637"/>
                    </a:lnTo>
                    <a:lnTo>
                      <a:pt x="15330" y="11743"/>
                    </a:lnTo>
                    <a:lnTo>
                      <a:pt x="15453" y="10874"/>
                    </a:lnTo>
                    <a:lnTo>
                      <a:pt x="15330" y="9856"/>
                    </a:lnTo>
                    <a:lnTo>
                      <a:pt x="15058" y="8963"/>
                    </a:lnTo>
                    <a:lnTo>
                      <a:pt x="14564" y="8218"/>
                    </a:lnTo>
                    <a:lnTo>
                      <a:pt x="14071" y="7572"/>
                    </a:lnTo>
                    <a:lnTo>
                      <a:pt x="13305" y="6952"/>
                    </a:lnTo>
                    <a:lnTo>
                      <a:pt x="12565" y="6579"/>
                    </a:lnTo>
                    <a:lnTo>
                      <a:pt x="11676" y="6306"/>
                    </a:lnTo>
                    <a:lnTo>
                      <a:pt x="10812" y="6207"/>
                    </a:lnTo>
                    <a:close/>
                  </a:path>
                </a:pathLst>
              </a:custGeom>
              <a:solidFill>
                <a:srgbClr val="00A8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9" name="Shape 269"/>
              <p:cNvSpPr/>
              <p:nvPr/>
            </p:nvSpPr>
            <p:spPr>
              <a:xfrm>
                <a:off x="1602509" y="2271877"/>
                <a:ext cx="766713" cy="4474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7" y="21600"/>
                    </a:moveTo>
                    <a:lnTo>
                      <a:pt x="10432" y="21501"/>
                    </a:lnTo>
                    <a:lnTo>
                      <a:pt x="10144" y="21378"/>
                    </a:lnTo>
                    <a:lnTo>
                      <a:pt x="9840" y="21106"/>
                    </a:lnTo>
                    <a:lnTo>
                      <a:pt x="9552" y="20612"/>
                    </a:lnTo>
                    <a:lnTo>
                      <a:pt x="519" y="5283"/>
                    </a:lnTo>
                    <a:lnTo>
                      <a:pt x="216" y="4542"/>
                    </a:lnTo>
                    <a:lnTo>
                      <a:pt x="72" y="3777"/>
                    </a:lnTo>
                    <a:lnTo>
                      <a:pt x="0" y="2765"/>
                    </a:lnTo>
                    <a:lnTo>
                      <a:pt x="144" y="1876"/>
                    </a:lnTo>
                    <a:lnTo>
                      <a:pt x="447" y="1135"/>
                    </a:lnTo>
                    <a:lnTo>
                      <a:pt x="808" y="494"/>
                    </a:lnTo>
                    <a:lnTo>
                      <a:pt x="1327" y="123"/>
                    </a:lnTo>
                    <a:lnTo>
                      <a:pt x="1832" y="0"/>
                    </a:lnTo>
                    <a:lnTo>
                      <a:pt x="19768" y="0"/>
                    </a:lnTo>
                    <a:lnTo>
                      <a:pt x="20359" y="123"/>
                    </a:lnTo>
                    <a:lnTo>
                      <a:pt x="20792" y="494"/>
                    </a:lnTo>
                    <a:lnTo>
                      <a:pt x="21167" y="1135"/>
                    </a:lnTo>
                    <a:lnTo>
                      <a:pt x="21456" y="1876"/>
                    </a:lnTo>
                    <a:lnTo>
                      <a:pt x="21600" y="2765"/>
                    </a:lnTo>
                    <a:lnTo>
                      <a:pt x="21528" y="3777"/>
                    </a:lnTo>
                    <a:lnTo>
                      <a:pt x="21384" y="4542"/>
                    </a:lnTo>
                    <a:lnTo>
                      <a:pt x="21095" y="5283"/>
                    </a:lnTo>
                    <a:lnTo>
                      <a:pt x="12048" y="20612"/>
                    </a:lnTo>
                    <a:lnTo>
                      <a:pt x="11832" y="21106"/>
                    </a:lnTo>
                    <a:lnTo>
                      <a:pt x="11471" y="21378"/>
                    </a:lnTo>
                    <a:lnTo>
                      <a:pt x="11168" y="21501"/>
                    </a:lnTo>
                    <a:lnTo>
                      <a:pt x="10807" y="21600"/>
                    </a:lnTo>
                    <a:close/>
                    <a:moveTo>
                      <a:pt x="6175" y="6147"/>
                    </a:moveTo>
                    <a:lnTo>
                      <a:pt x="10807" y="14071"/>
                    </a:lnTo>
                    <a:lnTo>
                      <a:pt x="15439" y="6147"/>
                    </a:lnTo>
                    <a:lnTo>
                      <a:pt x="6175" y="6147"/>
                    </a:lnTo>
                    <a:close/>
                  </a:path>
                </a:pathLst>
              </a:custGeom>
              <a:solidFill>
                <a:srgbClr val="F8D4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0" name="Shape 270"/>
              <p:cNvSpPr/>
              <p:nvPr/>
            </p:nvSpPr>
            <p:spPr>
              <a:xfrm>
                <a:off x="319144" y="3493806"/>
                <a:ext cx="126203" cy="1363633"/>
              </a:xfrm>
              <a:prstGeom prst="rect">
                <a:avLst/>
              </a:prstGeom>
              <a:solidFill>
                <a:srgbClr val="65CBC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1" name="Shape 271"/>
              <p:cNvSpPr/>
              <p:nvPr/>
            </p:nvSpPr>
            <p:spPr>
              <a:xfrm>
                <a:off x="319144" y="1491202"/>
                <a:ext cx="126203" cy="974856"/>
              </a:xfrm>
              <a:prstGeom prst="rect">
                <a:avLst/>
              </a:prstGeom>
              <a:solidFill>
                <a:srgbClr val="00A8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2" name="Shape 272"/>
              <p:cNvSpPr/>
              <p:nvPr/>
            </p:nvSpPr>
            <p:spPr>
              <a:xfrm>
                <a:off x="766390" y="1597556"/>
                <a:ext cx="635507" cy="7665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992" y="9480"/>
                    </a:moveTo>
                    <a:lnTo>
                      <a:pt x="21513" y="10057"/>
                    </a:lnTo>
                    <a:lnTo>
                      <a:pt x="21600" y="10432"/>
                    </a:lnTo>
                    <a:lnTo>
                      <a:pt x="21600" y="11168"/>
                    </a:lnTo>
                    <a:lnTo>
                      <a:pt x="21426" y="11456"/>
                    </a:lnTo>
                    <a:lnTo>
                      <a:pt x="21252" y="11745"/>
                    </a:lnTo>
                    <a:lnTo>
                      <a:pt x="20992" y="12048"/>
                    </a:lnTo>
                    <a:lnTo>
                      <a:pt x="10183" y="21008"/>
                    </a:lnTo>
                    <a:lnTo>
                      <a:pt x="9836" y="21297"/>
                    </a:lnTo>
                    <a:lnTo>
                      <a:pt x="9471" y="21441"/>
                    </a:lnTo>
                    <a:lnTo>
                      <a:pt x="9036" y="21528"/>
                    </a:lnTo>
                    <a:lnTo>
                      <a:pt x="8689" y="21600"/>
                    </a:lnTo>
                    <a:lnTo>
                      <a:pt x="8237" y="21528"/>
                    </a:lnTo>
                    <a:lnTo>
                      <a:pt x="7802" y="21441"/>
                    </a:lnTo>
                    <a:lnTo>
                      <a:pt x="7437" y="21297"/>
                    </a:lnTo>
                    <a:lnTo>
                      <a:pt x="7090" y="21008"/>
                    </a:lnTo>
                    <a:lnTo>
                      <a:pt x="0" y="15121"/>
                    </a:lnTo>
                    <a:lnTo>
                      <a:pt x="0" y="6464"/>
                    </a:lnTo>
                    <a:lnTo>
                      <a:pt x="7090" y="519"/>
                    </a:lnTo>
                    <a:lnTo>
                      <a:pt x="7437" y="303"/>
                    </a:lnTo>
                    <a:lnTo>
                      <a:pt x="7802" y="144"/>
                    </a:lnTo>
                    <a:lnTo>
                      <a:pt x="8237" y="86"/>
                    </a:lnTo>
                    <a:lnTo>
                      <a:pt x="8689" y="0"/>
                    </a:lnTo>
                    <a:lnTo>
                      <a:pt x="9036" y="86"/>
                    </a:lnTo>
                    <a:lnTo>
                      <a:pt x="9471" y="144"/>
                    </a:lnTo>
                    <a:lnTo>
                      <a:pt x="9836" y="303"/>
                    </a:lnTo>
                    <a:lnTo>
                      <a:pt x="10183" y="519"/>
                    </a:lnTo>
                    <a:lnTo>
                      <a:pt x="20992" y="9480"/>
                    </a:lnTo>
                    <a:close/>
                    <a:moveTo>
                      <a:pt x="8689" y="17185"/>
                    </a:moveTo>
                    <a:lnTo>
                      <a:pt x="16387" y="10807"/>
                    </a:lnTo>
                    <a:lnTo>
                      <a:pt x="8689" y="4329"/>
                    </a:lnTo>
                    <a:lnTo>
                      <a:pt x="886" y="10807"/>
                    </a:lnTo>
                    <a:lnTo>
                      <a:pt x="8689" y="17185"/>
                    </a:lnTo>
                    <a:close/>
                  </a:path>
                </a:pathLst>
              </a:custGeom>
              <a:solidFill>
                <a:srgbClr val="00A8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3" name="Shape 273"/>
              <p:cNvSpPr/>
              <p:nvPr/>
            </p:nvSpPr>
            <p:spPr>
              <a:xfrm>
                <a:off x="640550" y="1491202"/>
                <a:ext cx="126203" cy="974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23" y="9818"/>
                    </a:moveTo>
                    <a:lnTo>
                      <a:pt x="1735" y="10045"/>
                    </a:lnTo>
                    <a:lnTo>
                      <a:pt x="867" y="10329"/>
                    </a:lnTo>
                    <a:lnTo>
                      <a:pt x="0" y="10567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7446"/>
                    </a:lnTo>
                    <a:lnTo>
                      <a:pt x="3123" y="9818"/>
                    </a:lnTo>
                    <a:close/>
                    <a:moveTo>
                      <a:pt x="867" y="11373"/>
                    </a:moveTo>
                    <a:lnTo>
                      <a:pt x="1735" y="11600"/>
                    </a:lnTo>
                    <a:lnTo>
                      <a:pt x="3123" y="11839"/>
                    </a:lnTo>
                    <a:lnTo>
                      <a:pt x="21600" y="14256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1089"/>
                    </a:lnTo>
                    <a:lnTo>
                      <a:pt x="867" y="11373"/>
                    </a:lnTo>
                    <a:close/>
                  </a:path>
                </a:pathLst>
              </a:custGeom>
              <a:solidFill>
                <a:srgbClr val="00A8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4" name="Shape 274"/>
              <p:cNvSpPr/>
              <p:nvPr/>
            </p:nvSpPr>
            <p:spPr>
              <a:xfrm>
                <a:off x="640550" y="1828364"/>
                <a:ext cx="126203" cy="3050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23" y="7524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3123" y="13932"/>
                    </a:lnTo>
                    <a:lnTo>
                      <a:pt x="1735" y="13176"/>
                    </a:lnTo>
                    <a:lnTo>
                      <a:pt x="867" y="12456"/>
                    </a:lnTo>
                    <a:lnTo>
                      <a:pt x="0" y="11556"/>
                    </a:lnTo>
                    <a:lnTo>
                      <a:pt x="0" y="9900"/>
                    </a:lnTo>
                    <a:lnTo>
                      <a:pt x="867" y="9144"/>
                    </a:lnTo>
                    <a:lnTo>
                      <a:pt x="1735" y="8244"/>
                    </a:lnTo>
                    <a:lnTo>
                      <a:pt x="3123" y="7524"/>
                    </a:lnTo>
                  </a:path>
                </a:pathLst>
              </a:custGeom>
              <a:solidFill>
                <a:srgbClr val="0058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5" name="Shape 275"/>
              <p:cNvSpPr/>
              <p:nvPr/>
            </p:nvSpPr>
            <p:spPr>
              <a:xfrm>
                <a:off x="959695" y="2301296"/>
                <a:ext cx="126204" cy="2556047"/>
              </a:xfrm>
              <a:prstGeom prst="rect">
                <a:avLst/>
              </a:prstGeom>
              <a:solidFill>
                <a:srgbClr val="00A8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6" name="Shape 276"/>
              <p:cNvSpPr/>
              <p:nvPr/>
            </p:nvSpPr>
            <p:spPr>
              <a:xfrm>
                <a:off x="1281102" y="389205"/>
                <a:ext cx="126204" cy="3101785"/>
              </a:xfrm>
              <a:prstGeom prst="rect">
                <a:avLst/>
              </a:prstGeom>
              <a:solidFill>
                <a:srgbClr val="0058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7" name="Shape 277"/>
              <p:cNvSpPr/>
              <p:nvPr/>
            </p:nvSpPr>
            <p:spPr>
              <a:xfrm>
                <a:off x="1281102" y="3493806"/>
                <a:ext cx="126204" cy="1363633"/>
              </a:xfrm>
              <a:prstGeom prst="rect">
                <a:avLst/>
              </a:prstGeom>
              <a:solidFill>
                <a:srgbClr val="00A8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8" name="Shape 278"/>
              <p:cNvSpPr/>
              <p:nvPr/>
            </p:nvSpPr>
            <p:spPr>
              <a:xfrm>
                <a:off x="1600246" y="389205"/>
                <a:ext cx="126204" cy="3101785"/>
              </a:xfrm>
              <a:prstGeom prst="rect">
                <a:avLst/>
              </a:prstGeom>
              <a:solidFill>
                <a:srgbClr val="0058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9" name="Shape 279"/>
              <p:cNvSpPr/>
              <p:nvPr/>
            </p:nvSpPr>
            <p:spPr>
              <a:xfrm>
                <a:off x="2243060" y="2337501"/>
                <a:ext cx="126203" cy="2519827"/>
              </a:xfrm>
              <a:prstGeom prst="rect">
                <a:avLst/>
              </a:prstGeom>
              <a:solidFill>
                <a:srgbClr val="F8D4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0" name="Shape 280"/>
              <p:cNvSpPr/>
              <p:nvPr/>
            </p:nvSpPr>
            <p:spPr>
              <a:xfrm>
                <a:off x="1281102" y="3269786"/>
                <a:ext cx="447584" cy="4474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lnTo>
                      <a:pt x="9666" y="21477"/>
                    </a:lnTo>
                    <a:lnTo>
                      <a:pt x="8655" y="21329"/>
                    </a:lnTo>
                    <a:lnTo>
                      <a:pt x="7545" y="21082"/>
                    </a:lnTo>
                    <a:lnTo>
                      <a:pt x="6534" y="20712"/>
                    </a:lnTo>
                    <a:lnTo>
                      <a:pt x="5647" y="20219"/>
                    </a:lnTo>
                    <a:lnTo>
                      <a:pt x="4759" y="19701"/>
                    </a:lnTo>
                    <a:lnTo>
                      <a:pt x="3896" y="19085"/>
                    </a:lnTo>
                    <a:lnTo>
                      <a:pt x="3131" y="18444"/>
                    </a:lnTo>
                    <a:lnTo>
                      <a:pt x="2515" y="17704"/>
                    </a:lnTo>
                    <a:lnTo>
                      <a:pt x="1874" y="16841"/>
                    </a:lnTo>
                    <a:lnTo>
                      <a:pt x="1233" y="15953"/>
                    </a:lnTo>
                    <a:lnTo>
                      <a:pt x="863" y="14942"/>
                    </a:lnTo>
                    <a:lnTo>
                      <a:pt x="493" y="14055"/>
                    </a:lnTo>
                    <a:lnTo>
                      <a:pt x="247" y="12945"/>
                    </a:lnTo>
                    <a:lnTo>
                      <a:pt x="0" y="11934"/>
                    </a:lnTo>
                    <a:lnTo>
                      <a:pt x="0" y="9666"/>
                    </a:lnTo>
                    <a:lnTo>
                      <a:pt x="247" y="8655"/>
                    </a:lnTo>
                    <a:lnTo>
                      <a:pt x="493" y="7668"/>
                    </a:lnTo>
                    <a:lnTo>
                      <a:pt x="863" y="6658"/>
                    </a:lnTo>
                    <a:lnTo>
                      <a:pt x="1233" y="5647"/>
                    </a:lnTo>
                    <a:lnTo>
                      <a:pt x="1874" y="4784"/>
                    </a:lnTo>
                    <a:lnTo>
                      <a:pt x="2515" y="3896"/>
                    </a:lnTo>
                    <a:lnTo>
                      <a:pt x="3131" y="3156"/>
                    </a:lnTo>
                    <a:lnTo>
                      <a:pt x="3896" y="2515"/>
                    </a:lnTo>
                    <a:lnTo>
                      <a:pt x="4759" y="1898"/>
                    </a:lnTo>
                    <a:lnTo>
                      <a:pt x="5647" y="1381"/>
                    </a:lnTo>
                    <a:lnTo>
                      <a:pt x="6534" y="888"/>
                    </a:lnTo>
                    <a:lnTo>
                      <a:pt x="7545" y="518"/>
                    </a:lnTo>
                    <a:lnTo>
                      <a:pt x="8655" y="271"/>
                    </a:lnTo>
                    <a:lnTo>
                      <a:pt x="9666" y="123"/>
                    </a:lnTo>
                    <a:lnTo>
                      <a:pt x="10800" y="0"/>
                    </a:lnTo>
                    <a:lnTo>
                      <a:pt x="11811" y="123"/>
                    </a:lnTo>
                    <a:lnTo>
                      <a:pt x="12920" y="271"/>
                    </a:lnTo>
                    <a:lnTo>
                      <a:pt x="13932" y="518"/>
                    </a:lnTo>
                    <a:lnTo>
                      <a:pt x="14942" y="888"/>
                    </a:lnTo>
                    <a:lnTo>
                      <a:pt x="15805" y="1257"/>
                    </a:lnTo>
                    <a:lnTo>
                      <a:pt x="16693" y="1898"/>
                    </a:lnTo>
                    <a:lnTo>
                      <a:pt x="17581" y="2515"/>
                    </a:lnTo>
                    <a:lnTo>
                      <a:pt x="18444" y="3156"/>
                    </a:lnTo>
                    <a:lnTo>
                      <a:pt x="19085" y="4019"/>
                    </a:lnTo>
                    <a:lnTo>
                      <a:pt x="19701" y="4907"/>
                    </a:lnTo>
                    <a:lnTo>
                      <a:pt x="20342" y="5770"/>
                    </a:lnTo>
                    <a:lnTo>
                      <a:pt x="20712" y="6658"/>
                    </a:lnTo>
                    <a:lnTo>
                      <a:pt x="21082" y="7668"/>
                    </a:lnTo>
                    <a:lnTo>
                      <a:pt x="21329" y="8655"/>
                    </a:lnTo>
                    <a:lnTo>
                      <a:pt x="21477" y="9789"/>
                    </a:lnTo>
                    <a:lnTo>
                      <a:pt x="21600" y="10800"/>
                    </a:lnTo>
                    <a:lnTo>
                      <a:pt x="21477" y="11934"/>
                    </a:lnTo>
                    <a:lnTo>
                      <a:pt x="21329" y="12945"/>
                    </a:lnTo>
                    <a:lnTo>
                      <a:pt x="21082" y="13932"/>
                    </a:lnTo>
                    <a:lnTo>
                      <a:pt x="20712" y="14942"/>
                    </a:lnTo>
                    <a:lnTo>
                      <a:pt x="20342" y="15830"/>
                    </a:lnTo>
                    <a:lnTo>
                      <a:pt x="19701" y="16841"/>
                    </a:lnTo>
                    <a:lnTo>
                      <a:pt x="19085" y="17581"/>
                    </a:lnTo>
                    <a:lnTo>
                      <a:pt x="18444" y="18444"/>
                    </a:lnTo>
                    <a:lnTo>
                      <a:pt x="17581" y="19085"/>
                    </a:lnTo>
                    <a:lnTo>
                      <a:pt x="16693" y="19701"/>
                    </a:lnTo>
                    <a:lnTo>
                      <a:pt x="15805" y="20342"/>
                    </a:lnTo>
                    <a:lnTo>
                      <a:pt x="14942" y="20712"/>
                    </a:lnTo>
                    <a:lnTo>
                      <a:pt x="13932" y="21082"/>
                    </a:lnTo>
                    <a:lnTo>
                      <a:pt x="12920" y="21329"/>
                    </a:lnTo>
                    <a:lnTo>
                      <a:pt x="11811" y="21477"/>
                    </a:lnTo>
                    <a:lnTo>
                      <a:pt x="10800" y="21600"/>
                    </a:lnTo>
                    <a:close/>
                    <a:moveTo>
                      <a:pt x="10800" y="6164"/>
                    </a:moveTo>
                    <a:lnTo>
                      <a:pt x="9789" y="6288"/>
                    </a:lnTo>
                    <a:lnTo>
                      <a:pt x="8926" y="6534"/>
                    </a:lnTo>
                    <a:lnTo>
                      <a:pt x="8162" y="7027"/>
                    </a:lnTo>
                    <a:lnTo>
                      <a:pt x="7545" y="7545"/>
                    </a:lnTo>
                    <a:lnTo>
                      <a:pt x="6904" y="8285"/>
                    </a:lnTo>
                    <a:lnTo>
                      <a:pt x="6534" y="9049"/>
                    </a:lnTo>
                    <a:lnTo>
                      <a:pt x="6263" y="9912"/>
                    </a:lnTo>
                    <a:lnTo>
                      <a:pt x="6164" y="10800"/>
                    </a:lnTo>
                    <a:lnTo>
                      <a:pt x="6263" y="11688"/>
                    </a:lnTo>
                    <a:lnTo>
                      <a:pt x="6534" y="12575"/>
                    </a:lnTo>
                    <a:lnTo>
                      <a:pt x="6904" y="13438"/>
                    </a:lnTo>
                    <a:lnTo>
                      <a:pt x="7545" y="14055"/>
                    </a:lnTo>
                    <a:lnTo>
                      <a:pt x="8162" y="14696"/>
                    </a:lnTo>
                    <a:lnTo>
                      <a:pt x="8926" y="15066"/>
                    </a:lnTo>
                    <a:lnTo>
                      <a:pt x="9789" y="15312"/>
                    </a:lnTo>
                    <a:lnTo>
                      <a:pt x="10800" y="15436"/>
                    </a:lnTo>
                    <a:lnTo>
                      <a:pt x="11663" y="15312"/>
                    </a:lnTo>
                    <a:lnTo>
                      <a:pt x="12551" y="15066"/>
                    </a:lnTo>
                    <a:lnTo>
                      <a:pt x="13290" y="14696"/>
                    </a:lnTo>
                    <a:lnTo>
                      <a:pt x="14055" y="14055"/>
                    </a:lnTo>
                    <a:lnTo>
                      <a:pt x="14573" y="13315"/>
                    </a:lnTo>
                    <a:lnTo>
                      <a:pt x="15066" y="12575"/>
                    </a:lnTo>
                    <a:lnTo>
                      <a:pt x="15312" y="11688"/>
                    </a:lnTo>
                    <a:lnTo>
                      <a:pt x="15436" y="10800"/>
                    </a:lnTo>
                    <a:lnTo>
                      <a:pt x="15312" y="9912"/>
                    </a:lnTo>
                    <a:lnTo>
                      <a:pt x="15066" y="9049"/>
                    </a:lnTo>
                    <a:lnTo>
                      <a:pt x="14573" y="8285"/>
                    </a:lnTo>
                    <a:lnTo>
                      <a:pt x="14055" y="7545"/>
                    </a:lnTo>
                    <a:lnTo>
                      <a:pt x="13290" y="6929"/>
                    </a:lnTo>
                    <a:lnTo>
                      <a:pt x="12551" y="6534"/>
                    </a:lnTo>
                    <a:lnTo>
                      <a:pt x="11663" y="6288"/>
                    </a:lnTo>
                    <a:lnTo>
                      <a:pt x="10800" y="6164"/>
                    </a:lnTo>
                    <a:close/>
                  </a:path>
                </a:pathLst>
              </a:custGeom>
              <a:solidFill>
                <a:srgbClr val="00A8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1" name="Shape 281"/>
              <p:cNvSpPr/>
              <p:nvPr/>
            </p:nvSpPr>
            <p:spPr>
              <a:xfrm>
                <a:off x="319144" y="2242462"/>
                <a:ext cx="447584" cy="447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12" y="21600"/>
                    </a:moveTo>
                    <a:lnTo>
                      <a:pt x="9677" y="21501"/>
                    </a:lnTo>
                    <a:lnTo>
                      <a:pt x="8665" y="21378"/>
                    </a:lnTo>
                    <a:lnTo>
                      <a:pt x="7529" y="21106"/>
                    </a:lnTo>
                    <a:lnTo>
                      <a:pt x="6640" y="20736"/>
                    </a:lnTo>
                    <a:lnTo>
                      <a:pt x="5653" y="20217"/>
                    </a:lnTo>
                    <a:lnTo>
                      <a:pt x="4764" y="19724"/>
                    </a:lnTo>
                    <a:lnTo>
                      <a:pt x="3876" y="19107"/>
                    </a:lnTo>
                    <a:lnTo>
                      <a:pt x="3135" y="18341"/>
                    </a:lnTo>
                    <a:lnTo>
                      <a:pt x="2493" y="17601"/>
                    </a:lnTo>
                    <a:lnTo>
                      <a:pt x="1876" y="16836"/>
                    </a:lnTo>
                    <a:lnTo>
                      <a:pt x="1234" y="15947"/>
                    </a:lnTo>
                    <a:lnTo>
                      <a:pt x="864" y="14959"/>
                    </a:lnTo>
                    <a:lnTo>
                      <a:pt x="494" y="13947"/>
                    </a:lnTo>
                    <a:lnTo>
                      <a:pt x="222" y="12960"/>
                    </a:lnTo>
                    <a:lnTo>
                      <a:pt x="123" y="11948"/>
                    </a:lnTo>
                    <a:lnTo>
                      <a:pt x="0" y="10812"/>
                    </a:lnTo>
                    <a:lnTo>
                      <a:pt x="123" y="9677"/>
                    </a:lnTo>
                    <a:lnTo>
                      <a:pt x="222" y="8689"/>
                    </a:lnTo>
                    <a:lnTo>
                      <a:pt x="494" y="7529"/>
                    </a:lnTo>
                    <a:lnTo>
                      <a:pt x="864" y="6542"/>
                    </a:lnTo>
                    <a:lnTo>
                      <a:pt x="1234" y="5653"/>
                    </a:lnTo>
                    <a:lnTo>
                      <a:pt x="1876" y="4789"/>
                    </a:lnTo>
                    <a:lnTo>
                      <a:pt x="2493" y="3900"/>
                    </a:lnTo>
                    <a:lnTo>
                      <a:pt x="3135" y="3160"/>
                    </a:lnTo>
                    <a:lnTo>
                      <a:pt x="3876" y="2518"/>
                    </a:lnTo>
                    <a:lnTo>
                      <a:pt x="4764" y="1876"/>
                    </a:lnTo>
                    <a:lnTo>
                      <a:pt x="5653" y="1259"/>
                    </a:lnTo>
                    <a:lnTo>
                      <a:pt x="6640" y="889"/>
                    </a:lnTo>
                    <a:lnTo>
                      <a:pt x="7529" y="494"/>
                    </a:lnTo>
                    <a:lnTo>
                      <a:pt x="8665" y="271"/>
                    </a:lnTo>
                    <a:lnTo>
                      <a:pt x="9677" y="0"/>
                    </a:lnTo>
                    <a:lnTo>
                      <a:pt x="11923" y="0"/>
                    </a:lnTo>
                    <a:lnTo>
                      <a:pt x="12935" y="271"/>
                    </a:lnTo>
                    <a:lnTo>
                      <a:pt x="13947" y="494"/>
                    </a:lnTo>
                    <a:lnTo>
                      <a:pt x="14959" y="889"/>
                    </a:lnTo>
                    <a:lnTo>
                      <a:pt x="15947" y="1259"/>
                    </a:lnTo>
                    <a:lnTo>
                      <a:pt x="16836" y="1876"/>
                    </a:lnTo>
                    <a:lnTo>
                      <a:pt x="17724" y="2518"/>
                    </a:lnTo>
                    <a:lnTo>
                      <a:pt x="18465" y="3160"/>
                    </a:lnTo>
                    <a:lnTo>
                      <a:pt x="19107" y="3900"/>
                    </a:lnTo>
                    <a:lnTo>
                      <a:pt x="19724" y="4789"/>
                    </a:lnTo>
                    <a:lnTo>
                      <a:pt x="20217" y="5653"/>
                    </a:lnTo>
                    <a:lnTo>
                      <a:pt x="20736" y="6542"/>
                    </a:lnTo>
                    <a:lnTo>
                      <a:pt x="21106" y="7529"/>
                    </a:lnTo>
                    <a:lnTo>
                      <a:pt x="21378" y="8541"/>
                    </a:lnTo>
                    <a:lnTo>
                      <a:pt x="21477" y="9677"/>
                    </a:lnTo>
                    <a:lnTo>
                      <a:pt x="21600" y="10812"/>
                    </a:lnTo>
                    <a:lnTo>
                      <a:pt x="21477" y="11948"/>
                    </a:lnTo>
                    <a:lnTo>
                      <a:pt x="21378" y="12960"/>
                    </a:lnTo>
                    <a:lnTo>
                      <a:pt x="21106" y="13947"/>
                    </a:lnTo>
                    <a:lnTo>
                      <a:pt x="20736" y="14959"/>
                    </a:lnTo>
                    <a:lnTo>
                      <a:pt x="20217" y="15947"/>
                    </a:lnTo>
                    <a:lnTo>
                      <a:pt x="19724" y="16836"/>
                    </a:lnTo>
                    <a:lnTo>
                      <a:pt x="19107" y="17601"/>
                    </a:lnTo>
                    <a:lnTo>
                      <a:pt x="18465" y="18341"/>
                    </a:lnTo>
                    <a:lnTo>
                      <a:pt x="17724" y="19107"/>
                    </a:lnTo>
                    <a:lnTo>
                      <a:pt x="16836" y="19724"/>
                    </a:lnTo>
                    <a:lnTo>
                      <a:pt x="15947" y="20217"/>
                    </a:lnTo>
                    <a:lnTo>
                      <a:pt x="14959" y="20736"/>
                    </a:lnTo>
                    <a:lnTo>
                      <a:pt x="13947" y="21106"/>
                    </a:lnTo>
                    <a:lnTo>
                      <a:pt x="12935" y="21378"/>
                    </a:lnTo>
                    <a:lnTo>
                      <a:pt x="11923" y="21501"/>
                    </a:lnTo>
                    <a:lnTo>
                      <a:pt x="10812" y="21600"/>
                    </a:lnTo>
                    <a:close/>
                    <a:moveTo>
                      <a:pt x="10812" y="6147"/>
                    </a:moveTo>
                    <a:lnTo>
                      <a:pt x="9924" y="6295"/>
                    </a:lnTo>
                    <a:lnTo>
                      <a:pt x="9035" y="6542"/>
                    </a:lnTo>
                    <a:lnTo>
                      <a:pt x="8146" y="6912"/>
                    </a:lnTo>
                    <a:lnTo>
                      <a:pt x="7529" y="7529"/>
                    </a:lnTo>
                    <a:lnTo>
                      <a:pt x="6912" y="8171"/>
                    </a:lnTo>
                    <a:lnTo>
                      <a:pt x="6542" y="9059"/>
                    </a:lnTo>
                    <a:lnTo>
                      <a:pt x="6270" y="9800"/>
                    </a:lnTo>
                    <a:lnTo>
                      <a:pt x="6147" y="10812"/>
                    </a:lnTo>
                    <a:lnTo>
                      <a:pt x="6270" y="11676"/>
                    </a:lnTo>
                    <a:lnTo>
                      <a:pt x="6542" y="12565"/>
                    </a:lnTo>
                    <a:lnTo>
                      <a:pt x="6912" y="13330"/>
                    </a:lnTo>
                    <a:lnTo>
                      <a:pt x="7529" y="14071"/>
                    </a:lnTo>
                    <a:lnTo>
                      <a:pt x="8146" y="14564"/>
                    </a:lnTo>
                    <a:lnTo>
                      <a:pt x="9035" y="15083"/>
                    </a:lnTo>
                    <a:lnTo>
                      <a:pt x="9924" y="15330"/>
                    </a:lnTo>
                    <a:lnTo>
                      <a:pt x="10812" y="15453"/>
                    </a:lnTo>
                    <a:lnTo>
                      <a:pt x="11676" y="15330"/>
                    </a:lnTo>
                    <a:lnTo>
                      <a:pt x="12565" y="15083"/>
                    </a:lnTo>
                    <a:lnTo>
                      <a:pt x="13305" y="14564"/>
                    </a:lnTo>
                    <a:lnTo>
                      <a:pt x="14071" y="14071"/>
                    </a:lnTo>
                    <a:lnTo>
                      <a:pt x="14564" y="13330"/>
                    </a:lnTo>
                    <a:lnTo>
                      <a:pt x="15058" y="12565"/>
                    </a:lnTo>
                    <a:lnTo>
                      <a:pt x="15330" y="11676"/>
                    </a:lnTo>
                    <a:lnTo>
                      <a:pt x="15453" y="10812"/>
                    </a:lnTo>
                    <a:lnTo>
                      <a:pt x="15330" y="9800"/>
                    </a:lnTo>
                    <a:lnTo>
                      <a:pt x="15058" y="8912"/>
                    </a:lnTo>
                    <a:lnTo>
                      <a:pt x="14564" y="8171"/>
                    </a:lnTo>
                    <a:lnTo>
                      <a:pt x="14071" y="7529"/>
                    </a:lnTo>
                    <a:lnTo>
                      <a:pt x="13305" y="6912"/>
                    </a:lnTo>
                    <a:lnTo>
                      <a:pt x="12565" y="6542"/>
                    </a:lnTo>
                    <a:lnTo>
                      <a:pt x="11676" y="6295"/>
                    </a:lnTo>
                    <a:lnTo>
                      <a:pt x="10812" y="6147"/>
                    </a:lnTo>
                    <a:close/>
                  </a:path>
                </a:pathLst>
              </a:custGeom>
              <a:solidFill>
                <a:srgbClr val="0058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2" name="Shape 282"/>
              <p:cNvSpPr/>
              <p:nvPr/>
            </p:nvSpPr>
            <p:spPr>
              <a:xfrm>
                <a:off x="319144" y="2466482"/>
                <a:ext cx="126203" cy="1024589"/>
              </a:xfrm>
              <a:prstGeom prst="rect">
                <a:avLst/>
              </a:prstGeom>
              <a:solidFill>
                <a:srgbClr val="0058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3" name="Shape 283"/>
              <p:cNvSpPr/>
              <p:nvPr/>
            </p:nvSpPr>
            <p:spPr>
              <a:xfrm>
                <a:off x="640550" y="2438400"/>
                <a:ext cx="126203" cy="2419044"/>
              </a:xfrm>
              <a:prstGeom prst="rect">
                <a:avLst/>
              </a:prstGeom>
              <a:solidFill>
                <a:srgbClr val="0058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4" name="Shape 284"/>
              <p:cNvSpPr/>
              <p:nvPr/>
            </p:nvSpPr>
            <p:spPr>
              <a:xfrm>
                <a:off x="1921653" y="2654296"/>
                <a:ext cx="126203" cy="14385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21166" y="21123"/>
                    </a:lnTo>
                    <a:lnTo>
                      <a:pt x="19431" y="20693"/>
                    </a:lnTo>
                    <a:lnTo>
                      <a:pt x="17610" y="20270"/>
                    </a:lnTo>
                    <a:lnTo>
                      <a:pt x="15007" y="19878"/>
                    </a:lnTo>
                    <a:lnTo>
                      <a:pt x="11884" y="19525"/>
                    </a:lnTo>
                    <a:lnTo>
                      <a:pt x="8328" y="19209"/>
                    </a:lnTo>
                    <a:lnTo>
                      <a:pt x="4337" y="18979"/>
                    </a:lnTo>
                    <a:lnTo>
                      <a:pt x="0" y="18740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F8D4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5" name="Shape 285"/>
              <p:cNvSpPr/>
              <p:nvPr/>
            </p:nvSpPr>
            <p:spPr>
              <a:xfrm>
                <a:off x="1921653" y="3264719"/>
                <a:ext cx="126203" cy="15924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549"/>
                    </a:moveTo>
                    <a:lnTo>
                      <a:pt x="4337" y="2368"/>
                    </a:lnTo>
                    <a:lnTo>
                      <a:pt x="8328" y="2125"/>
                    </a:lnTo>
                    <a:lnTo>
                      <a:pt x="11884" y="1840"/>
                    </a:lnTo>
                    <a:lnTo>
                      <a:pt x="15007" y="1528"/>
                    </a:lnTo>
                    <a:lnTo>
                      <a:pt x="17610" y="1167"/>
                    </a:lnTo>
                    <a:lnTo>
                      <a:pt x="19431" y="813"/>
                    </a:lnTo>
                    <a:lnTo>
                      <a:pt x="21166" y="389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549"/>
                    </a:lnTo>
                  </a:path>
                </a:pathLst>
              </a:custGeom>
              <a:solidFill>
                <a:srgbClr val="F8D4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6" name="Shape 286"/>
              <p:cNvSpPr/>
              <p:nvPr/>
            </p:nvSpPr>
            <p:spPr>
              <a:xfrm>
                <a:off x="1600246" y="3498850"/>
                <a:ext cx="126204" cy="13838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32" y="5983"/>
                    </a:moveTo>
                    <a:lnTo>
                      <a:pt x="432" y="6287"/>
                    </a:lnTo>
                    <a:lnTo>
                      <a:pt x="1728" y="6590"/>
                    </a:lnTo>
                    <a:lnTo>
                      <a:pt x="3542" y="6870"/>
                    </a:lnTo>
                    <a:lnTo>
                      <a:pt x="6134" y="7148"/>
                    </a:lnTo>
                    <a:lnTo>
                      <a:pt x="9245" y="7378"/>
                    </a:lnTo>
                    <a:lnTo>
                      <a:pt x="13219" y="7607"/>
                    </a:lnTo>
                    <a:lnTo>
                      <a:pt x="17194" y="7786"/>
                    </a:lnTo>
                    <a:lnTo>
                      <a:pt x="21600" y="7936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4005"/>
                    </a:lnTo>
                    <a:lnTo>
                      <a:pt x="17194" y="4160"/>
                    </a:lnTo>
                    <a:lnTo>
                      <a:pt x="13219" y="4334"/>
                    </a:lnTo>
                    <a:lnTo>
                      <a:pt x="9245" y="4563"/>
                    </a:lnTo>
                    <a:lnTo>
                      <a:pt x="6134" y="4792"/>
                    </a:lnTo>
                    <a:lnTo>
                      <a:pt x="3542" y="5071"/>
                    </a:lnTo>
                    <a:lnTo>
                      <a:pt x="1728" y="5350"/>
                    </a:lnTo>
                    <a:lnTo>
                      <a:pt x="432" y="5654"/>
                    </a:lnTo>
                    <a:lnTo>
                      <a:pt x="432" y="5983"/>
                    </a:lnTo>
                  </a:path>
                </a:pathLst>
              </a:custGeom>
              <a:solidFill>
                <a:srgbClr val="00A8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7" name="Shape 287"/>
              <p:cNvSpPr/>
              <p:nvPr/>
            </p:nvSpPr>
            <p:spPr>
              <a:xfrm>
                <a:off x="1729261" y="3656675"/>
                <a:ext cx="191917" cy="445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71" y="6200"/>
                    </a:moveTo>
                    <a:lnTo>
                      <a:pt x="8709" y="6324"/>
                    </a:lnTo>
                    <a:lnTo>
                      <a:pt x="6703" y="6572"/>
                    </a:lnTo>
                    <a:lnTo>
                      <a:pt x="4927" y="6944"/>
                    </a:lnTo>
                    <a:lnTo>
                      <a:pt x="3208" y="7589"/>
                    </a:lnTo>
                    <a:lnTo>
                      <a:pt x="2005" y="8208"/>
                    </a:lnTo>
                    <a:lnTo>
                      <a:pt x="1146" y="8977"/>
                    </a:lnTo>
                    <a:lnTo>
                      <a:pt x="286" y="9870"/>
                    </a:lnTo>
                    <a:lnTo>
                      <a:pt x="286" y="11755"/>
                    </a:lnTo>
                    <a:lnTo>
                      <a:pt x="1146" y="12623"/>
                    </a:lnTo>
                    <a:lnTo>
                      <a:pt x="2005" y="13391"/>
                    </a:lnTo>
                    <a:lnTo>
                      <a:pt x="3208" y="14160"/>
                    </a:lnTo>
                    <a:lnTo>
                      <a:pt x="4927" y="14656"/>
                    </a:lnTo>
                    <a:lnTo>
                      <a:pt x="6703" y="15152"/>
                    </a:lnTo>
                    <a:lnTo>
                      <a:pt x="8709" y="15400"/>
                    </a:lnTo>
                    <a:lnTo>
                      <a:pt x="13120" y="15400"/>
                    </a:lnTo>
                    <a:lnTo>
                      <a:pt x="14839" y="15152"/>
                    </a:lnTo>
                    <a:lnTo>
                      <a:pt x="16615" y="14780"/>
                    </a:lnTo>
                    <a:lnTo>
                      <a:pt x="18391" y="14160"/>
                    </a:lnTo>
                    <a:lnTo>
                      <a:pt x="19537" y="13516"/>
                    </a:lnTo>
                    <a:lnTo>
                      <a:pt x="20397" y="12871"/>
                    </a:lnTo>
                    <a:lnTo>
                      <a:pt x="21256" y="12003"/>
                    </a:lnTo>
                    <a:lnTo>
                      <a:pt x="21600" y="11110"/>
                    </a:lnTo>
                    <a:lnTo>
                      <a:pt x="21600" y="20583"/>
                    </a:lnTo>
                    <a:lnTo>
                      <a:pt x="18907" y="21079"/>
                    </a:lnTo>
                    <a:lnTo>
                      <a:pt x="16329" y="21327"/>
                    </a:lnTo>
                    <a:lnTo>
                      <a:pt x="13693" y="21600"/>
                    </a:lnTo>
                    <a:lnTo>
                      <a:pt x="8136" y="21600"/>
                    </a:lnTo>
                    <a:lnTo>
                      <a:pt x="5214" y="21327"/>
                    </a:lnTo>
                    <a:lnTo>
                      <a:pt x="2578" y="21079"/>
                    </a:lnTo>
                    <a:lnTo>
                      <a:pt x="0" y="20583"/>
                    </a:lnTo>
                    <a:lnTo>
                      <a:pt x="0" y="1017"/>
                    </a:lnTo>
                    <a:lnTo>
                      <a:pt x="2578" y="645"/>
                    </a:lnTo>
                    <a:lnTo>
                      <a:pt x="5214" y="273"/>
                    </a:lnTo>
                    <a:lnTo>
                      <a:pt x="8136" y="0"/>
                    </a:lnTo>
                    <a:lnTo>
                      <a:pt x="13693" y="0"/>
                    </a:lnTo>
                    <a:lnTo>
                      <a:pt x="16329" y="273"/>
                    </a:lnTo>
                    <a:lnTo>
                      <a:pt x="18907" y="645"/>
                    </a:lnTo>
                    <a:lnTo>
                      <a:pt x="21600" y="1017"/>
                    </a:lnTo>
                    <a:lnTo>
                      <a:pt x="21600" y="10490"/>
                    </a:lnTo>
                    <a:lnTo>
                      <a:pt x="21256" y="9597"/>
                    </a:lnTo>
                    <a:lnTo>
                      <a:pt x="20397" y="8853"/>
                    </a:lnTo>
                    <a:lnTo>
                      <a:pt x="19537" y="8084"/>
                    </a:lnTo>
                    <a:lnTo>
                      <a:pt x="18391" y="7465"/>
                    </a:lnTo>
                    <a:lnTo>
                      <a:pt x="16615" y="6944"/>
                    </a:lnTo>
                    <a:lnTo>
                      <a:pt x="14839" y="6572"/>
                    </a:lnTo>
                    <a:lnTo>
                      <a:pt x="13120" y="6324"/>
                    </a:lnTo>
                    <a:lnTo>
                      <a:pt x="10771" y="6200"/>
                    </a:lnTo>
                  </a:path>
                </a:pathLst>
              </a:custGeom>
              <a:solidFill>
                <a:srgbClr val="65CBC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8" name="Shape 288"/>
              <p:cNvSpPr/>
              <p:nvPr/>
            </p:nvSpPr>
            <p:spPr>
              <a:xfrm>
                <a:off x="1602509" y="3677040"/>
                <a:ext cx="123953" cy="402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68"/>
                    </a:moveTo>
                    <a:lnTo>
                      <a:pt x="0" y="9062"/>
                    </a:lnTo>
                    <a:lnTo>
                      <a:pt x="1322" y="7392"/>
                    </a:lnTo>
                    <a:lnTo>
                      <a:pt x="3174" y="5859"/>
                    </a:lnTo>
                    <a:lnTo>
                      <a:pt x="5819" y="4325"/>
                    </a:lnTo>
                    <a:lnTo>
                      <a:pt x="8993" y="3066"/>
                    </a:lnTo>
                    <a:lnTo>
                      <a:pt x="13048" y="1807"/>
                    </a:lnTo>
                    <a:lnTo>
                      <a:pt x="17104" y="849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17104" y="20779"/>
                    </a:lnTo>
                    <a:lnTo>
                      <a:pt x="13048" y="19793"/>
                    </a:lnTo>
                    <a:lnTo>
                      <a:pt x="8993" y="18534"/>
                    </a:lnTo>
                    <a:lnTo>
                      <a:pt x="5819" y="17275"/>
                    </a:lnTo>
                    <a:lnTo>
                      <a:pt x="3174" y="15741"/>
                    </a:lnTo>
                    <a:lnTo>
                      <a:pt x="1322" y="14208"/>
                    </a:lnTo>
                    <a:lnTo>
                      <a:pt x="0" y="12538"/>
                    </a:lnTo>
                    <a:lnTo>
                      <a:pt x="0" y="10868"/>
                    </a:lnTo>
                  </a:path>
                </a:pathLst>
              </a:custGeom>
              <a:solidFill>
                <a:srgbClr val="0058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9" name="Shape 289"/>
              <p:cNvSpPr/>
              <p:nvPr/>
            </p:nvSpPr>
            <p:spPr>
              <a:xfrm>
                <a:off x="1921653" y="3677040"/>
                <a:ext cx="126203" cy="402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1553"/>
                    </a:moveTo>
                    <a:lnTo>
                      <a:pt x="21166" y="13086"/>
                    </a:lnTo>
                    <a:lnTo>
                      <a:pt x="19431" y="14756"/>
                    </a:lnTo>
                    <a:lnTo>
                      <a:pt x="17610" y="16152"/>
                    </a:lnTo>
                    <a:lnTo>
                      <a:pt x="15007" y="17576"/>
                    </a:lnTo>
                    <a:lnTo>
                      <a:pt x="11884" y="18808"/>
                    </a:lnTo>
                    <a:lnTo>
                      <a:pt x="8328" y="19930"/>
                    </a:lnTo>
                    <a:lnTo>
                      <a:pt x="4337" y="20888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4337" y="849"/>
                    </a:lnTo>
                    <a:lnTo>
                      <a:pt x="8328" y="1670"/>
                    </a:lnTo>
                    <a:lnTo>
                      <a:pt x="11884" y="2792"/>
                    </a:lnTo>
                    <a:lnTo>
                      <a:pt x="15007" y="4052"/>
                    </a:lnTo>
                    <a:lnTo>
                      <a:pt x="17610" y="5448"/>
                    </a:lnTo>
                    <a:lnTo>
                      <a:pt x="19431" y="6954"/>
                    </a:lnTo>
                    <a:lnTo>
                      <a:pt x="21166" y="8487"/>
                    </a:lnTo>
                    <a:lnTo>
                      <a:pt x="21600" y="10184"/>
                    </a:lnTo>
                    <a:lnTo>
                      <a:pt x="21600" y="11553"/>
                    </a:lnTo>
                  </a:path>
                </a:pathLst>
              </a:custGeom>
              <a:solidFill>
                <a:srgbClr val="0058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0" name="Shape 290"/>
              <p:cNvSpPr/>
              <p:nvPr/>
            </p:nvSpPr>
            <p:spPr>
              <a:xfrm>
                <a:off x="1281102" y="3292414"/>
                <a:ext cx="126204" cy="3999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432" y="8982"/>
                    </a:lnTo>
                    <a:lnTo>
                      <a:pt x="1296" y="7439"/>
                    </a:lnTo>
                    <a:lnTo>
                      <a:pt x="3542" y="5758"/>
                    </a:lnTo>
                    <a:lnTo>
                      <a:pt x="5702" y="4353"/>
                    </a:lnTo>
                    <a:lnTo>
                      <a:pt x="9245" y="2948"/>
                    </a:lnTo>
                    <a:lnTo>
                      <a:pt x="12701" y="1818"/>
                    </a:lnTo>
                    <a:lnTo>
                      <a:pt x="16675" y="854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16675" y="20746"/>
                    </a:lnTo>
                    <a:lnTo>
                      <a:pt x="12701" y="19781"/>
                    </a:lnTo>
                    <a:lnTo>
                      <a:pt x="9245" y="18652"/>
                    </a:lnTo>
                    <a:lnTo>
                      <a:pt x="5702" y="17247"/>
                    </a:lnTo>
                    <a:lnTo>
                      <a:pt x="3542" y="15842"/>
                    </a:lnTo>
                    <a:lnTo>
                      <a:pt x="1296" y="14299"/>
                    </a:lnTo>
                    <a:lnTo>
                      <a:pt x="432" y="12618"/>
                    </a:lnTo>
                    <a:lnTo>
                      <a:pt x="0" y="10800"/>
                    </a:lnTo>
                  </a:path>
                </a:pathLst>
              </a:custGeom>
              <a:solidFill>
                <a:srgbClr val="0058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1" name="Shape 291"/>
              <p:cNvSpPr/>
              <p:nvPr/>
            </p:nvSpPr>
            <p:spPr>
              <a:xfrm>
                <a:off x="1600246" y="3290151"/>
                <a:ext cx="126204" cy="4044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1480"/>
                    </a:moveTo>
                    <a:lnTo>
                      <a:pt x="21082" y="13167"/>
                    </a:lnTo>
                    <a:lnTo>
                      <a:pt x="19786" y="14663"/>
                    </a:lnTo>
                    <a:lnTo>
                      <a:pt x="17626" y="16186"/>
                    </a:lnTo>
                    <a:lnTo>
                      <a:pt x="14947" y="17465"/>
                    </a:lnTo>
                    <a:lnTo>
                      <a:pt x="11923" y="18689"/>
                    </a:lnTo>
                    <a:lnTo>
                      <a:pt x="8381" y="19804"/>
                    </a:lnTo>
                    <a:lnTo>
                      <a:pt x="4406" y="20757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4406" y="843"/>
                    </a:lnTo>
                    <a:lnTo>
                      <a:pt x="8381" y="1795"/>
                    </a:lnTo>
                    <a:lnTo>
                      <a:pt x="11923" y="2911"/>
                    </a:lnTo>
                    <a:lnTo>
                      <a:pt x="14947" y="4162"/>
                    </a:lnTo>
                    <a:lnTo>
                      <a:pt x="17626" y="5413"/>
                    </a:lnTo>
                    <a:lnTo>
                      <a:pt x="19786" y="6937"/>
                    </a:lnTo>
                    <a:lnTo>
                      <a:pt x="21082" y="8433"/>
                    </a:lnTo>
                    <a:lnTo>
                      <a:pt x="21600" y="10120"/>
                    </a:lnTo>
                    <a:lnTo>
                      <a:pt x="21600" y="11480"/>
                    </a:lnTo>
                  </a:path>
                </a:pathLst>
              </a:custGeom>
              <a:solidFill>
                <a:srgbClr val="0058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2" name="Shape 292"/>
              <p:cNvSpPr/>
              <p:nvPr/>
            </p:nvSpPr>
            <p:spPr>
              <a:xfrm>
                <a:off x="319144" y="3292414"/>
                <a:ext cx="126203" cy="402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1416"/>
                    </a:moveTo>
                    <a:lnTo>
                      <a:pt x="21166" y="13113"/>
                    </a:lnTo>
                    <a:lnTo>
                      <a:pt x="19865" y="14619"/>
                    </a:lnTo>
                    <a:lnTo>
                      <a:pt x="17610" y="16152"/>
                    </a:lnTo>
                    <a:lnTo>
                      <a:pt x="15007" y="17439"/>
                    </a:lnTo>
                    <a:lnTo>
                      <a:pt x="11884" y="18671"/>
                    </a:lnTo>
                    <a:lnTo>
                      <a:pt x="8328" y="19793"/>
                    </a:lnTo>
                    <a:lnTo>
                      <a:pt x="4337" y="20751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4337" y="712"/>
                    </a:lnTo>
                    <a:lnTo>
                      <a:pt x="8328" y="1670"/>
                    </a:lnTo>
                    <a:lnTo>
                      <a:pt x="11884" y="2792"/>
                    </a:lnTo>
                    <a:lnTo>
                      <a:pt x="15007" y="4052"/>
                    </a:lnTo>
                    <a:lnTo>
                      <a:pt x="17610" y="5311"/>
                    </a:lnTo>
                    <a:lnTo>
                      <a:pt x="19865" y="6844"/>
                    </a:lnTo>
                    <a:lnTo>
                      <a:pt x="21166" y="8350"/>
                    </a:lnTo>
                    <a:lnTo>
                      <a:pt x="21600" y="10047"/>
                    </a:lnTo>
                    <a:lnTo>
                      <a:pt x="21600" y="11416"/>
                    </a:lnTo>
                  </a:path>
                </a:pathLst>
              </a:custGeom>
              <a:solidFill>
                <a:srgbClr val="0058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3" name="Shape 293"/>
              <p:cNvSpPr/>
              <p:nvPr/>
            </p:nvSpPr>
            <p:spPr>
              <a:xfrm>
                <a:off x="0" y="3491539"/>
                <a:ext cx="126203" cy="1365883"/>
              </a:xfrm>
              <a:prstGeom prst="rect">
                <a:avLst/>
              </a:prstGeom>
              <a:solidFill>
                <a:srgbClr val="65CBC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4" name="Shape 294"/>
              <p:cNvSpPr/>
              <p:nvPr/>
            </p:nvSpPr>
            <p:spPr>
              <a:xfrm>
                <a:off x="0" y="3276571"/>
                <a:ext cx="445332" cy="447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38" y="21600"/>
                    </a:moveTo>
                    <a:lnTo>
                      <a:pt x="9721" y="21477"/>
                    </a:lnTo>
                    <a:lnTo>
                      <a:pt x="8580" y="21329"/>
                    </a:lnTo>
                    <a:lnTo>
                      <a:pt x="7589" y="21082"/>
                    </a:lnTo>
                    <a:lnTo>
                      <a:pt x="6572" y="20712"/>
                    </a:lnTo>
                    <a:lnTo>
                      <a:pt x="5555" y="20342"/>
                    </a:lnTo>
                    <a:lnTo>
                      <a:pt x="4687" y="19701"/>
                    </a:lnTo>
                    <a:lnTo>
                      <a:pt x="3918" y="19085"/>
                    </a:lnTo>
                    <a:lnTo>
                      <a:pt x="3149" y="18444"/>
                    </a:lnTo>
                    <a:lnTo>
                      <a:pt x="2405" y="17704"/>
                    </a:lnTo>
                    <a:lnTo>
                      <a:pt x="1761" y="16841"/>
                    </a:lnTo>
                    <a:lnTo>
                      <a:pt x="1265" y="15953"/>
                    </a:lnTo>
                    <a:lnTo>
                      <a:pt x="769" y="14942"/>
                    </a:lnTo>
                    <a:lnTo>
                      <a:pt x="372" y="14055"/>
                    </a:lnTo>
                    <a:lnTo>
                      <a:pt x="124" y="12945"/>
                    </a:lnTo>
                    <a:lnTo>
                      <a:pt x="0" y="11934"/>
                    </a:lnTo>
                    <a:lnTo>
                      <a:pt x="0" y="9666"/>
                    </a:lnTo>
                    <a:lnTo>
                      <a:pt x="124" y="8655"/>
                    </a:lnTo>
                    <a:lnTo>
                      <a:pt x="372" y="7668"/>
                    </a:lnTo>
                    <a:lnTo>
                      <a:pt x="769" y="6658"/>
                    </a:lnTo>
                    <a:lnTo>
                      <a:pt x="1265" y="5647"/>
                    </a:lnTo>
                    <a:lnTo>
                      <a:pt x="1761" y="4784"/>
                    </a:lnTo>
                    <a:lnTo>
                      <a:pt x="2405" y="3896"/>
                    </a:lnTo>
                    <a:lnTo>
                      <a:pt x="3149" y="3156"/>
                    </a:lnTo>
                    <a:lnTo>
                      <a:pt x="3918" y="2515"/>
                    </a:lnTo>
                    <a:lnTo>
                      <a:pt x="4687" y="1898"/>
                    </a:lnTo>
                    <a:lnTo>
                      <a:pt x="5555" y="1381"/>
                    </a:lnTo>
                    <a:lnTo>
                      <a:pt x="6572" y="888"/>
                    </a:lnTo>
                    <a:lnTo>
                      <a:pt x="7589" y="518"/>
                    </a:lnTo>
                    <a:lnTo>
                      <a:pt x="8580" y="271"/>
                    </a:lnTo>
                    <a:lnTo>
                      <a:pt x="9721" y="123"/>
                    </a:lnTo>
                    <a:lnTo>
                      <a:pt x="10738" y="0"/>
                    </a:lnTo>
                    <a:lnTo>
                      <a:pt x="11879" y="123"/>
                    </a:lnTo>
                    <a:lnTo>
                      <a:pt x="13019" y="271"/>
                    </a:lnTo>
                    <a:lnTo>
                      <a:pt x="14036" y="518"/>
                    </a:lnTo>
                    <a:lnTo>
                      <a:pt x="15028" y="888"/>
                    </a:lnTo>
                    <a:lnTo>
                      <a:pt x="15921" y="1381"/>
                    </a:lnTo>
                    <a:lnTo>
                      <a:pt x="16814" y="1898"/>
                    </a:lnTo>
                    <a:lnTo>
                      <a:pt x="17682" y="2515"/>
                    </a:lnTo>
                    <a:lnTo>
                      <a:pt x="18451" y="3156"/>
                    </a:lnTo>
                    <a:lnTo>
                      <a:pt x="19194" y="3896"/>
                    </a:lnTo>
                    <a:lnTo>
                      <a:pt x="19715" y="4784"/>
                    </a:lnTo>
                    <a:lnTo>
                      <a:pt x="20335" y="5647"/>
                    </a:lnTo>
                    <a:lnTo>
                      <a:pt x="20707" y="6658"/>
                    </a:lnTo>
                    <a:lnTo>
                      <a:pt x="21104" y="7668"/>
                    </a:lnTo>
                    <a:lnTo>
                      <a:pt x="21352" y="8655"/>
                    </a:lnTo>
                    <a:lnTo>
                      <a:pt x="21600" y="9666"/>
                    </a:lnTo>
                    <a:lnTo>
                      <a:pt x="21600" y="11934"/>
                    </a:lnTo>
                    <a:lnTo>
                      <a:pt x="21352" y="12945"/>
                    </a:lnTo>
                    <a:lnTo>
                      <a:pt x="21104" y="14055"/>
                    </a:lnTo>
                    <a:lnTo>
                      <a:pt x="20707" y="14942"/>
                    </a:lnTo>
                    <a:lnTo>
                      <a:pt x="20335" y="15953"/>
                    </a:lnTo>
                    <a:lnTo>
                      <a:pt x="19715" y="16841"/>
                    </a:lnTo>
                    <a:lnTo>
                      <a:pt x="19194" y="17704"/>
                    </a:lnTo>
                    <a:lnTo>
                      <a:pt x="18451" y="18444"/>
                    </a:lnTo>
                    <a:lnTo>
                      <a:pt x="17682" y="19085"/>
                    </a:lnTo>
                    <a:lnTo>
                      <a:pt x="16814" y="19701"/>
                    </a:lnTo>
                    <a:lnTo>
                      <a:pt x="15921" y="20342"/>
                    </a:lnTo>
                    <a:lnTo>
                      <a:pt x="15028" y="20712"/>
                    </a:lnTo>
                    <a:lnTo>
                      <a:pt x="14036" y="21082"/>
                    </a:lnTo>
                    <a:lnTo>
                      <a:pt x="13019" y="21329"/>
                    </a:lnTo>
                    <a:lnTo>
                      <a:pt x="11879" y="21477"/>
                    </a:lnTo>
                    <a:lnTo>
                      <a:pt x="10738" y="21600"/>
                    </a:lnTo>
                    <a:close/>
                    <a:moveTo>
                      <a:pt x="10738" y="6164"/>
                    </a:moveTo>
                    <a:lnTo>
                      <a:pt x="9870" y="6288"/>
                    </a:lnTo>
                    <a:lnTo>
                      <a:pt x="8977" y="6534"/>
                    </a:lnTo>
                    <a:lnTo>
                      <a:pt x="8208" y="7027"/>
                    </a:lnTo>
                    <a:lnTo>
                      <a:pt x="7465" y="7545"/>
                    </a:lnTo>
                    <a:lnTo>
                      <a:pt x="6944" y="8162"/>
                    </a:lnTo>
                    <a:lnTo>
                      <a:pt x="6448" y="9049"/>
                    </a:lnTo>
                    <a:lnTo>
                      <a:pt x="6200" y="9912"/>
                    </a:lnTo>
                    <a:lnTo>
                      <a:pt x="6200" y="11688"/>
                    </a:lnTo>
                    <a:lnTo>
                      <a:pt x="6448" y="12575"/>
                    </a:lnTo>
                    <a:lnTo>
                      <a:pt x="6944" y="13438"/>
                    </a:lnTo>
                    <a:lnTo>
                      <a:pt x="7465" y="14055"/>
                    </a:lnTo>
                    <a:lnTo>
                      <a:pt x="8208" y="14696"/>
                    </a:lnTo>
                    <a:lnTo>
                      <a:pt x="8977" y="15066"/>
                    </a:lnTo>
                    <a:lnTo>
                      <a:pt x="9870" y="15312"/>
                    </a:lnTo>
                    <a:lnTo>
                      <a:pt x="10738" y="15436"/>
                    </a:lnTo>
                    <a:lnTo>
                      <a:pt x="11755" y="15312"/>
                    </a:lnTo>
                    <a:lnTo>
                      <a:pt x="12647" y="15066"/>
                    </a:lnTo>
                    <a:lnTo>
                      <a:pt x="13391" y="14696"/>
                    </a:lnTo>
                    <a:lnTo>
                      <a:pt x="14036" y="14055"/>
                    </a:lnTo>
                    <a:lnTo>
                      <a:pt x="14656" y="13438"/>
                    </a:lnTo>
                    <a:lnTo>
                      <a:pt x="15028" y="12575"/>
                    </a:lnTo>
                    <a:lnTo>
                      <a:pt x="15276" y="11688"/>
                    </a:lnTo>
                    <a:lnTo>
                      <a:pt x="15425" y="10800"/>
                    </a:lnTo>
                    <a:lnTo>
                      <a:pt x="15276" y="9912"/>
                    </a:lnTo>
                    <a:lnTo>
                      <a:pt x="15028" y="9049"/>
                    </a:lnTo>
                    <a:lnTo>
                      <a:pt x="14656" y="8162"/>
                    </a:lnTo>
                    <a:lnTo>
                      <a:pt x="14036" y="7545"/>
                    </a:lnTo>
                    <a:lnTo>
                      <a:pt x="13391" y="7027"/>
                    </a:lnTo>
                    <a:lnTo>
                      <a:pt x="12647" y="6534"/>
                    </a:lnTo>
                    <a:lnTo>
                      <a:pt x="11755" y="6288"/>
                    </a:lnTo>
                    <a:lnTo>
                      <a:pt x="10738" y="6164"/>
                    </a:lnTo>
                    <a:close/>
                  </a:path>
                </a:pathLst>
              </a:custGeom>
              <a:solidFill>
                <a:srgbClr val="65CBC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5" name="Shape 295"/>
              <p:cNvSpPr/>
              <p:nvPr/>
            </p:nvSpPr>
            <p:spPr>
              <a:xfrm>
                <a:off x="319144" y="3287885"/>
                <a:ext cx="126203" cy="3999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4858" y="716"/>
                    </a:lnTo>
                    <a:lnTo>
                      <a:pt x="8761" y="1846"/>
                    </a:lnTo>
                    <a:lnTo>
                      <a:pt x="12318" y="2975"/>
                    </a:lnTo>
                    <a:lnTo>
                      <a:pt x="15875" y="4353"/>
                    </a:lnTo>
                    <a:lnTo>
                      <a:pt x="18043" y="5758"/>
                    </a:lnTo>
                    <a:lnTo>
                      <a:pt x="20299" y="7301"/>
                    </a:lnTo>
                    <a:lnTo>
                      <a:pt x="21166" y="8982"/>
                    </a:lnTo>
                    <a:lnTo>
                      <a:pt x="21600" y="10827"/>
                    </a:lnTo>
                    <a:lnTo>
                      <a:pt x="21166" y="12618"/>
                    </a:lnTo>
                    <a:lnTo>
                      <a:pt x="20299" y="14299"/>
                    </a:lnTo>
                    <a:lnTo>
                      <a:pt x="18043" y="15842"/>
                    </a:lnTo>
                    <a:lnTo>
                      <a:pt x="15875" y="17274"/>
                    </a:lnTo>
                    <a:lnTo>
                      <a:pt x="12318" y="18680"/>
                    </a:lnTo>
                    <a:lnTo>
                      <a:pt x="8761" y="19781"/>
                    </a:lnTo>
                    <a:lnTo>
                      <a:pt x="4858" y="20773"/>
                    </a:lnTo>
                    <a:lnTo>
                      <a:pt x="0" y="2160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chemeClr val="accent6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sp>
          <p:nvSpPr>
            <p:cNvPr id="297" name="Shape 297"/>
            <p:cNvSpPr/>
            <p:nvPr/>
          </p:nvSpPr>
          <p:spPr>
            <a:xfrm flipH="1">
              <a:off x="1281652" y="1824845"/>
              <a:ext cx="126203" cy="305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123" y="7524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3123" y="13932"/>
                  </a:lnTo>
                  <a:lnTo>
                    <a:pt x="1735" y="13176"/>
                  </a:lnTo>
                  <a:lnTo>
                    <a:pt x="867" y="12456"/>
                  </a:lnTo>
                  <a:lnTo>
                    <a:pt x="0" y="11556"/>
                  </a:lnTo>
                  <a:lnTo>
                    <a:pt x="0" y="9900"/>
                  </a:lnTo>
                  <a:lnTo>
                    <a:pt x="867" y="9144"/>
                  </a:lnTo>
                  <a:lnTo>
                    <a:pt x="1735" y="8244"/>
                  </a:lnTo>
                  <a:lnTo>
                    <a:pt x="3123" y="7524"/>
                  </a:ln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 3 BLUE">
    <p:bg>
      <p:bgPr>
        <a:solidFill>
          <a:srgbClr val="29A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6" name="Shape 306"/>
          <p:cNvSpPr/>
          <p:nvPr>
            <p:ph type="body" sz="quarter" idx="1"/>
          </p:nvPr>
        </p:nvSpPr>
        <p:spPr>
          <a:xfrm>
            <a:off x="326862" y="3884936"/>
            <a:ext cx="5504101" cy="764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005586"/>
                </a:solidFill>
              </a:defRPr>
            </a:lvl1pPr>
          </a:lstStyle>
          <a:p>
            <a:pPr/>
            <a:r>
              <a:t>Click to add subtitle</a:t>
            </a:r>
          </a:p>
        </p:txBody>
      </p:sp>
      <p:sp>
        <p:nvSpPr>
          <p:cNvPr id="307" name="Shape 307"/>
          <p:cNvSpPr/>
          <p:nvPr>
            <p:ph type="title"/>
          </p:nvPr>
        </p:nvSpPr>
        <p:spPr>
          <a:xfrm>
            <a:off x="307805" y="2025924"/>
            <a:ext cx="5523002" cy="1853702"/>
          </a:xfrm>
          <a:prstGeom prst="rect">
            <a:avLst/>
          </a:prstGeom>
        </p:spPr>
        <p:txBody>
          <a:bodyPr anchor="b"/>
          <a:lstStyle>
            <a:lvl1pPr>
              <a:defRPr sz="3300">
                <a:solidFill>
                  <a:srgbClr val="F5F5F5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grpSp>
        <p:nvGrpSpPr>
          <p:cNvPr id="317" name="Group 317"/>
          <p:cNvGrpSpPr/>
          <p:nvPr/>
        </p:nvGrpSpPr>
        <p:grpSpPr>
          <a:xfrm>
            <a:off x="396435" y="492607"/>
            <a:ext cx="1211349" cy="222563"/>
            <a:chOff x="0" y="0"/>
            <a:chExt cx="1211348" cy="222562"/>
          </a:xfrm>
        </p:grpSpPr>
        <p:sp>
          <p:nvSpPr>
            <p:cNvPr id="308" name="Shape 308"/>
            <p:cNvSpPr/>
            <p:nvPr/>
          </p:nvSpPr>
          <p:spPr>
            <a:xfrm>
              <a:off x="917051" y="50564"/>
              <a:ext cx="99651" cy="171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44" y="0"/>
                  </a:moveTo>
                  <a:cubicBezTo>
                    <a:pt x="16887" y="0"/>
                    <a:pt x="14334" y="114"/>
                    <a:pt x="11978" y="571"/>
                  </a:cubicBezTo>
                  <a:cubicBezTo>
                    <a:pt x="10996" y="686"/>
                    <a:pt x="9818" y="914"/>
                    <a:pt x="8836" y="1143"/>
                  </a:cubicBezTo>
                  <a:cubicBezTo>
                    <a:pt x="8640" y="1029"/>
                    <a:pt x="8444" y="914"/>
                    <a:pt x="8247" y="686"/>
                  </a:cubicBezTo>
                  <a:cubicBezTo>
                    <a:pt x="7265" y="228"/>
                    <a:pt x="6284" y="0"/>
                    <a:pt x="4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622" y="21600"/>
                    <a:pt x="9622" y="21600"/>
                    <a:pt x="9622" y="21600"/>
                  </a:cubicBezTo>
                  <a:cubicBezTo>
                    <a:pt x="9622" y="10286"/>
                    <a:pt x="9622" y="10286"/>
                    <a:pt x="9622" y="10286"/>
                  </a:cubicBezTo>
                  <a:cubicBezTo>
                    <a:pt x="9622" y="8114"/>
                    <a:pt x="10211" y="7314"/>
                    <a:pt x="11585" y="6514"/>
                  </a:cubicBezTo>
                  <a:cubicBezTo>
                    <a:pt x="12764" y="5828"/>
                    <a:pt x="14727" y="5486"/>
                    <a:pt x="17476" y="5486"/>
                  </a:cubicBezTo>
                  <a:cubicBezTo>
                    <a:pt x="21600" y="5486"/>
                    <a:pt x="21600" y="5486"/>
                    <a:pt x="21600" y="54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244" y="0"/>
                    <a:pt x="19244" y="0"/>
                    <a:pt x="19244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09" name="Shape 309"/>
            <p:cNvSpPr/>
            <p:nvPr/>
          </p:nvSpPr>
          <p:spPr>
            <a:xfrm>
              <a:off x="169384" y="0"/>
              <a:ext cx="44466" cy="221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484"/>
                    <a:pt x="0" y="19484"/>
                    <a:pt x="0" y="19484"/>
                  </a:cubicBezTo>
                  <a:cubicBezTo>
                    <a:pt x="0" y="20101"/>
                    <a:pt x="881" y="20542"/>
                    <a:pt x="3086" y="20983"/>
                  </a:cubicBezTo>
                  <a:cubicBezTo>
                    <a:pt x="4849" y="21335"/>
                    <a:pt x="7494" y="21600"/>
                    <a:pt x="105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28"/>
                    <a:pt x="21600" y="2028"/>
                    <a:pt x="21600" y="2028"/>
                  </a:cubicBezTo>
                  <a:cubicBezTo>
                    <a:pt x="21600" y="1410"/>
                    <a:pt x="20719" y="970"/>
                    <a:pt x="18514" y="617"/>
                  </a:cubicBezTo>
                  <a:cubicBezTo>
                    <a:pt x="16310" y="176"/>
                    <a:pt x="14106" y="0"/>
                    <a:pt x="1102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10" name="Shape 310"/>
            <p:cNvSpPr/>
            <p:nvPr/>
          </p:nvSpPr>
          <p:spPr>
            <a:xfrm>
              <a:off x="230699" y="45967"/>
              <a:ext cx="155994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7169"/>
                  </a:moveTo>
                  <a:cubicBezTo>
                    <a:pt x="14442" y="17169"/>
                    <a:pt x="15572" y="13735"/>
                    <a:pt x="15572" y="10855"/>
                  </a:cubicBezTo>
                  <a:cubicBezTo>
                    <a:pt x="15572" y="8086"/>
                    <a:pt x="14442" y="4541"/>
                    <a:pt x="10800" y="4541"/>
                  </a:cubicBezTo>
                  <a:cubicBezTo>
                    <a:pt x="7158" y="4541"/>
                    <a:pt x="6028" y="8086"/>
                    <a:pt x="6028" y="10855"/>
                  </a:cubicBezTo>
                  <a:cubicBezTo>
                    <a:pt x="6028" y="13735"/>
                    <a:pt x="7158" y="17169"/>
                    <a:pt x="10800" y="17169"/>
                  </a:cubicBezTo>
                  <a:close/>
                  <a:moveTo>
                    <a:pt x="10800" y="0"/>
                  </a:moveTo>
                  <a:cubicBezTo>
                    <a:pt x="17707" y="0"/>
                    <a:pt x="21600" y="4098"/>
                    <a:pt x="21600" y="10855"/>
                  </a:cubicBezTo>
                  <a:cubicBezTo>
                    <a:pt x="21600" y="17612"/>
                    <a:pt x="17707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11" name="Shape 311"/>
            <p:cNvSpPr/>
            <p:nvPr/>
          </p:nvSpPr>
          <p:spPr>
            <a:xfrm>
              <a:off x="0" y="45967"/>
              <a:ext cx="152155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7" y="17169"/>
                  </a:moveTo>
                  <a:cubicBezTo>
                    <a:pt x="7329" y="17169"/>
                    <a:pt x="6171" y="13735"/>
                    <a:pt x="6171" y="10855"/>
                  </a:cubicBezTo>
                  <a:cubicBezTo>
                    <a:pt x="6171" y="8086"/>
                    <a:pt x="7329" y="4541"/>
                    <a:pt x="11057" y="4541"/>
                  </a:cubicBezTo>
                  <a:cubicBezTo>
                    <a:pt x="13114" y="4541"/>
                    <a:pt x="14271" y="5538"/>
                    <a:pt x="15043" y="6868"/>
                  </a:cubicBezTo>
                  <a:cubicBezTo>
                    <a:pt x="21600" y="6868"/>
                    <a:pt x="21600" y="6868"/>
                    <a:pt x="21600" y="6868"/>
                  </a:cubicBezTo>
                  <a:cubicBezTo>
                    <a:pt x="20314" y="2548"/>
                    <a:pt x="16714" y="0"/>
                    <a:pt x="11057" y="0"/>
                  </a:cubicBezTo>
                  <a:cubicBezTo>
                    <a:pt x="3857" y="0"/>
                    <a:pt x="0" y="4098"/>
                    <a:pt x="0" y="10855"/>
                  </a:cubicBezTo>
                  <a:cubicBezTo>
                    <a:pt x="0" y="17612"/>
                    <a:pt x="3857" y="21600"/>
                    <a:pt x="11057" y="21600"/>
                  </a:cubicBezTo>
                  <a:cubicBezTo>
                    <a:pt x="16714" y="21600"/>
                    <a:pt x="20314" y="19163"/>
                    <a:pt x="21600" y="14843"/>
                  </a:cubicBezTo>
                  <a:cubicBezTo>
                    <a:pt x="17357" y="14843"/>
                    <a:pt x="17357" y="14843"/>
                    <a:pt x="17357" y="14843"/>
                  </a:cubicBezTo>
                  <a:cubicBezTo>
                    <a:pt x="17357" y="14843"/>
                    <a:pt x="16200" y="14843"/>
                    <a:pt x="15557" y="15397"/>
                  </a:cubicBezTo>
                  <a:cubicBezTo>
                    <a:pt x="14400" y="16283"/>
                    <a:pt x="13500" y="17169"/>
                    <a:pt x="11057" y="1716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12" name="Shape 312"/>
            <p:cNvSpPr/>
            <p:nvPr/>
          </p:nvSpPr>
          <p:spPr>
            <a:xfrm>
              <a:off x="403916" y="50564"/>
              <a:ext cx="147521" cy="17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05" y="796"/>
                  </a:moveTo>
                  <a:cubicBezTo>
                    <a:pt x="20142" y="227"/>
                    <a:pt x="19480" y="0"/>
                    <a:pt x="18420" y="0"/>
                  </a:cubicBezTo>
                  <a:cubicBezTo>
                    <a:pt x="15239" y="0"/>
                    <a:pt x="15239" y="0"/>
                    <a:pt x="15239" y="0"/>
                  </a:cubicBezTo>
                  <a:cubicBezTo>
                    <a:pt x="15239" y="13415"/>
                    <a:pt x="15239" y="13415"/>
                    <a:pt x="15239" y="13415"/>
                  </a:cubicBezTo>
                  <a:cubicBezTo>
                    <a:pt x="15239" y="14665"/>
                    <a:pt x="14709" y="15575"/>
                    <a:pt x="13914" y="16143"/>
                  </a:cubicBezTo>
                  <a:cubicBezTo>
                    <a:pt x="12986" y="16825"/>
                    <a:pt x="11926" y="17052"/>
                    <a:pt x="10866" y="17052"/>
                  </a:cubicBezTo>
                  <a:cubicBezTo>
                    <a:pt x="9674" y="17052"/>
                    <a:pt x="8613" y="16825"/>
                    <a:pt x="7818" y="16143"/>
                  </a:cubicBezTo>
                  <a:cubicBezTo>
                    <a:pt x="6891" y="15575"/>
                    <a:pt x="6361" y="14665"/>
                    <a:pt x="6361" y="13415"/>
                  </a:cubicBezTo>
                  <a:cubicBezTo>
                    <a:pt x="6361" y="2615"/>
                    <a:pt x="6361" y="2615"/>
                    <a:pt x="6361" y="2615"/>
                  </a:cubicBezTo>
                  <a:cubicBezTo>
                    <a:pt x="6361" y="1932"/>
                    <a:pt x="6096" y="1250"/>
                    <a:pt x="5566" y="796"/>
                  </a:cubicBezTo>
                  <a:cubicBezTo>
                    <a:pt x="4903" y="227"/>
                    <a:pt x="4240" y="0"/>
                    <a:pt x="3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92"/>
                    <a:pt x="0" y="12392"/>
                    <a:pt x="0" y="12392"/>
                  </a:cubicBezTo>
                  <a:cubicBezTo>
                    <a:pt x="0" y="16257"/>
                    <a:pt x="1192" y="18530"/>
                    <a:pt x="3445" y="19895"/>
                  </a:cubicBezTo>
                  <a:cubicBezTo>
                    <a:pt x="5566" y="21145"/>
                    <a:pt x="8083" y="21600"/>
                    <a:pt x="10866" y="21600"/>
                  </a:cubicBezTo>
                  <a:cubicBezTo>
                    <a:pt x="13517" y="21600"/>
                    <a:pt x="16034" y="21145"/>
                    <a:pt x="18154" y="19895"/>
                  </a:cubicBezTo>
                  <a:cubicBezTo>
                    <a:pt x="20407" y="18530"/>
                    <a:pt x="21600" y="16257"/>
                    <a:pt x="21600" y="12392"/>
                  </a:cubicBezTo>
                  <a:cubicBezTo>
                    <a:pt x="21600" y="2615"/>
                    <a:pt x="21600" y="2615"/>
                    <a:pt x="21600" y="2615"/>
                  </a:cubicBezTo>
                  <a:cubicBezTo>
                    <a:pt x="21600" y="1932"/>
                    <a:pt x="21335" y="1250"/>
                    <a:pt x="20805" y="79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13" name="Shape 313"/>
            <p:cNvSpPr/>
            <p:nvPr/>
          </p:nvSpPr>
          <p:spPr>
            <a:xfrm>
              <a:off x="569468" y="0"/>
              <a:ext cx="158238" cy="222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6" y="615"/>
                  </a:moveTo>
                  <a:cubicBezTo>
                    <a:pt x="20119" y="176"/>
                    <a:pt x="19502" y="0"/>
                    <a:pt x="18638" y="0"/>
                  </a:cubicBezTo>
                  <a:cubicBezTo>
                    <a:pt x="15675" y="0"/>
                    <a:pt x="15675" y="0"/>
                    <a:pt x="15675" y="0"/>
                  </a:cubicBezTo>
                  <a:cubicBezTo>
                    <a:pt x="15675" y="6146"/>
                    <a:pt x="15675" y="6146"/>
                    <a:pt x="15675" y="6146"/>
                  </a:cubicBezTo>
                  <a:cubicBezTo>
                    <a:pt x="14688" y="5532"/>
                    <a:pt x="12713" y="4478"/>
                    <a:pt x="9751" y="4478"/>
                  </a:cubicBezTo>
                  <a:cubicBezTo>
                    <a:pt x="3579" y="4478"/>
                    <a:pt x="0" y="7727"/>
                    <a:pt x="0" y="13083"/>
                  </a:cubicBezTo>
                  <a:cubicBezTo>
                    <a:pt x="0" y="18439"/>
                    <a:pt x="3703" y="21600"/>
                    <a:pt x="10738" y="21600"/>
                  </a:cubicBezTo>
                  <a:cubicBezTo>
                    <a:pt x="17774" y="21600"/>
                    <a:pt x="21600" y="18439"/>
                    <a:pt x="21600" y="13171"/>
                  </a:cubicBezTo>
                  <a:cubicBezTo>
                    <a:pt x="21600" y="13171"/>
                    <a:pt x="21600" y="13171"/>
                    <a:pt x="21600" y="13171"/>
                  </a:cubicBezTo>
                  <a:cubicBezTo>
                    <a:pt x="21600" y="2019"/>
                    <a:pt x="21600" y="2019"/>
                    <a:pt x="21600" y="2019"/>
                  </a:cubicBezTo>
                  <a:cubicBezTo>
                    <a:pt x="21600" y="1405"/>
                    <a:pt x="21353" y="966"/>
                    <a:pt x="20736" y="615"/>
                  </a:cubicBezTo>
                  <a:close/>
                  <a:moveTo>
                    <a:pt x="10738" y="18088"/>
                  </a:moveTo>
                  <a:cubicBezTo>
                    <a:pt x="7159" y="18088"/>
                    <a:pt x="6048" y="15366"/>
                    <a:pt x="6048" y="13083"/>
                  </a:cubicBezTo>
                  <a:cubicBezTo>
                    <a:pt x="6048" y="10888"/>
                    <a:pt x="7159" y="8078"/>
                    <a:pt x="10738" y="8078"/>
                  </a:cubicBezTo>
                  <a:cubicBezTo>
                    <a:pt x="14441" y="8078"/>
                    <a:pt x="15552" y="10800"/>
                    <a:pt x="15675" y="13083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5454"/>
                    <a:pt x="14441" y="18088"/>
                    <a:pt x="10738" y="1808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14" name="Shape 314"/>
            <p:cNvSpPr/>
            <p:nvPr/>
          </p:nvSpPr>
          <p:spPr>
            <a:xfrm>
              <a:off x="744984" y="45967"/>
              <a:ext cx="155994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9637"/>
                  </a:moveTo>
                  <a:cubicBezTo>
                    <a:pt x="21600" y="10080"/>
                    <a:pt x="21474" y="10523"/>
                    <a:pt x="21223" y="10855"/>
                  </a:cubicBezTo>
                  <a:cubicBezTo>
                    <a:pt x="21098" y="11077"/>
                    <a:pt x="20972" y="11298"/>
                    <a:pt x="20721" y="11520"/>
                  </a:cubicBezTo>
                  <a:cubicBezTo>
                    <a:pt x="20093" y="11963"/>
                    <a:pt x="19465" y="12295"/>
                    <a:pt x="18586" y="12295"/>
                  </a:cubicBezTo>
                  <a:cubicBezTo>
                    <a:pt x="6028" y="12295"/>
                    <a:pt x="6028" y="12295"/>
                    <a:pt x="6028" y="12295"/>
                  </a:cubicBezTo>
                  <a:cubicBezTo>
                    <a:pt x="6279" y="14732"/>
                    <a:pt x="7660" y="17169"/>
                    <a:pt x="10800" y="17169"/>
                  </a:cubicBezTo>
                  <a:cubicBezTo>
                    <a:pt x="13060" y="17169"/>
                    <a:pt x="13939" y="16283"/>
                    <a:pt x="15070" y="15397"/>
                  </a:cubicBezTo>
                  <a:cubicBezTo>
                    <a:pt x="15698" y="14843"/>
                    <a:pt x="16828" y="14843"/>
                    <a:pt x="16828" y="14843"/>
                  </a:cubicBezTo>
                  <a:cubicBezTo>
                    <a:pt x="21098" y="14843"/>
                    <a:pt x="21098" y="14843"/>
                    <a:pt x="21098" y="14843"/>
                  </a:cubicBezTo>
                  <a:cubicBezTo>
                    <a:pt x="19716" y="19163"/>
                    <a:pt x="16200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ubicBezTo>
                    <a:pt x="16200" y="0"/>
                    <a:pt x="19842" y="2548"/>
                    <a:pt x="21098" y="6868"/>
                  </a:cubicBezTo>
                  <a:cubicBezTo>
                    <a:pt x="21349" y="7532"/>
                    <a:pt x="21474" y="8418"/>
                    <a:pt x="21600" y="9305"/>
                  </a:cubicBezTo>
                  <a:lnTo>
                    <a:pt x="21600" y="9637"/>
                  </a:lnTo>
                  <a:close/>
                  <a:moveTo>
                    <a:pt x="10800" y="4541"/>
                  </a:moveTo>
                  <a:cubicBezTo>
                    <a:pt x="8163" y="4541"/>
                    <a:pt x="6530" y="6314"/>
                    <a:pt x="6279" y="8197"/>
                  </a:cubicBezTo>
                  <a:cubicBezTo>
                    <a:pt x="15195" y="8197"/>
                    <a:pt x="15195" y="8197"/>
                    <a:pt x="15195" y="8197"/>
                  </a:cubicBezTo>
                  <a:cubicBezTo>
                    <a:pt x="15195" y="6314"/>
                    <a:pt x="13312" y="4541"/>
                    <a:pt x="10800" y="454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15" name="Shape 315"/>
            <p:cNvSpPr/>
            <p:nvPr/>
          </p:nvSpPr>
          <p:spPr>
            <a:xfrm>
              <a:off x="1023203" y="45967"/>
              <a:ext cx="142959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760"/>
                  </a:moveTo>
                  <a:cubicBezTo>
                    <a:pt x="21600" y="3988"/>
                    <a:pt x="20643" y="2548"/>
                    <a:pt x="18866" y="1440"/>
                  </a:cubicBezTo>
                  <a:cubicBezTo>
                    <a:pt x="17088" y="554"/>
                    <a:pt x="14354" y="0"/>
                    <a:pt x="10800" y="0"/>
                  </a:cubicBezTo>
                  <a:cubicBezTo>
                    <a:pt x="7519" y="0"/>
                    <a:pt x="5058" y="665"/>
                    <a:pt x="3281" y="1772"/>
                  </a:cubicBezTo>
                  <a:cubicBezTo>
                    <a:pt x="1777" y="2769"/>
                    <a:pt x="820" y="4209"/>
                    <a:pt x="547" y="5871"/>
                  </a:cubicBezTo>
                  <a:cubicBezTo>
                    <a:pt x="7109" y="5871"/>
                    <a:pt x="7109" y="5871"/>
                    <a:pt x="7109" y="5871"/>
                  </a:cubicBezTo>
                  <a:cubicBezTo>
                    <a:pt x="7382" y="5206"/>
                    <a:pt x="7929" y="4763"/>
                    <a:pt x="8613" y="4541"/>
                  </a:cubicBezTo>
                  <a:cubicBezTo>
                    <a:pt x="9296" y="4320"/>
                    <a:pt x="10116" y="4209"/>
                    <a:pt x="11073" y="4209"/>
                  </a:cubicBezTo>
                  <a:cubicBezTo>
                    <a:pt x="12167" y="4209"/>
                    <a:pt x="12987" y="4320"/>
                    <a:pt x="13807" y="4652"/>
                  </a:cubicBezTo>
                  <a:cubicBezTo>
                    <a:pt x="14765" y="4874"/>
                    <a:pt x="15175" y="5317"/>
                    <a:pt x="15175" y="6092"/>
                  </a:cubicBezTo>
                  <a:cubicBezTo>
                    <a:pt x="15175" y="6978"/>
                    <a:pt x="13807" y="7754"/>
                    <a:pt x="11073" y="7975"/>
                  </a:cubicBezTo>
                  <a:cubicBezTo>
                    <a:pt x="7656" y="8418"/>
                    <a:pt x="4921" y="8640"/>
                    <a:pt x="2461" y="10080"/>
                  </a:cubicBezTo>
                  <a:cubicBezTo>
                    <a:pt x="957" y="11077"/>
                    <a:pt x="0" y="12738"/>
                    <a:pt x="0" y="14954"/>
                  </a:cubicBezTo>
                  <a:cubicBezTo>
                    <a:pt x="0" y="17169"/>
                    <a:pt x="820" y="18831"/>
                    <a:pt x="2597" y="19938"/>
                  </a:cubicBezTo>
                  <a:cubicBezTo>
                    <a:pt x="4101" y="20825"/>
                    <a:pt x="6562" y="21600"/>
                    <a:pt x="10527" y="21600"/>
                  </a:cubicBezTo>
                  <a:cubicBezTo>
                    <a:pt x="14081" y="21600"/>
                    <a:pt x="16815" y="20935"/>
                    <a:pt x="18592" y="20049"/>
                  </a:cubicBezTo>
                  <a:cubicBezTo>
                    <a:pt x="20506" y="18941"/>
                    <a:pt x="21600" y="17723"/>
                    <a:pt x="21600" y="15618"/>
                  </a:cubicBezTo>
                  <a:lnTo>
                    <a:pt x="21600" y="5760"/>
                  </a:lnTo>
                  <a:close/>
                  <a:moveTo>
                    <a:pt x="14354" y="15951"/>
                  </a:moveTo>
                  <a:cubicBezTo>
                    <a:pt x="13397" y="16837"/>
                    <a:pt x="11894" y="17169"/>
                    <a:pt x="10116" y="17169"/>
                  </a:cubicBezTo>
                  <a:cubicBezTo>
                    <a:pt x="9570" y="17169"/>
                    <a:pt x="7792" y="17058"/>
                    <a:pt x="7109" y="16505"/>
                  </a:cubicBezTo>
                  <a:cubicBezTo>
                    <a:pt x="6562" y="16061"/>
                    <a:pt x="6152" y="15729"/>
                    <a:pt x="6152" y="14954"/>
                  </a:cubicBezTo>
                  <a:cubicBezTo>
                    <a:pt x="6152" y="14400"/>
                    <a:pt x="6425" y="13846"/>
                    <a:pt x="6835" y="13514"/>
                  </a:cubicBezTo>
                  <a:cubicBezTo>
                    <a:pt x="7792" y="12628"/>
                    <a:pt x="8886" y="12517"/>
                    <a:pt x="11073" y="12185"/>
                  </a:cubicBezTo>
                  <a:cubicBezTo>
                    <a:pt x="12577" y="11852"/>
                    <a:pt x="14491" y="11409"/>
                    <a:pt x="15311" y="10966"/>
                  </a:cubicBezTo>
                  <a:cubicBezTo>
                    <a:pt x="15311" y="12628"/>
                    <a:pt x="15311" y="12628"/>
                    <a:pt x="15311" y="12628"/>
                  </a:cubicBezTo>
                  <a:cubicBezTo>
                    <a:pt x="15311" y="13957"/>
                    <a:pt x="15448" y="15175"/>
                    <a:pt x="14354" y="1595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16" name="Shape 316"/>
            <p:cNvSpPr/>
            <p:nvPr/>
          </p:nvSpPr>
          <p:spPr>
            <a:xfrm>
              <a:off x="1176876" y="47116"/>
              <a:ext cx="34473" cy="35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7052" y="0"/>
                    <a:pt x="21600" y="4985"/>
                    <a:pt x="21600" y="11077"/>
                  </a:cubicBezTo>
                  <a:cubicBezTo>
                    <a:pt x="21600" y="16615"/>
                    <a:pt x="17052" y="21600"/>
                    <a:pt x="10800" y="21600"/>
                  </a:cubicBezTo>
                  <a:cubicBezTo>
                    <a:pt x="3979" y="21600"/>
                    <a:pt x="0" y="16615"/>
                    <a:pt x="0" y="11077"/>
                  </a:cubicBezTo>
                  <a:cubicBezTo>
                    <a:pt x="0" y="4985"/>
                    <a:pt x="3979" y="0"/>
                    <a:pt x="10800" y="0"/>
                  </a:cubicBezTo>
                  <a:close/>
                  <a:moveTo>
                    <a:pt x="10800" y="19938"/>
                  </a:moveTo>
                  <a:cubicBezTo>
                    <a:pt x="15916" y="19938"/>
                    <a:pt x="19326" y="16061"/>
                    <a:pt x="19326" y="11077"/>
                  </a:cubicBezTo>
                  <a:cubicBezTo>
                    <a:pt x="19326" y="6092"/>
                    <a:pt x="15916" y="1661"/>
                    <a:pt x="10800" y="1661"/>
                  </a:cubicBezTo>
                  <a:cubicBezTo>
                    <a:pt x="5684" y="1661"/>
                    <a:pt x="1705" y="6092"/>
                    <a:pt x="1705" y="11077"/>
                  </a:cubicBezTo>
                  <a:cubicBezTo>
                    <a:pt x="1705" y="16061"/>
                    <a:pt x="5684" y="19938"/>
                    <a:pt x="10800" y="19938"/>
                  </a:cubicBezTo>
                  <a:close/>
                  <a:moveTo>
                    <a:pt x="10800" y="12738"/>
                  </a:moveTo>
                  <a:cubicBezTo>
                    <a:pt x="8526" y="12738"/>
                    <a:pt x="8526" y="12738"/>
                    <a:pt x="8526" y="12738"/>
                  </a:cubicBezTo>
                  <a:cubicBezTo>
                    <a:pt x="8526" y="17169"/>
                    <a:pt x="8526" y="17169"/>
                    <a:pt x="8526" y="17169"/>
                  </a:cubicBezTo>
                  <a:cubicBezTo>
                    <a:pt x="6252" y="17169"/>
                    <a:pt x="6252" y="17169"/>
                    <a:pt x="6252" y="17169"/>
                  </a:cubicBezTo>
                  <a:cubicBezTo>
                    <a:pt x="6252" y="4985"/>
                    <a:pt x="6252" y="4985"/>
                    <a:pt x="6252" y="4985"/>
                  </a:cubicBezTo>
                  <a:cubicBezTo>
                    <a:pt x="10232" y="4985"/>
                    <a:pt x="10232" y="4985"/>
                    <a:pt x="10232" y="4985"/>
                  </a:cubicBezTo>
                  <a:cubicBezTo>
                    <a:pt x="13642" y="4985"/>
                    <a:pt x="15347" y="5538"/>
                    <a:pt x="15347" y="8308"/>
                  </a:cubicBezTo>
                  <a:cubicBezTo>
                    <a:pt x="15347" y="10523"/>
                    <a:pt x="14779" y="11631"/>
                    <a:pt x="13074" y="12185"/>
                  </a:cubicBezTo>
                  <a:cubicBezTo>
                    <a:pt x="15347" y="17169"/>
                    <a:pt x="15347" y="17169"/>
                    <a:pt x="15347" y="17169"/>
                  </a:cubicBezTo>
                  <a:cubicBezTo>
                    <a:pt x="13074" y="17169"/>
                    <a:pt x="13074" y="17169"/>
                    <a:pt x="13074" y="17169"/>
                  </a:cubicBezTo>
                  <a:lnTo>
                    <a:pt x="10800" y="12738"/>
                  </a:lnTo>
                  <a:close/>
                  <a:moveTo>
                    <a:pt x="8526" y="10523"/>
                  </a:moveTo>
                  <a:cubicBezTo>
                    <a:pt x="10800" y="10523"/>
                    <a:pt x="10800" y="10523"/>
                    <a:pt x="10800" y="10523"/>
                  </a:cubicBezTo>
                  <a:cubicBezTo>
                    <a:pt x="12505" y="10523"/>
                    <a:pt x="13074" y="9969"/>
                    <a:pt x="13074" y="8861"/>
                  </a:cubicBezTo>
                  <a:cubicBezTo>
                    <a:pt x="13074" y="7200"/>
                    <a:pt x="11937" y="6646"/>
                    <a:pt x="10232" y="6646"/>
                  </a:cubicBezTo>
                  <a:cubicBezTo>
                    <a:pt x="8526" y="6646"/>
                    <a:pt x="8526" y="6646"/>
                    <a:pt x="8526" y="6646"/>
                  </a:cubicBezTo>
                  <a:lnTo>
                    <a:pt x="8526" y="10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326" name="Group 326"/>
          <p:cNvGrpSpPr/>
          <p:nvPr/>
        </p:nvGrpSpPr>
        <p:grpSpPr>
          <a:xfrm>
            <a:off x="382604" y="4788939"/>
            <a:ext cx="873849" cy="170180"/>
            <a:chOff x="0" y="0"/>
            <a:chExt cx="873848" cy="170179"/>
          </a:xfrm>
        </p:grpSpPr>
        <p:sp>
          <p:nvSpPr>
            <p:cNvPr id="318" name="Shape 318"/>
            <p:cNvSpPr/>
            <p:nvPr/>
          </p:nvSpPr>
          <p:spPr>
            <a:xfrm>
              <a:off x="686734" y="38662"/>
              <a:ext cx="7570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18" y="0"/>
                  </a:moveTo>
                  <a:cubicBezTo>
                    <a:pt x="16781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19" name="Shape 319"/>
            <p:cNvSpPr/>
            <p:nvPr/>
          </p:nvSpPr>
          <p:spPr>
            <a:xfrm>
              <a:off x="126829" y="0"/>
              <a:ext cx="32445" cy="168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1"/>
                    <a:pt x="874" y="20598"/>
                    <a:pt x="2996" y="20998"/>
                  </a:cubicBezTo>
                  <a:cubicBezTo>
                    <a:pt x="5119" y="21399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20" name="Shape 320"/>
            <p:cNvSpPr/>
            <p:nvPr/>
          </p:nvSpPr>
          <p:spPr>
            <a:xfrm>
              <a:off x="173230" y="35568"/>
              <a:ext cx="116039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2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2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21" name="Shape 321"/>
            <p:cNvSpPr/>
            <p:nvPr/>
          </p:nvSpPr>
          <p:spPr>
            <a:xfrm>
              <a:off x="0" y="35568"/>
              <a:ext cx="114578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5" y="17148"/>
                  </a:moveTo>
                  <a:cubicBezTo>
                    <a:pt x="7261" y="17148"/>
                    <a:pt x="6130" y="13762"/>
                    <a:pt x="6130" y="10878"/>
                  </a:cubicBezTo>
                  <a:cubicBezTo>
                    <a:pt x="6130" y="8025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0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22" name="Shape 322"/>
            <p:cNvSpPr/>
            <p:nvPr/>
          </p:nvSpPr>
          <p:spPr>
            <a:xfrm>
              <a:off x="301606" y="38662"/>
              <a:ext cx="11136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1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8" y="0"/>
                  </a:lnTo>
                  <a:lnTo>
                    <a:pt x="15198" y="13404"/>
                  </a:lnTo>
                  <a:cubicBezTo>
                    <a:pt x="15198" y="14689"/>
                    <a:pt x="14712" y="15621"/>
                    <a:pt x="13851" y="16200"/>
                  </a:cubicBezTo>
                  <a:cubicBezTo>
                    <a:pt x="12952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4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0" y="1318"/>
                    <a:pt x="20701" y="8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23" name="Shape 323"/>
            <p:cNvSpPr/>
            <p:nvPr/>
          </p:nvSpPr>
          <p:spPr>
            <a:xfrm>
              <a:off x="426889" y="-1"/>
              <a:ext cx="118963" cy="17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7"/>
                    <a:pt x="10765" y="8087"/>
                  </a:cubicBezTo>
                  <a:cubicBezTo>
                    <a:pt x="14435" y="8087"/>
                    <a:pt x="15588" y="10800"/>
                    <a:pt x="15588" y="13064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499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24" name="Shape 324"/>
            <p:cNvSpPr/>
            <p:nvPr/>
          </p:nvSpPr>
          <p:spPr>
            <a:xfrm>
              <a:off x="558359" y="35568"/>
              <a:ext cx="116040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577"/>
                  </a:moveTo>
                  <a:cubicBezTo>
                    <a:pt x="8234" y="4577"/>
                    <a:pt x="6558" y="6270"/>
                    <a:pt x="6344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4"/>
                    <a:pt x="20744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25" name="Shape 325"/>
            <p:cNvSpPr/>
            <p:nvPr/>
          </p:nvSpPr>
          <p:spPr>
            <a:xfrm>
              <a:off x="767163" y="35568"/>
              <a:ext cx="106686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6" y="13468"/>
                  </a:cubicBezTo>
                  <a:cubicBezTo>
                    <a:pt x="7844" y="12652"/>
                    <a:pt x="8887" y="12527"/>
                    <a:pt x="11128" y="12118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7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5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3" y="0"/>
                    <a:pt x="5062" y="628"/>
                    <a:pt x="3362" y="1789"/>
                  </a:cubicBezTo>
                  <a:cubicBezTo>
                    <a:pt x="1816" y="2825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6"/>
                    <a:pt x="0" y="14913"/>
                  </a:cubicBezTo>
                  <a:cubicBezTo>
                    <a:pt x="0" y="17236"/>
                    <a:pt x="889" y="18868"/>
                    <a:pt x="2589" y="19873"/>
                  </a:cubicBezTo>
                  <a:cubicBezTo>
                    <a:pt x="4134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327" name="Shape 327"/>
          <p:cNvSpPr/>
          <p:nvPr/>
        </p:nvSpPr>
        <p:spPr>
          <a:xfrm>
            <a:off x="285824" y="4772025"/>
            <a:ext cx="1105200" cy="222300"/>
          </a:xfrm>
          <a:prstGeom prst="rect">
            <a:avLst/>
          </a:prstGeom>
          <a:solidFill>
            <a:srgbClr val="29A7D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28" name="Shape 328"/>
          <p:cNvSpPr/>
          <p:nvPr/>
        </p:nvSpPr>
        <p:spPr>
          <a:xfrm>
            <a:off x="0" y="4733924"/>
            <a:ext cx="9144000" cy="409502"/>
          </a:xfrm>
          <a:prstGeom prst="rect">
            <a:avLst/>
          </a:prstGeom>
          <a:solidFill>
            <a:srgbClr val="29A7D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360" name="Group 360"/>
          <p:cNvGrpSpPr/>
          <p:nvPr/>
        </p:nvGrpSpPr>
        <p:grpSpPr>
          <a:xfrm>
            <a:off x="6554947" y="285749"/>
            <a:ext cx="2369264" cy="4882728"/>
            <a:chOff x="0" y="0"/>
            <a:chExt cx="2369262" cy="4882727"/>
          </a:xfrm>
        </p:grpSpPr>
        <p:grpSp>
          <p:nvGrpSpPr>
            <p:cNvPr id="358" name="Group 358"/>
            <p:cNvGrpSpPr/>
            <p:nvPr/>
          </p:nvGrpSpPr>
          <p:grpSpPr>
            <a:xfrm>
              <a:off x="0" y="0"/>
              <a:ext cx="2369263" cy="4882728"/>
              <a:chOff x="0" y="0"/>
              <a:chExt cx="2369262" cy="4882727"/>
            </a:xfrm>
          </p:grpSpPr>
          <p:sp>
            <p:nvSpPr>
              <p:cNvPr id="329" name="Shape 329"/>
              <p:cNvSpPr/>
              <p:nvPr/>
            </p:nvSpPr>
            <p:spPr>
              <a:xfrm>
                <a:off x="1285628" y="0"/>
                <a:ext cx="445332" cy="4519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550" y="21600"/>
                    </a:moveTo>
                    <a:lnTo>
                      <a:pt x="3025" y="21600"/>
                    </a:lnTo>
                    <a:lnTo>
                      <a:pt x="2405" y="21478"/>
                    </a:lnTo>
                    <a:lnTo>
                      <a:pt x="1885" y="21356"/>
                    </a:lnTo>
                    <a:lnTo>
                      <a:pt x="1265" y="21112"/>
                    </a:lnTo>
                    <a:lnTo>
                      <a:pt x="893" y="20746"/>
                    </a:lnTo>
                    <a:lnTo>
                      <a:pt x="496" y="20233"/>
                    </a:lnTo>
                    <a:lnTo>
                      <a:pt x="248" y="19745"/>
                    </a:lnTo>
                    <a:lnTo>
                      <a:pt x="0" y="19110"/>
                    </a:lnTo>
                    <a:lnTo>
                      <a:pt x="0" y="2489"/>
                    </a:lnTo>
                    <a:lnTo>
                      <a:pt x="248" y="1855"/>
                    </a:lnTo>
                    <a:lnTo>
                      <a:pt x="496" y="1342"/>
                    </a:lnTo>
                    <a:lnTo>
                      <a:pt x="893" y="854"/>
                    </a:lnTo>
                    <a:lnTo>
                      <a:pt x="1265" y="488"/>
                    </a:lnTo>
                    <a:lnTo>
                      <a:pt x="1885" y="244"/>
                    </a:lnTo>
                    <a:lnTo>
                      <a:pt x="2405" y="122"/>
                    </a:lnTo>
                    <a:lnTo>
                      <a:pt x="3025" y="0"/>
                    </a:lnTo>
                    <a:lnTo>
                      <a:pt x="18550" y="0"/>
                    </a:lnTo>
                    <a:lnTo>
                      <a:pt x="19194" y="122"/>
                    </a:lnTo>
                    <a:lnTo>
                      <a:pt x="19691" y="244"/>
                    </a:lnTo>
                    <a:lnTo>
                      <a:pt x="20211" y="488"/>
                    </a:lnTo>
                    <a:lnTo>
                      <a:pt x="20707" y="854"/>
                    </a:lnTo>
                    <a:lnTo>
                      <a:pt x="21079" y="1342"/>
                    </a:lnTo>
                    <a:lnTo>
                      <a:pt x="21327" y="1855"/>
                    </a:lnTo>
                    <a:lnTo>
                      <a:pt x="21600" y="2489"/>
                    </a:lnTo>
                    <a:lnTo>
                      <a:pt x="21600" y="19110"/>
                    </a:lnTo>
                    <a:lnTo>
                      <a:pt x="21327" y="19745"/>
                    </a:lnTo>
                    <a:lnTo>
                      <a:pt x="21079" y="20233"/>
                    </a:lnTo>
                    <a:lnTo>
                      <a:pt x="20707" y="20746"/>
                    </a:lnTo>
                    <a:lnTo>
                      <a:pt x="20211" y="21112"/>
                    </a:lnTo>
                    <a:lnTo>
                      <a:pt x="19691" y="21356"/>
                    </a:lnTo>
                    <a:lnTo>
                      <a:pt x="19194" y="21478"/>
                    </a:lnTo>
                    <a:lnTo>
                      <a:pt x="18550" y="21600"/>
                    </a:lnTo>
                    <a:close/>
                    <a:moveTo>
                      <a:pt x="6175" y="15523"/>
                    </a:moveTo>
                    <a:lnTo>
                      <a:pt x="15400" y="15523"/>
                    </a:lnTo>
                    <a:lnTo>
                      <a:pt x="15400" y="6077"/>
                    </a:lnTo>
                    <a:lnTo>
                      <a:pt x="6175" y="6077"/>
                    </a:lnTo>
                    <a:lnTo>
                      <a:pt x="6175" y="15523"/>
                    </a:ln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0" name="Shape 330"/>
              <p:cNvSpPr/>
              <p:nvPr/>
            </p:nvSpPr>
            <p:spPr>
              <a:xfrm>
                <a:off x="319144" y="1267182"/>
                <a:ext cx="447584" cy="445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12" y="21600"/>
                    </a:moveTo>
                    <a:lnTo>
                      <a:pt x="9677" y="21600"/>
                    </a:lnTo>
                    <a:lnTo>
                      <a:pt x="8665" y="21476"/>
                    </a:lnTo>
                    <a:lnTo>
                      <a:pt x="7529" y="21228"/>
                    </a:lnTo>
                    <a:lnTo>
                      <a:pt x="6640" y="20855"/>
                    </a:lnTo>
                    <a:lnTo>
                      <a:pt x="5653" y="20334"/>
                    </a:lnTo>
                    <a:lnTo>
                      <a:pt x="4764" y="19837"/>
                    </a:lnTo>
                    <a:lnTo>
                      <a:pt x="3876" y="19192"/>
                    </a:lnTo>
                    <a:lnTo>
                      <a:pt x="3135" y="18447"/>
                    </a:lnTo>
                    <a:lnTo>
                      <a:pt x="2493" y="17677"/>
                    </a:lnTo>
                    <a:lnTo>
                      <a:pt x="1876" y="16932"/>
                    </a:lnTo>
                    <a:lnTo>
                      <a:pt x="1234" y="16039"/>
                    </a:lnTo>
                    <a:lnTo>
                      <a:pt x="864" y="15021"/>
                    </a:lnTo>
                    <a:lnTo>
                      <a:pt x="494" y="14028"/>
                    </a:lnTo>
                    <a:lnTo>
                      <a:pt x="222" y="13010"/>
                    </a:lnTo>
                    <a:lnTo>
                      <a:pt x="123" y="11892"/>
                    </a:lnTo>
                    <a:lnTo>
                      <a:pt x="0" y="10874"/>
                    </a:lnTo>
                    <a:lnTo>
                      <a:pt x="123" y="9732"/>
                    </a:lnTo>
                    <a:lnTo>
                      <a:pt x="222" y="8590"/>
                    </a:lnTo>
                    <a:lnTo>
                      <a:pt x="494" y="7572"/>
                    </a:lnTo>
                    <a:lnTo>
                      <a:pt x="864" y="6579"/>
                    </a:lnTo>
                    <a:lnTo>
                      <a:pt x="1234" y="5685"/>
                    </a:lnTo>
                    <a:lnTo>
                      <a:pt x="1876" y="4792"/>
                    </a:lnTo>
                    <a:lnTo>
                      <a:pt x="2493" y="3923"/>
                    </a:lnTo>
                    <a:lnTo>
                      <a:pt x="3135" y="3153"/>
                    </a:lnTo>
                    <a:lnTo>
                      <a:pt x="3876" y="2532"/>
                    </a:lnTo>
                    <a:lnTo>
                      <a:pt x="4764" y="1887"/>
                    </a:lnTo>
                    <a:lnTo>
                      <a:pt x="5653" y="1266"/>
                    </a:lnTo>
                    <a:lnTo>
                      <a:pt x="6640" y="894"/>
                    </a:lnTo>
                    <a:lnTo>
                      <a:pt x="7529" y="521"/>
                    </a:lnTo>
                    <a:lnTo>
                      <a:pt x="8665" y="248"/>
                    </a:lnTo>
                    <a:lnTo>
                      <a:pt x="9677" y="0"/>
                    </a:lnTo>
                    <a:lnTo>
                      <a:pt x="11923" y="0"/>
                    </a:lnTo>
                    <a:lnTo>
                      <a:pt x="12935" y="248"/>
                    </a:lnTo>
                    <a:lnTo>
                      <a:pt x="13947" y="521"/>
                    </a:lnTo>
                    <a:lnTo>
                      <a:pt x="14959" y="894"/>
                    </a:lnTo>
                    <a:lnTo>
                      <a:pt x="15947" y="1266"/>
                    </a:lnTo>
                    <a:lnTo>
                      <a:pt x="16836" y="1887"/>
                    </a:lnTo>
                    <a:lnTo>
                      <a:pt x="17724" y="2532"/>
                    </a:lnTo>
                    <a:lnTo>
                      <a:pt x="18465" y="3153"/>
                    </a:lnTo>
                    <a:lnTo>
                      <a:pt x="19107" y="3923"/>
                    </a:lnTo>
                    <a:lnTo>
                      <a:pt x="19724" y="4792"/>
                    </a:lnTo>
                    <a:lnTo>
                      <a:pt x="20217" y="5685"/>
                    </a:lnTo>
                    <a:lnTo>
                      <a:pt x="20736" y="6579"/>
                    </a:lnTo>
                    <a:lnTo>
                      <a:pt x="21106" y="7572"/>
                    </a:lnTo>
                    <a:lnTo>
                      <a:pt x="21378" y="8590"/>
                    </a:lnTo>
                    <a:lnTo>
                      <a:pt x="21477" y="9732"/>
                    </a:lnTo>
                    <a:lnTo>
                      <a:pt x="21600" y="10874"/>
                    </a:lnTo>
                    <a:lnTo>
                      <a:pt x="21477" y="11892"/>
                    </a:lnTo>
                    <a:lnTo>
                      <a:pt x="21378" y="13010"/>
                    </a:lnTo>
                    <a:lnTo>
                      <a:pt x="21106" y="14028"/>
                    </a:lnTo>
                    <a:lnTo>
                      <a:pt x="20736" y="15021"/>
                    </a:lnTo>
                    <a:lnTo>
                      <a:pt x="20217" y="16039"/>
                    </a:lnTo>
                    <a:lnTo>
                      <a:pt x="19724" y="16932"/>
                    </a:lnTo>
                    <a:lnTo>
                      <a:pt x="19107" y="17677"/>
                    </a:lnTo>
                    <a:lnTo>
                      <a:pt x="18465" y="18447"/>
                    </a:lnTo>
                    <a:lnTo>
                      <a:pt x="17724" y="19192"/>
                    </a:lnTo>
                    <a:lnTo>
                      <a:pt x="16836" y="19837"/>
                    </a:lnTo>
                    <a:lnTo>
                      <a:pt x="15947" y="20334"/>
                    </a:lnTo>
                    <a:lnTo>
                      <a:pt x="14959" y="20855"/>
                    </a:lnTo>
                    <a:lnTo>
                      <a:pt x="13947" y="21228"/>
                    </a:lnTo>
                    <a:lnTo>
                      <a:pt x="12935" y="21476"/>
                    </a:lnTo>
                    <a:lnTo>
                      <a:pt x="11923" y="21600"/>
                    </a:lnTo>
                    <a:lnTo>
                      <a:pt x="10812" y="21600"/>
                    </a:lnTo>
                    <a:close/>
                    <a:moveTo>
                      <a:pt x="10812" y="6207"/>
                    </a:moveTo>
                    <a:lnTo>
                      <a:pt x="9924" y="6306"/>
                    </a:lnTo>
                    <a:lnTo>
                      <a:pt x="9035" y="6579"/>
                    </a:lnTo>
                    <a:lnTo>
                      <a:pt x="8146" y="6952"/>
                    </a:lnTo>
                    <a:lnTo>
                      <a:pt x="7529" y="7572"/>
                    </a:lnTo>
                    <a:lnTo>
                      <a:pt x="6912" y="8218"/>
                    </a:lnTo>
                    <a:lnTo>
                      <a:pt x="6542" y="8963"/>
                    </a:lnTo>
                    <a:lnTo>
                      <a:pt x="6270" y="9856"/>
                    </a:lnTo>
                    <a:lnTo>
                      <a:pt x="6147" y="10874"/>
                    </a:lnTo>
                    <a:lnTo>
                      <a:pt x="6270" y="11743"/>
                    </a:lnTo>
                    <a:lnTo>
                      <a:pt x="6542" y="12637"/>
                    </a:lnTo>
                    <a:lnTo>
                      <a:pt x="6912" y="13382"/>
                    </a:lnTo>
                    <a:lnTo>
                      <a:pt x="7529" y="14152"/>
                    </a:lnTo>
                    <a:lnTo>
                      <a:pt x="8146" y="14648"/>
                    </a:lnTo>
                    <a:lnTo>
                      <a:pt x="9035" y="15170"/>
                    </a:lnTo>
                    <a:lnTo>
                      <a:pt x="9924" y="15418"/>
                    </a:lnTo>
                    <a:lnTo>
                      <a:pt x="11676" y="15418"/>
                    </a:lnTo>
                    <a:lnTo>
                      <a:pt x="12565" y="15170"/>
                    </a:lnTo>
                    <a:lnTo>
                      <a:pt x="13305" y="14648"/>
                    </a:lnTo>
                    <a:lnTo>
                      <a:pt x="14071" y="14152"/>
                    </a:lnTo>
                    <a:lnTo>
                      <a:pt x="14564" y="13382"/>
                    </a:lnTo>
                    <a:lnTo>
                      <a:pt x="15058" y="12637"/>
                    </a:lnTo>
                    <a:lnTo>
                      <a:pt x="15330" y="11743"/>
                    </a:lnTo>
                    <a:lnTo>
                      <a:pt x="15453" y="10874"/>
                    </a:lnTo>
                    <a:lnTo>
                      <a:pt x="15330" y="9856"/>
                    </a:lnTo>
                    <a:lnTo>
                      <a:pt x="15058" y="8963"/>
                    </a:lnTo>
                    <a:lnTo>
                      <a:pt x="14564" y="8218"/>
                    </a:lnTo>
                    <a:lnTo>
                      <a:pt x="14071" y="7572"/>
                    </a:lnTo>
                    <a:lnTo>
                      <a:pt x="13305" y="6952"/>
                    </a:lnTo>
                    <a:lnTo>
                      <a:pt x="12565" y="6579"/>
                    </a:lnTo>
                    <a:lnTo>
                      <a:pt x="11676" y="6306"/>
                    </a:lnTo>
                    <a:lnTo>
                      <a:pt x="10812" y="6207"/>
                    </a:ln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1" name="Shape 331"/>
              <p:cNvSpPr/>
              <p:nvPr/>
            </p:nvSpPr>
            <p:spPr>
              <a:xfrm>
                <a:off x="1602509" y="2271877"/>
                <a:ext cx="766713" cy="4474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7" y="21600"/>
                    </a:moveTo>
                    <a:lnTo>
                      <a:pt x="10432" y="21501"/>
                    </a:lnTo>
                    <a:lnTo>
                      <a:pt x="10144" y="21378"/>
                    </a:lnTo>
                    <a:lnTo>
                      <a:pt x="9840" y="21106"/>
                    </a:lnTo>
                    <a:lnTo>
                      <a:pt x="9552" y="20612"/>
                    </a:lnTo>
                    <a:lnTo>
                      <a:pt x="519" y="5283"/>
                    </a:lnTo>
                    <a:lnTo>
                      <a:pt x="216" y="4542"/>
                    </a:lnTo>
                    <a:lnTo>
                      <a:pt x="72" y="3777"/>
                    </a:lnTo>
                    <a:lnTo>
                      <a:pt x="0" y="2765"/>
                    </a:lnTo>
                    <a:lnTo>
                      <a:pt x="144" y="1876"/>
                    </a:lnTo>
                    <a:lnTo>
                      <a:pt x="447" y="1135"/>
                    </a:lnTo>
                    <a:lnTo>
                      <a:pt x="808" y="494"/>
                    </a:lnTo>
                    <a:lnTo>
                      <a:pt x="1327" y="123"/>
                    </a:lnTo>
                    <a:lnTo>
                      <a:pt x="1832" y="0"/>
                    </a:lnTo>
                    <a:lnTo>
                      <a:pt x="19768" y="0"/>
                    </a:lnTo>
                    <a:lnTo>
                      <a:pt x="20359" y="123"/>
                    </a:lnTo>
                    <a:lnTo>
                      <a:pt x="20792" y="494"/>
                    </a:lnTo>
                    <a:lnTo>
                      <a:pt x="21167" y="1135"/>
                    </a:lnTo>
                    <a:lnTo>
                      <a:pt x="21456" y="1876"/>
                    </a:lnTo>
                    <a:lnTo>
                      <a:pt x="21600" y="2765"/>
                    </a:lnTo>
                    <a:lnTo>
                      <a:pt x="21528" y="3777"/>
                    </a:lnTo>
                    <a:lnTo>
                      <a:pt x="21384" y="4542"/>
                    </a:lnTo>
                    <a:lnTo>
                      <a:pt x="21095" y="5283"/>
                    </a:lnTo>
                    <a:lnTo>
                      <a:pt x="12048" y="20612"/>
                    </a:lnTo>
                    <a:lnTo>
                      <a:pt x="11832" y="21106"/>
                    </a:lnTo>
                    <a:lnTo>
                      <a:pt x="11471" y="21378"/>
                    </a:lnTo>
                    <a:lnTo>
                      <a:pt x="11168" y="21501"/>
                    </a:lnTo>
                    <a:lnTo>
                      <a:pt x="10807" y="21600"/>
                    </a:lnTo>
                    <a:close/>
                    <a:moveTo>
                      <a:pt x="6175" y="6147"/>
                    </a:moveTo>
                    <a:lnTo>
                      <a:pt x="10807" y="14071"/>
                    </a:lnTo>
                    <a:lnTo>
                      <a:pt x="15439" y="6147"/>
                    </a:lnTo>
                    <a:lnTo>
                      <a:pt x="6175" y="6147"/>
                    </a:ln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2" name="Shape 332"/>
              <p:cNvSpPr/>
              <p:nvPr/>
            </p:nvSpPr>
            <p:spPr>
              <a:xfrm>
                <a:off x="319144" y="3493806"/>
                <a:ext cx="126203" cy="1363633"/>
              </a:xfrm>
              <a:prstGeom prst="rect">
                <a:avLst/>
              </a:pr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3" name="Shape 333"/>
              <p:cNvSpPr/>
              <p:nvPr/>
            </p:nvSpPr>
            <p:spPr>
              <a:xfrm>
                <a:off x="319144" y="1491202"/>
                <a:ext cx="126203" cy="974856"/>
              </a:xfrm>
              <a:prstGeom prst="rect">
                <a:avLst/>
              </a:pr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4" name="Shape 334"/>
              <p:cNvSpPr/>
              <p:nvPr/>
            </p:nvSpPr>
            <p:spPr>
              <a:xfrm>
                <a:off x="766390" y="1597556"/>
                <a:ext cx="635507" cy="7665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992" y="9480"/>
                    </a:moveTo>
                    <a:lnTo>
                      <a:pt x="21513" y="10057"/>
                    </a:lnTo>
                    <a:lnTo>
                      <a:pt x="21600" y="10432"/>
                    </a:lnTo>
                    <a:lnTo>
                      <a:pt x="21600" y="11168"/>
                    </a:lnTo>
                    <a:lnTo>
                      <a:pt x="21426" y="11456"/>
                    </a:lnTo>
                    <a:lnTo>
                      <a:pt x="21252" y="11745"/>
                    </a:lnTo>
                    <a:lnTo>
                      <a:pt x="20992" y="12048"/>
                    </a:lnTo>
                    <a:lnTo>
                      <a:pt x="10183" y="21008"/>
                    </a:lnTo>
                    <a:lnTo>
                      <a:pt x="9836" y="21297"/>
                    </a:lnTo>
                    <a:lnTo>
                      <a:pt x="9471" y="21441"/>
                    </a:lnTo>
                    <a:lnTo>
                      <a:pt x="9036" y="21528"/>
                    </a:lnTo>
                    <a:lnTo>
                      <a:pt x="8689" y="21600"/>
                    </a:lnTo>
                    <a:lnTo>
                      <a:pt x="8237" y="21528"/>
                    </a:lnTo>
                    <a:lnTo>
                      <a:pt x="7802" y="21441"/>
                    </a:lnTo>
                    <a:lnTo>
                      <a:pt x="7437" y="21297"/>
                    </a:lnTo>
                    <a:lnTo>
                      <a:pt x="7090" y="21008"/>
                    </a:lnTo>
                    <a:lnTo>
                      <a:pt x="0" y="15121"/>
                    </a:lnTo>
                    <a:lnTo>
                      <a:pt x="0" y="6464"/>
                    </a:lnTo>
                    <a:lnTo>
                      <a:pt x="7090" y="519"/>
                    </a:lnTo>
                    <a:lnTo>
                      <a:pt x="7437" y="303"/>
                    </a:lnTo>
                    <a:lnTo>
                      <a:pt x="7802" y="144"/>
                    </a:lnTo>
                    <a:lnTo>
                      <a:pt x="8237" y="86"/>
                    </a:lnTo>
                    <a:lnTo>
                      <a:pt x="8689" y="0"/>
                    </a:lnTo>
                    <a:lnTo>
                      <a:pt x="9036" y="86"/>
                    </a:lnTo>
                    <a:lnTo>
                      <a:pt x="9471" y="144"/>
                    </a:lnTo>
                    <a:lnTo>
                      <a:pt x="9836" y="303"/>
                    </a:lnTo>
                    <a:lnTo>
                      <a:pt x="10183" y="519"/>
                    </a:lnTo>
                    <a:lnTo>
                      <a:pt x="20992" y="9480"/>
                    </a:lnTo>
                    <a:close/>
                    <a:moveTo>
                      <a:pt x="8689" y="17185"/>
                    </a:moveTo>
                    <a:lnTo>
                      <a:pt x="16387" y="10807"/>
                    </a:lnTo>
                    <a:lnTo>
                      <a:pt x="8689" y="4329"/>
                    </a:lnTo>
                    <a:lnTo>
                      <a:pt x="886" y="10807"/>
                    </a:lnTo>
                    <a:lnTo>
                      <a:pt x="8689" y="17185"/>
                    </a:ln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5" name="Shape 335"/>
              <p:cNvSpPr/>
              <p:nvPr/>
            </p:nvSpPr>
            <p:spPr>
              <a:xfrm>
                <a:off x="640550" y="1491202"/>
                <a:ext cx="126203" cy="974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23" y="9818"/>
                    </a:moveTo>
                    <a:lnTo>
                      <a:pt x="1735" y="10045"/>
                    </a:lnTo>
                    <a:lnTo>
                      <a:pt x="867" y="10329"/>
                    </a:lnTo>
                    <a:lnTo>
                      <a:pt x="0" y="10567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7446"/>
                    </a:lnTo>
                    <a:lnTo>
                      <a:pt x="3123" y="9818"/>
                    </a:lnTo>
                    <a:close/>
                    <a:moveTo>
                      <a:pt x="867" y="11373"/>
                    </a:moveTo>
                    <a:lnTo>
                      <a:pt x="1735" y="11600"/>
                    </a:lnTo>
                    <a:lnTo>
                      <a:pt x="3123" y="11839"/>
                    </a:lnTo>
                    <a:lnTo>
                      <a:pt x="21600" y="14256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1089"/>
                    </a:lnTo>
                    <a:lnTo>
                      <a:pt x="867" y="11373"/>
                    </a:ln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6" name="Shape 336"/>
              <p:cNvSpPr/>
              <p:nvPr/>
            </p:nvSpPr>
            <p:spPr>
              <a:xfrm>
                <a:off x="640550" y="1828364"/>
                <a:ext cx="126203" cy="3050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23" y="7524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3123" y="13932"/>
                    </a:lnTo>
                    <a:lnTo>
                      <a:pt x="1735" y="13176"/>
                    </a:lnTo>
                    <a:lnTo>
                      <a:pt x="867" y="12456"/>
                    </a:lnTo>
                    <a:lnTo>
                      <a:pt x="0" y="11556"/>
                    </a:lnTo>
                    <a:lnTo>
                      <a:pt x="0" y="9900"/>
                    </a:lnTo>
                    <a:lnTo>
                      <a:pt x="867" y="9144"/>
                    </a:lnTo>
                    <a:lnTo>
                      <a:pt x="1735" y="8244"/>
                    </a:lnTo>
                    <a:lnTo>
                      <a:pt x="3123" y="7524"/>
                    </a:lnTo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7" name="Shape 337"/>
              <p:cNvSpPr/>
              <p:nvPr/>
            </p:nvSpPr>
            <p:spPr>
              <a:xfrm>
                <a:off x="959695" y="2301296"/>
                <a:ext cx="126204" cy="2556047"/>
              </a:xfrm>
              <a:prstGeom prst="rect">
                <a:avLst/>
              </a:pr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8" name="Shape 338"/>
              <p:cNvSpPr/>
              <p:nvPr/>
            </p:nvSpPr>
            <p:spPr>
              <a:xfrm>
                <a:off x="1281102" y="389205"/>
                <a:ext cx="126204" cy="3101785"/>
              </a:xfrm>
              <a:prstGeom prst="rect">
                <a:avLst/>
              </a:pr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9" name="Shape 339"/>
              <p:cNvSpPr/>
              <p:nvPr/>
            </p:nvSpPr>
            <p:spPr>
              <a:xfrm>
                <a:off x="1281102" y="3493806"/>
                <a:ext cx="126204" cy="1363633"/>
              </a:xfrm>
              <a:prstGeom prst="rect">
                <a:avLst/>
              </a:pr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0" name="Shape 340"/>
              <p:cNvSpPr/>
              <p:nvPr/>
            </p:nvSpPr>
            <p:spPr>
              <a:xfrm>
                <a:off x="1600246" y="389205"/>
                <a:ext cx="126204" cy="3101785"/>
              </a:xfrm>
              <a:prstGeom prst="rect">
                <a:avLst/>
              </a:pr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1" name="Shape 341"/>
              <p:cNvSpPr/>
              <p:nvPr/>
            </p:nvSpPr>
            <p:spPr>
              <a:xfrm>
                <a:off x="2243060" y="2337501"/>
                <a:ext cx="126203" cy="2519827"/>
              </a:xfrm>
              <a:prstGeom prst="rect">
                <a:avLst/>
              </a:pr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2" name="Shape 342"/>
              <p:cNvSpPr/>
              <p:nvPr/>
            </p:nvSpPr>
            <p:spPr>
              <a:xfrm>
                <a:off x="1281102" y="3269786"/>
                <a:ext cx="447584" cy="4474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lnTo>
                      <a:pt x="9666" y="21477"/>
                    </a:lnTo>
                    <a:lnTo>
                      <a:pt x="8655" y="21329"/>
                    </a:lnTo>
                    <a:lnTo>
                      <a:pt x="7545" y="21082"/>
                    </a:lnTo>
                    <a:lnTo>
                      <a:pt x="6534" y="20712"/>
                    </a:lnTo>
                    <a:lnTo>
                      <a:pt x="5647" y="20219"/>
                    </a:lnTo>
                    <a:lnTo>
                      <a:pt x="4759" y="19701"/>
                    </a:lnTo>
                    <a:lnTo>
                      <a:pt x="3896" y="19085"/>
                    </a:lnTo>
                    <a:lnTo>
                      <a:pt x="3131" y="18444"/>
                    </a:lnTo>
                    <a:lnTo>
                      <a:pt x="2515" y="17704"/>
                    </a:lnTo>
                    <a:lnTo>
                      <a:pt x="1874" y="16841"/>
                    </a:lnTo>
                    <a:lnTo>
                      <a:pt x="1233" y="15953"/>
                    </a:lnTo>
                    <a:lnTo>
                      <a:pt x="863" y="14942"/>
                    </a:lnTo>
                    <a:lnTo>
                      <a:pt x="493" y="14055"/>
                    </a:lnTo>
                    <a:lnTo>
                      <a:pt x="247" y="12945"/>
                    </a:lnTo>
                    <a:lnTo>
                      <a:pt x="0" y="11934"/>
                    </a:lnTo>
                    <a:lnTo>
                      <a:pt x="0" y="9666"/>
                    </a:lnTo>
                    <a:lnTo>
                      <a:pt x="247" y="8655"/>
                    </a:lnTo>
                    <a:lnTo>
                      <a:pt x="493" y="7668"/>
                    </a:lnTo>
                    <a:lnTo>
                      <a:pt x="863" y="6658"/>
                    </a:lnTo>
                    <a:lnTo>
                      <a:pt x="1233" y="5647"/>
                    </a:lnTo>
                    <a:lnTo>
                      <a:pt x="1874" y="4784"/>
                    </a:lnTo>
                    <a:lnTo>
                      <a:pt x="2515" y="3896"/>
                    </a:lnTo>
                    <a:lnTo>
                      <a:pt x="3131" y="3156"/>
                    </a:lnTo>
                    <a:lnTo>
                      <a:pt x="3896" y="2515"/>
                    </a:lnTo>
                    <a:lnTo>
                      <a:pt x="4759" y="1898"/>
                    </a:lnTo>
                    <a:lnTo>
                      <a:pt x="5647" y="1381"/>
                    </a:lnTo>
                    <a:lnTo>
                      <a:pt x="6534" y="888"/>
                    </a:lnTo>
                    <a:lnTo>
                      <a:pt x="7545" y="518"/>
                    </a:lnTo>
                    <a:lnTo>
                      <a:pt x="8655" y="271"/>
                    </a:lnTo>
                    <a:lnTo>
                      <a:pt x="9666" y="123"/>
                    </a:lnTo>
                    <a:lnTo>
                      <a:pt x="10800" y="0"/>
                    </a:lnTo>
                    <a:lnTo>
                      <a:pt x="11811" y="123"/>
                    </a:lnTo>
                    <a:lnTo>
                      <a:pt x="12920" y="271"/>
                    </a:lnTo>
                    <a:lnTo>
                      <a:pt x="13932" y="518"/>
                    </a:lnTo>
                    <a:lnTo>
                      <a:pt x="14942" y="888"/>
                    </a:lnTo>
                    <a:lnTo>
                      <a:pt x="15805" y="1257"/>
                    </a:lnTo>
                    <a:lnTo>
                      <a:pt x="16693" y="1898"/>
                    </a:lnTo>
                    <a:lnTo>
                      <a:pt x="17581" y="2515"/>
                    </a:lnTo>
                    <a:lnTo>
                      <a:pt x="18444" y="3156"/>
                    </a:lnTo>
                    <a:lnTo>
                      <a:pt x="19085" y="4019"/>
                    </a:lnTo>
                    <a:lnTo>
                      <a:pt x="19701" y="4907"/>
                    </a:lnTo>
                    <a:lnTo>
                      <a:pt x="20342" y="5770"/>
                    </a:lnTo>
                    <a:lnTo>
                      <a:pt x="20712" y="6658"/>
                    </a:lnTo>
                    <a:lnTo>
                      <a:pt x="21082" y="7668"/>
                    </a:lnTo>
                    <a:lnTo>
                      <a:pt x="21329" y="8655"/>
                    </a:lnTo>
                    <a:lnTo>
                      <a:pt x="21477" y="9789"/>
                    </a:lnTo>
                    <a:lnTo>
                      <a:pt x="21600" y="10800"/>
                    </a:lnTo>
                    <a:lnTo>
                      <a:pt x="21477" y="11934"/>
                    </a:lnTo>
                    <a:lnTo>
                      <a:pt x="21329" y="12945"/>
                    </a:lnTo>
                    <a:lnTo>
                      <a:pt x="21082" y="13932"/>
                    </a:lnTo>
                    <a:lnTo>
                      <a:pt x="20712" y="14942"/>
                    </a:lnTo>
                    <a:lnTo>
                      <a:pt x="20342" y="15830"/>
                    </a:lnTo>
                    <a:lnTo>
                      <a:pt x="19701" y="16841"/>
                    </a:lnTo>
                    <a:lnTo>
                      <a:pt x="19085" y="17581"/>
                    </a:lnTo>
                    <a:lnTo>
                      <a:pt x="18444" y="18444"/>
                    </a:lnTo>
                    <a:lnTo>
                      <a:pt x="17581" y="19085"/>
                    </a:lnTo>
                    <a:lnTo>
                      <a:pt x="16693" y="19701"/>
                    </a:lnTo>
                    <a:lnTo>
                      <a:pt x="15805" y="20342"/>
                    </a:lnTo>
                    <a:lnTo>
                      <a:pt x="14942" y="20712"/>
                    </a:lnTo>
                    <a:lnTo>
                      <a:pt x="13932" y="21082"/>
                    </a:lnTo>
                    <a:lnTo>
                      <a:pt x="12920" y="21329"/>
                    </a:lnTo>
                    <a:lnTo>
                      <a:pt x="11811" y="21477"/>
                    </a:lnTo>
                    <a:lnTo>
                      <a:pt x="10800" y="21600"/>
                    </a:lnTo>
                    <a:close/>
                    <a:moveTo>
                      <a:pt x="10800" y="6164"/>
                    </a:moveTo>
                    <a:lnTo>
                      <a:pt x="9789" y="6288"/>
                    </a:lnTo>
                    <a:lnTo>
                      <a:pt x="8926" y="6534"/>
                    </a:lnTo>
                    <a:lnTo>
                      <a:pt x="8162" y="7027"/>
                    </a:lnTo>
                    <a:lnTo>
                      <a:pt x="7545" y="7545"/>
                    </a:lnTo>
                    <a:lnTo>
                      <a:pt x="6904" y="8285"/>
                    </a:lnTo>
                    <a:lnTo>
                      <a:pt x="6534" y="9049"/>
                    </a:lnTo>
                    <a:lnTo>
                      <a:pt x="6263" y="9912"/>
                    </a:lnTo>
                    <a:lnTo>
                      <a:pt x="6164" y="10800"/>
                    </a:lnTo>
                    <a:lnTo>
                      <a:pt x="6263" y="11688"/>
                    </a:lnTo>
                    <a:lnTo>
                      <a:pt x="6534" y="12575"/>
                    </a:lnTo>
                    <a:lnTo>
                      <a:pt x="6904" y="13438"/>
                    </a:lnTo>
                    <a:lnTo>
                      <a:pt x="7545" y="14055"/>
                    </a:lnTo>
                    <a:lnTo>
                      <a:pt x="8162" y="14696"/>
                    </a:lnTo>
                    <a:lnTo>
                      <a:pt x="8926" y="15066"/>
                    </a:lnTo>
                    <a:lnTo>
                      <a:pt x="9789" y="15312"/>
                    </a:lnTo>
                    <a:lnTo>
                      <a:pt x="10800" y="15436"/>
                    </a:lnTo>
                    <a:lnTo>
                      <a:pt x="11663" y="15312"/>
                    </a:lnTo>
                    <a:lnTo>
                      <a:pt x="12551" y="15066"/>
                    </a:lnTo>
                    <a:lnTo>
                      <a:pt x="13290" y="14696"/>
                    </a:lnTo>
                    <a:lnTo>
                      <a:pt x="14055" y="14055"/>
                    </a:lnTo>
                    <a:lnTo>
                      <a:pt x="14573" y="13315"/>
                    </a:lnTo>
                    <a:lnTo>
                      <a:pt x="15066" y="12575"/>
                    </a:lnTo>
                    <a:lnTo>
                      <a:pt x="15312" y="11688"/>
                    </a:lnTo>
                    <a:lnTo>
                      <a:pt x="15436" y="10800"/>
                    </a:lnTo>
                    <a:lnTo>
                      <a:pt x="15312" y="9912"/>
                    </a:lnTo>
                    <a:lnTo>
                      <a:pt x="15066" y="9049"/>
                    </a:lnTo>
                    <a:lnTo>
                      <a:pt x="14573" y="8285"/>
                    </a:lnTo>
                    <a:lnTo>
                      <a:pt x="14055" y="7545"/>
                    </a:lnTo>
                    <a:lnTo>
                      <a:pt x="13290" y="6929"/>
                    </a:lnTo>
                    <a:lnTo>
                      <a:pt x="12551" y="6534"/>
                    </a:lnTo>
                    <a:lnTo>
                      <a:pt x="11663" y="6288"/>
                    </a:lnTo>
                    <a:lnTo>
                      <a:pt x="10800" y="6164"/>
                    </a:ln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3" name="Shape 343"/>
              <p:cNvSpPr/>
              <p:nvPr/>
            </p:nvSpPr>
            <p:spPr>
              <a:xfrm>
                <a:off x="319144" y="2242462"/>
                <a:ext cx="447584" cy="447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12" y="21600"/>
                    </a:moveTo>
                    <a:lnTo>
                      <a:pt x="9677" y="21501"/>
                    </a:lnTo>
                    <a:lnTo>
                      <a:pt x="8665" y="21378"/>
                    </a:lnTo>
                    <a:lnTo>
                      <a:pt x="7529" y="21106"/>
                    </a:lnTo>
                    <a:lnTo>
                      <a:pt x="6640" y="20736"/>
                    </a:lnTo>
                    <a:lnTo>
                      <a:pt x="5653" y="20217"/>
                    </a:lnTo>
                    <a:lnTo>
                      <a:pt x="4764" y="19724"/>
                    </a:lnTo>
                    <a:lnTo>
                      <a:pt x="3876" y="19107"/>
                    </a:lnTo>
                    <a:lnTo>
                      <a:pt x="3135" y="18341"/>
                    </a:lnTo>
                    <a:lnTo>
                      <a:pt x="2493" y="17601"/>
                    </a:lnTo>
                    <a:lnTo>
                      <a:pt x="1876" y="16836"/>
                    </a:lnTo>
                    <a:lnTo>
                      <a:pt x="1234" y="15947"/>
                    </a:lnTo>
                    <a:lnTo>
                      <a:pt x="864" y="14959"/>
                    </a:lnTo>
                    <a:lnTo>
                      <a:pt x="494" y="13947"/>
                    </a:lnTo>
                    <a:lnTo>
                      <a:pt x="222" y="12960"/>
                    </a:lnTo>
                    <a:lnTo>
                      <a:pt x="123" y="11948"/>
                    </a:lnTo>
                    <a:lnTo>
                      <a:pt x="0" y="10812"/>
                    </a:lnTo>
                    <a:lnTo>
                      <a:pt x="123" y="9677"/>
                    </a:lnTo>
                    <a:lnTo>
                      <a:pt x="222" y="8689"/>
                    </a:lnTo>
                    <a:lnTo>
                      <a:pt x="494" y="7529"/>
                    </a:lnTo>
                    <a:lnTo>
                      <a:pt x="864" y="6542"/>
                    </a:lnTo>
                    <a:lnTo>
                      <a:pt x="1234" y="5653"/>
                    </a:lnTo>
                    <a:lnTo>
                      <a:pt x="1876" y="4789"/>
                    </a:lnTo>
                    <a:lnTo>
                      <a:pt x="2493" y="3900"/>
                    </a:lnTo>
                    <a:lnTo>
                      <a:pt x="3135" y="3160"/>
                    </a:lnTo>
                    <a:lnTo>
                      <a:pt x="3876" y="2518"/>
                    </a:lnTo>
                    <a:lnTo>
                      <a:pt x="4764" y="1876"/>
                    </a:lnTo>
                    <a:lnTo>
                      <a:pt x="5653" y="1259"/>
                    </a:lnTo>
                    <a:lnTo>
                      <a:pt x="6640" y="889"/>
                    </a:lnTo>
                    <a:lnTo>
                      <a:pt x="7529" y="494"/>
                    </a:lnTo>
                    <a:lnTo>
                      <a:pt x="8665" y="271"/>
                    </a:lnTo>
                    <a:lnTo>
                      <a:pt x="9677" y="0"/>
                    </a:lnTo>
                    <a:lnTo>
                      <a:pt x="11923" y="0"/>
                    </a:lnTo>
                    <a:lnTo>
                      <a:pt x="12935" y="271"/>
                    </a:lnTo>
                    <a:lnTo>
                      <a:pt x="13947" y="494"/>
                    </a:lnTo>
                    <a:lnTo>
                      <a:pt x="14959" y="889"/>
                    </a:lnTo>
                    <a:lnTo>
                      <a:pt x="15947" y="1259"/>
                    </a:lnTo>
                    <a:lnTo>
                      <a:pt x="16836" y="1876"/>
                    </a:lnTo>
                    <a:lnTo>
                      <a:pt x="17724" y="2518"/>
                    </a:lnTo>
                    <a:lnTo>
                      <a:pt x="18465" y="3160"/>
                    </a:lnTo>
                    <a:lnTo>
                      <a:pt x="19107" y="3900"/>
                    </a:lnTo>
                    <a:lnTo>
                      <a:pt x="19724" y="4789"/>
                    </a:lnTo>
                    <a:lnTo>
                      <a:pt x="20217" y="5653"/>
                    </a:lnTo>
                    <a:lnTo>
                      <a:pt x="20736" y="6542"/>
                    </a:lnTo>
                    <a:lnTo>
                      <a:pt x="21106" y="7529"/>
                    </a:lnTo>
                    <a:lnTo>
                      <a:pt x="21378" y="8541"/>
                    </a:lnTo>
                    <a:lnTo>
                      <a:pt x="21477" y="9677"/>
                    </a:lnTo>
                    <a:lnTo>
                      <a:pt x="21600" y="10812"/>
                    </a:lnTo>
                    <a:lnTo>
                      <a:pt x="21477" y="11948"/>
                    </a:lnTo>
                    <a:lnTo>
                      <a:pt x="21378" y="12960"/>
                    </a:lnTo>
                    <a:lnTo>
                      <a:pt x="21106" y="13947"/>
                    </a:lnTo>
                    <a:lnTo>
                      <a:pt x="20736" y="14959"/>
                    </a:lnTo>
                    <a:lnTo>
                      <a:pt x="20217" y="15947"/>
                    </a:lnTo>
                    <a:lnTo>
                      <a:pt x="19724" y="16836"/>
                    </a:lnTo>
                    <a:lnTo>
                      <a:pt x="19107" y="17601"/>
                    </a:lnTo>
                    <a:lnTo>
                      <a:pt x="18465" y="18341"/>
                    </a:lnTo>
                    <a:lnTo>
                      <a:pt x="17724" y="19107"/>
                    </a:lnTo>
                    <a:lnTo>
                      <a:pt x="16836" y="19724"/>
                    </a:lnTo>
                    <a:lnTo>
                      <a:pt x="15947" y="20217"/>
                    </a:lnTo>
                    <a:lnTo>
                      <a:pt x="14959" y="20736"/>
                    </a:lnTo>
                    <a:lnTo>
                      <a:pt x="13947" y="21106"/>
                    </a:lnTo>
                    <a:lnTo>
                      <a:pt x="12935" y="21378"/>
                    </a:lnTo>
                    <a:lnTo>
                      <a:pt x="11923" y="21501"/>
                    </a:lnTo>
                    <a:lnTo>
                      <a:pt x="10812" y="21600"/>
                    </a:lnTo>
                    <a:close/>
                    <a:moveTo>
                      <a:pt x="10812" y="6147"/>
                    </a:moveTo>
                    <a:lnTo>
                      <a:pt x="9924" y="6295"/>
                    </a:lnTo>
                    <a:lnTo>
                      <a:pt x="9035" y="6542"/>
                    </a:lnTo>
                    <a:lnTo>
                      <a:pt x="8146" y="6912"/>
                    </a:lnTo>
                    <a:lnTo>
                      <a:pt x="7529" y="7529"/>
                    </a:lnTo>
                    <a:lnTo>
                      <a:pt x="6912" y="8171"/>
                    </a:lnTo>
                    <a:lnTo>
                      <a:pt x="6542" y="9059"/>
                    </a:lnTo>
                    <a:lnTo>
                      <a:pt x="6270" y="9800"/>
                    </a:lnTo>
                    <a:lnTo>
                      <a:pt x="6147" y="10812"/>
                    </a:lnTo>
                    <a:lnTo>
                      <a:pt x="6270" y="11676"/>
                    </a:lnTo>
                    <a:lnTo>
                      <a:pt x="6542" y="12565"/>
                    </a:lnTo>
                    <a:lnTo>
                      <a:pt x="6912" y="13330"/>
                    </a:lnTo>
                    <a:lnTo>
                      <a:pt x="7529" y="14071"/>
                    </a:lnTo>
                    <a:lnTo>
                      <a:pt x="8146" y="14564"/>
                    </a:lnTo>
                    <a:lnTo>
                      <a:pt x="9035" y="15083"/>
                    </a:lnTo>
                    <a:lnTo>
                      <a:pt x="9924" y="15330"/>
                    </a:lnTo>
                    <a:lnTo>
                      <a:pt x="10812" y="15453"/>
                    </a:lnTo>
                    <a:lnTo>
                      <a:pt x="11676" y="15330"/>
                    </a:lnTo>
                    <a:lnTo>
                      <a:pt x="12565" y="15083"/>
                    </a:lnTo>
                    <a:lnTo>
                      <a:pt x="13305" y="14564"/>
                    </a:lnTo>
                    <a:lnTo>
                      <a:pt x="14071" y="14071"/>
                    </a:lnTo>
                    <a:lnTo>
                      <a:pt x="14564" y="13330"/>
                    </a:lnTo>
                    <a:lnTo>
                      <a:pt x="15058" y="12565"/>
                    </a:lnTo>
                    <a:lnTo>
                      <a:pt x="15330" y="11676"/>
                    </a:lnTo>
                    <a:lnTo>
                      <a:pt x="15453" y="10812"/>
                    </a:lnTo>
                    <a:lnTo>
                      <a:pt x="15330" y="9800"/>
                    </a:lnTo>
                    <a:lnTo>
                      <a:pt x="15058" y="8912"/>
                    </a:lnTo>
                    <a:lnTo>
                      <a:pt x="14564" y="8171"/>
                    </a:lnTo>
                    <a:lnTo>
                      <a:pt x="14071" y="7529"/>
                    </a:lnTo>
                    <a:lnTo>
                      <a:pt x="13305" y="6912"/>
                    </a:lnTo>
                    <a:lnTo>
                      <a:pt x="12565" y="6542"/>
                    </a:lnTo>
                    <a:lnTo>
                      <a:pt x="11676" y="6295"/>
                    </a:lnTo>
                    <a:lnTo>
                      <a:pt x="10812" y="6147"/>
                    </a:ln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4" name="Shape 344"/>
              <p:cNvSpPr/>
              <p:nvPr/>
            </p:nvSpPr>
            <p:spPr>
              <a:xfrm>
                <a:off x="319144" y="2466482"/>
                <a:ext cx="126203" cy="1024589"/>
              </a:xfrm>
              <a:prstGeom prst="rect">
                <a:avLst/>
              </a:pr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5" name="Shape 345"/>
              <p:cNvSpPr/>
              <p:nvPr/>
            </p:nvSpPr>
            <p:spPr>
              <a:xfrm>
                <a:off x="640550" y="2438400"/>
                <a:ext cx="126203" cy="2419044"/>
              </a:xfrm>
              <a:prstGeom prst="rect">
                <a:avLst/>
              </a:pr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6" name="Shape 346"/>
              <p:cNvSpPr/>
              <p:nvPr/>
            </p:nvSpPr>
            <p:spPr>
              <a:xfrm>
                <a:off x="1921653" y="2654296"/>
                <a:ext cx="126203" cy="14385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21166" y="21123"/>
                    </a:lnTo>
                    <a:lnTo>
                      <a:pt x="19431" y="20693"/>
                    </a:lnTo>
                    <a:lnTo>
                      <a:pt x="17610" y="20270"/>
                    </a:lnTo>
                    <a:lnTo>
                      <a:pt x="15007" y="19878"/>
                    </a:lnTo>
                    <a:lnTo>
                      <a:pt x="11884" y="19525"/>
                    </a:lnTo>
                    <a:lnTo>
                      <a:pt x="8328" y="19209"/>
                    </a:lnTo>
                    <a:lnTo>
                      <a:pt x="4337" y="18979"/>
                    </a:lnTo>
                    <a:lnTo>
                      <a:pt x="0" y="18740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7" name="Shape 347"/>
              <p:cNvSpPr/>
              <p:nvPr/>
            </p:nvSpPr>
            <p:spPr>
              <a:xfrm>
                <a:off x="1921653" y="3264719"/>
                <a:ext cx="126203" cy="15924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549"/>
                    </a:moveTo>
                    <a:lnTo>
                      <a:pt x="4337" y="2368"/>
                    </a:lnTo>
                    <a:lnTo>
                      <a:pt x="8328" y="2125"/>
                    </a:lnTo>
                    <a:lnTo>
                      <a:pt x="11884" y="1840"/>
                    </a:lnTo>
                    <a:lnTo>
                      <a:pt x="15007" y="1528"/>
                    </a:lnTo>
                    <a:lnTo>
                      <a:pt x="17610" y="1167"/>
                    </a:lnTo>
                    <a:lnTo>
                      <a:pt x="19431" y="813"/>
                    </a:lnTo>
                    <a:lnTo>
                      <a:pt x="21166" y="389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549"/>
                    </a:lnTo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8" name="Shape 348"/>
              <p:cNvSpPr/>
              <p:nvPr/>
            </p:nvSpPr>
            <p:spPr>
              <a:xfrm>
                <a:off x="1600246" y="3498850"/>
                <a:ext cx="126204" cy="13838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32" y="5983"/>
                    </a:moveTo>
                    <a:lnTo>
                      <a:pt x="432" y="6287"/>
                    </a:lnTo>
                    <a:lnTo>
                      <a:pt x="1728" y="6590"/>
                    </a:lnTo>
                    <a:lnTo>
                      <a:pt x="3542" y="6870"/>
                    </a:lnTo>
                    <a:lnTo>
                      <a:pt x="6134" y="7148"/>
                    </a:lnTo>
                    <a:lnTo>
                      <a:pt x="9245" y="7378"/>
                    </a:lnTo>
                    <a:lnTo>
                      <a:pt x="13219" y="7607"/>
                    </a:lnTo>
                    <a:lnTo>
                      <a:pt x="17194" y="7786"/>
                    </a:lnTo>
                    <a:lnTo>
                      <a:pt x="21600" y="7936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4005"/>
                    </a:lnTo>
                    <a:lnTo>
                      <a:pt x="17194" y="4160"/>
                    </a:lnTo>
                    <a:lnTo>
                      <a:pt x="13219" y="4334"/>
                    </a:lnTo>
                    <a:lnTo>
                      <a:pt x="9245" y="4563"/>
                    </a:lnTo>
                    <a:lnTo>
                      <a:pt x="6134" y="4792"/>
                    </a:lnTo>
                    <a:lnTo>
                      <a:pt x="3542" y="5071"/>
                    </a:lnTo>
                    <a:lnTo>
                      <a:pt x="1728" y="5350"/>
                    </a:lnTo>
                    <a:lnTo>
                      <a:pt x="432" y="5654"/>
                    </a:lnTo>
                    <a:lnTo>
                      <a:pt x="432" y="5983"/>
                    </a:lnTo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9" name="Shape 349"/>
              <p:cNvSpPr/>
              <p:nvPr/>
            </p:nvSpPr>
            <p:spPr>
              <a:xfrm>
                <a:off x="1729261" y="3656675"/>
                <a:ext cx="191917" cy="445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71" y="6200"/>
                    </a:moveTo>
                    <a:lnTo>
                      <a:pt x="8709" y="6324"/>
                    </a:lnTo>
                    <a:lnTo>
                      <a:pt x="6703" y="6572"/>
                    </a:lnTo>
                    <a:lnTo>
                      <a:pt x="4927" y="6944"/>
                    </a:lnTo>
                    <a:lnTo>
                      <a:pt x="3208" y="7589"/>
                    </a:lnTo>
                    <a:lnTo>
                      <a:pt x="2005" y="8208"/>
                    </a:lnTo>
                    <a:lnTo>
                      <a:pt x="1146" y="8977"/>
                    </a:lnTo>
                    <a:lnTo>
                      <a:pt x="286" y="9870"/>
                    </a:lnTo>
                    <a:lnTo>
                      <a:pt x="286" y="11755"/>
                    </a:lnTo>
                    <a:lnTo>
                      <a:pt x="1146" y="12623"/>
                    </a:lnTo>
                    <a:lnTo>
                      <a:pt x="2005" y="13391"/>
                    </a:lnTo>
                    <a:lnTo>
                      <a:pt x="3208" y="14160"/>
                    </a:lnTo>
                    <a:lnTo>
                      <a:pt x="4927" y="14656"/>
                    </a:lnTo>
                    <a:lnTo>
                      <a:pt x="6703" y="15152"/>
                    </a:lnTo>
                    <a:lnTo>
                      <a:pt x="8709" y="15400"/>
                    </a:lnTo>
                    <a:lnTo>
                      <a:pt x="13120" y="15400"/>
                    </a:lnTo>
                    <a:lnTo>
                      <a:pt x="14839" y="15152"/>
                    </a:lnTo>
                    <a:lnTo>
                      <a:pt x="16615" y="14780"/>
                    </a:lnTo>
                    <a:lnTo>
                      <a:pt x="18391" y="14160"/>
                    </a:lnTo>
                    <a:lnTo>
                      <a:pt x="19537" y="13516"/>
                    </a:lnTo>
                    <a:lnTo>
                      <a:pt x="20397" y="12871"/>
                    </a:lnTo>
                    <a:lnTo>
                      <a:pt x="21256" y="12003"/>
                    </a:lnTo>
                    <a:lnTo>
                      <a:pt x="21600" y="11110"/>
                    </a:lnTo>
                    <a:lnTo>
                      <a:pt x="21600" y="20583"/>
                    </a:lnTo>
                    <a:lnTo>
                      <a:pt x="18907" y="21079"/>
                    </a:lnTo>
                    <a:lnTo>
                      <a:pt x="16329" y="21327"/>
                    </a:lnTo>
                    <a:lnTo>
                      <a:pt x="13693" y="21600"/>
                    </a:lnTo>
                    <a:lnTo>
                      <a:pt x="8136" y="21600"/>
                    </a:lnTo>
                    <a:lnTo>
                      <a:pt x="5214" y="21327"/>
                    </a:lnTo>
                    <a:lnTo>
                      <a:pt x="2578" y="21079"/>
                    </a:lnTo>
                    <a:lnTo>
                      <a:pt x="0" y="20583"/>
                    </a:lnTo>
                    <a:lnTo>
                      <a:pt x="0" y="1017"/>
                    </a:lnTo>
                    <a:lnTo>
                      <a:pt x="2578" y="645"/>
                    </a:lnTo>
                    <a:lnTo>
                      <a:pt x="5214" y="273"/>
                    </a:lnTo>
                    <a:lnTo>
                      <a:pt x="8136" y="0"/>
                    </a:lnTo>
                    <a:lnTo>
                      <a:pt x="13693" y="0"/>
                    </a:lnTo>
                    <a:lnTo>
                      <a:pt x="16329" y="273"/>
                    </a:lnTo>
                    <a:lnTo>
                      <a:pt x="18907" y="645"/>
                    </a:lnTo>
                    <a:lnTo>
                      <a:pt x="21600" y="1017"/>
                    </a:lnTo>
                    <a:lnTo>
                      <a:pt x="21600" y="10490"/>
                    </a:lnTo>
                    <a:lnTo>
                      <a:pt x="21256" y="9597"/>
                    </a:lnTo>
                    <a:lnTo>
                      <a:pt x="20397" y="8853"/>
                    </a:lnTo>
                    <a:lnTo>
                      <a:pt x="19537" y="8084"/>
                    </a:lnTo>
                    <a:lnTo>
                      <a:pt x="18391" y="7465"/>
                    </a:lnTo>
                    <a:lnTo>
                      <a:pt x="16615" y="6944"/>
                    </a:lnTo>
                    <a:lnTo>
                      <a:pt x="14839" y="6572"/>
                    </a:lnTo>
                    <a:lnTo>
                      <a:pt x="13120" y="6324"/>
                    </a:lnTo>
                    <a:lnTo>
                      <a:pt x="10771" y="6200"/>
                    </a:lnTo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0" name="Shape 350"/>
              <p:cNvSpPr/>
              <p:nvPr/>
            </p:nvSpPr>
            <p:spPr>
              <a:xfrm>
                <a:off x="1602509" y="3677040"/>
                <a:ext cx="123953" cy="402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68"/>
                    </a:moveTo>
                    <a:lnTo>
                      <a:pt x="0" y="9062"/>
                    </a:lnTo>
                    <a:lnTo>
                      <a:pt x="1322" y="7392"/>
                    </a:lnTo>
                    <a:lnTo>
                      <a:pt x="3174" y="5859"/>
                    </a:lnTo>
                    <a:lnTo>
                      <a:pt x="5819" y="4325"/>
                    </a:lnTo>
                    <a:lnTo>
                      <a:pt x="8993" y="3066"/>
                    </a:lnTo>
                    <a:lnTo>
                      <a:pt x="13048" y="1807"/>
                    </a:lnTo>
                    <a:lnTo>
                      <a:pt x="17104" y="849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17104" y="20779"/>
                    </a:lnTo>
                    <a:lnTo>
                      <a:pt x="13048" y="19793"/>
                    </a:lnTo>
                    <a:lnTo>
                      <a:pt x="8993" y="18534"/>
                    </a:lnTo>
                    <a:lnTo>
                      <a:pt x="5819" y="17275"/>
                    </a:lnTo>
                    <a:lnTo>
                      <a:pt x="3174" y="15741"/>
                    </a:lnTo>
                    <a:lnTo>
                      <a:pt x="1322" y="14208"/>
                    </a:lnTo>
                    <a:lnTo>
                      <a:pt x="0" y="12538"/>
                    </a:lnTo>
                    <a:lnTo>
                      <a:pt x="0" y="10868"/>
                    </a:lnTo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1" name="Shape 351"/>
              <p:cNvSpPr/>
              <p:nvPr/>
            </p:nvSpPr>
            <p:spPr>
              <a:xfrm>
                <a:off x="1921653" y="3677040"/>
                <a:ext cx="126203" cy="402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1553"/>
                    </a:moveTo>
                    <a:lnTo>
                      <a:pt x="21166" y="13086"/>
                    </a:lnTo>
                    <a:lnTo>
                      <a:pt x="19431" y="14756"/>
                    </a:lnTo>
                    <a:lnTo>
                      <a:pt x="17610" y="16152"/>
                    </a:lnTo>
                    <a:lnTo>
                      <a:pt x="15007" y="17576"/>
                    </a:lnTo>
                    <a:lnTo>
                      <a:pt x="11884" y="18808"/>
                    </a:lnTo>
                    <a:lnTo>
                      <a:pt x="8328" y="19930"/>
                    </a:lnTo>
                    <a:lnTo>
                      <a:pt x="4337" y="20888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4337" y="849"/>
                    </a:lnTo>
                    <a:lnTo>
                      <a:pt x="8328" y="1670"/>
                    </a:lnTo>
                    <a:lnTo>
                      <a:pt x="11884" y="2792"/>
                    </a:lnTo>
                    <a:lnTo>
                      <a:pt x="15007" y="4052"/>
                    </a:lnTo>
                    <a:lnTo>
                      <a:pt x="17610" y="5448"/>
                    </a:lnTo>
                    <a:lnTo>
                      <a:pt x="19431" y="6954"/>
                    </a:lnTo>
                    <a:lnTo>
                      <a:pt x="21166" y="8487"/>
                    </a:lnTo>
                    <a:lnTo>
                      <a:pt x="21600" y="10184"/>
                    </a:lnTo>
                    <a:lnTo>
                      <a:pt x="21600" y="11553"/>
                    </a:lnTo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2" name="Shape 352"/>
              <p:cNvSpPr/>
              <p:nvPr/>
            </p:nvSpPr>
            <p:spPr>
              <a:xfrm>
                <a:off x="1281102" y="3292414"/>
                <a:ext cx="126204" cy="3999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432" y="8982"/>
                    </a:lnTo>
                    <a:lnTo>
                      <a:pt x="1296" y="7439"/>
                    </a:lnTo>
                    <a:lnTo>
                      <a:pt x="3542" y="5758"/>
                    </a:lnTo>
                    <a:lnTo>
                      <a:pt x="5702" y="4353"/>
                    </a:lnTo>
                    <a:lnTo>
                      <a:pt x="9245" y="2948"/>
                    </a:lnTo>
                    <a:lnTo>
                      <a:pt x="12701" y="1818"/>
                    </a:lnTo>
                    <a:lnTo>
                      <a:pt x="16675" y="854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16675" y="20746"/>
                    </a:lnTo>
                    <a:lnTo>
                      <a:pt x="12701" y="19781"/>
                    </a:lnTo>
                    <a:lnTo>
                      <a:pt x="9245" y="18652"/>
                    </a:lnTo>
                    <a:lnTo>
                      <a:pt x="5702" y="17247"/>
                    </a:lnTo>
                    <a:lnTo>
                      <a:pt x="3542" y="15842"/>
                    </a:lnTo>
                    <a:lnTo>
                      <a:pt x="1296" y="14299"/>
                    </a:lnTo>
                    <a:lnTo>
                      <a:pt x="432" y="12618"/>
                    </a:lnTo>
                    <a:lnTo>
                      <a:pt x="0" y="10800"/>
                    </a:lnTo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3" name="Shape 353"/>
              <p:cNvSpPr/>
              <p:nvPr/>
            </p:nvSpPr>
            <p:spPr>
              <a:xfrm>
                <a:off x="1600246" y="3290151"/>
                <a:ext cx="126204" cy="4044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1480"/>
                    </a:moveTo>
                    <a:lnTo>
                      <a:pt x="21082" y="13167"/>
                    </a:lnTo>
                    <a:lnTo>
                      <a:pt x="19786" y="14663"/>
                    </a:lnTo>
                    <a:lnTo>
                      <a:pt x="17626" y="16186"/>
                    </a:lnTo>
                    <a:lnTo>
                      <a:pt x="14947" y="17465"/>
                    </a:lnTo>
                    <a:lnTo>
                      <a:pt x="11923" y="18689"/>
                    </a:lnTo>
                    <a:lnTo>
                      <a:pt x="8381" y="19804"/>
                    </a:lnTo>
                    <a:lnTo>
                      <a:pt x="4406" y="20757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4406" y="843"/>
                    </a:lnTo>
                    <a:lnTo>
                      <a:pt x="8381" y="1795"/>
                    </a:lnTo>
                    <a:lnTo>
                      <a:pt x="11923" y="2911"/>
                    </a:lnTo>
                    <a:lnTo>
                      <a:pt x="14947" y="4162"/>
                    </a:lnTo>
                    <a:lnTo>
                      <a:pt x="17626" y="5413"/>
                    </a:lnTo>
                    <a:lnTo>
                      <a:pt x="19786" y="6937"/>
                    </a:lnTo>
                    <a:lnTo>
                      <a:pt x="21082" y="8433"/>
                    </a:lnTo>
                    <a:lnTo>
                      <a:pt x="21600" y="10120"/>
                    </a:lnTo>
                    <a:lnTo>
                      <a:pt x="21600" y="11480"/>
                    </a:lnTo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4" name="Shape 354"/>
              <p:cNvSpPr/>
              <p:nvPr/>
            </p:nvSpPr>
            <p:spPr>
              <a:xfrm>
                <a:off x="319144" y="3292414"/>
                <a:ext cx="126203" cy="402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1416"/>
                    </a:moveTo>
                    <a:lnTo>
                      <a:pt x="21166" y="13113"/>
                    </a:lnTo>
                    <a:lnTo>
                      <a:pt x="19865" y="14619"/>
                    </a:lnTo>
                    <a:lnTo>
                      <a:pt x="17610" y="16152"/>
                    </a:lnTo>
                    <a:lnTo>
                      <a:pt x="15007" y="17439"/>
                    </a:lnTo>
                    <a:lnTo>
                      <a:pt x="11884" y="18671"/>
                    </a:lnTo>
                    <a:lnTo>
                      <a:pt x="8328" y="19793"/>
                    </a:lnTo>
                    <a:lnTo>
                      <a:pt x="4337" y="20751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4337" y="712"/>
                    </a:lnTo>
                    <a:lnTo>
                      <a:pt x="8328" y="1670"/>
                    </a:lnTo>
                    <a:lnTo>
                      <a:pt x="11884" y="2792"/>
                    </a:lnTo>
                    <a:lnTo>
                      <a:pt x="15007" y="4052"/>
                    </a:lnTo>
                    <a:lnTo>
                      <a:pt x="17610" y="5311"/>
                    </a:lnTo>
                    <a:lnTo>
                      <a:pt x="19865" y="6844"/>
                    </a:lnTo>
                    <a:lnTo>
                      <a:pt x="21166" y="8350"/>
                    </a:lnTo>
                    <a:lnTo>
                      <a:pt x="21600" y="10047"/>
                    </a:lnTo>
                    <a:lnTo>
                      <a:pt x="21600" y="11416"/>
                    </a:lnTo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5" name="Shape 355"/>
              <p:cNvSpPr/>
              <p:nvPr/>
            </p:nvSpPr>
            <p:spPr>
              <a:xfrm>
                <a:off x="0" y="3491539"/>
                <a:ext cx="126203" cy="1365883"/>
              </a:xfrm>
              <a:prstGeom prst="rect">
                <a:avLst/>
              </a:pr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6" name="Shape 356"/>
              <p:cNvSpPr/>
              <p:nvPr/>
            </p:nvSpPr>
            <p:spPr>
              <a:xfrm>
                <a:off x="0" y="3276571"/>
                <a:ext cx="445332" cy="447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38" y="21600"/>
                    </a:moveTo>
                    <a:lnTo>
                      <a:pt x="9721" y="21477"/>
                    </a:lnTo>
                    <a:lnTo>
                      <a:pt x="8580" y="21329"/>
                    </a:lnTo>
                    <a:lnTo>
                      <a:pt x="7589" y="21082"/>
                    </a:lnTo>
                    <a:lnTo>
                      <a:pt x="6572" y="20712"/>
                    </a:lnTo>
                    <a:lnTo>
                      <a:pt x="5555" y="20342"/>
                    </a:lnTo>
                    <a:lnTo>
                      <a:pt x="4687" y="19701"/>
                    </a:lnTo>
                    <a:lnTo>
                      <a:pt x="3918" y="19085"/>
                    </a:lnTo>
                    <a:lnTo>
                      <a:pt x="3149" y="18444"/>
                    </a:lnTo>
                    <a:lnTo>
                      <a:pt x="2405" y="17704"/>
                    </a:lnTo>
                    <a:lnTo>
                      <a:pt x="1761" y="16841"/>
                    </a:lnTo>
                    <a:lnTo>
                      <a:pt x="1265" y="15953"/>
                    </a:lnTo>
                    <a:lnTo>
                      <a:pt x="769" y="14942"/>
                    </a:lnTo>
                    <a:lnTo>
                      <a:pt x="372" y="14055"/>
                    </a:lnTo>
                    <a:lnTo>
                      <a:pt x="124" y="12945"/>
                    </a:lnTo>
                    <a:lnTo>
                      <a:pt x="0" y="11934"/>
                    </a:lnTo>
                    <a:lnTo>
                      <a:pt x="0" y="9666"/>
                    </a:lnTo>
                    <a:lnTo>
                      <a:pt x="124" y="8655"/>
                    </a:lnTo>
                    <a:lnTo>
                      <a:pt x="372" y="7668"/>
                    </a:lnTo>
                    <a:lnTo>
                      <a:pt x="769" y="6658"/>
                    </a:lnTo>
                    <a:lnTo>
                      <a:pt x="1265" y="5647"/>
                    </a:lnTo>
                    <a:lnTo>
                      <a:pt x="1761" y="4784"/>
                    </a:lnTo>
                    <a:lnTo>
                      <a:pt x="2405" y="3896"/>
                    </a:lnTo>
                    <a:lnTo>
                      <a:pt x="3149" y="3156"/>
                    </a:lnTo>
                    <a:lnTo>
                      <a:pt x="3918" y="2515"/>
                    </a:lnTo>
                    <a:lnTo>
                      <a:pt x="4687" y="1898"/>
                    </a:lnTo>
                    <a:lnTo>
                      <a:pt x="5555" y="1381"/>
                    </a:lnTo>
                    <a:lnTo>
                      <a:pt x="6572" y="888"/>
                    </a:lnTo>
                    <a:lnTo>
                      <a:pt x="7589" y="518"/>
                    </a:lnTo>
                    <a:lnTo>
                      <a:pt x="8580" y="271"/>
                    </a:lnTo>
                    <a:lnTo>
                      <a:pt x="9721" y="123"/>
                    </a:lnTo>
                    <a:lnTo>
                      <a:pt x="10738" y="0"/>
                    </a:lnTo>
                    <a:lnTo>
                      <a:pt x="11879" y="123"/>
                    </a:lnTo>
                    <a:lnTo>
                      <a:pt x="13019" y="271"/>
                    </a:lnTo>
                    <a:lnTo>
                      <a:pt x="14036" y="518"/>
                    </a:lnTo>
                    <a:lnTo>
                      <a:pt x="15028" y="888"/>
                    </a:lnTo>
                    <a:lnTo>
                      <a:pt x="15921" y="1381"/>
                    </a:lnTo>
                    <a:lnTo>
                      <a:pt x="16814" y="1898"/>
                    </a:lnTo>
                    <a:lnTo>
                      <a:pt x="17682" y="2515"/>
                    </a:lnTo>
                    <a:lnTo>
                      <a:pt x="18451" y="3156"/>
                    </a:lnTo>
                    <a:lnTo>
                      <a:pt x="19194" y="3896"/>
                    </a:lnTo>
                    <a:lnTo>
                      <a:pt x="19715" y="4784"/>
                    </a:lnTo>
                    <a:lnTo>
                      <a:pt x="20335" y="5647"/>
                    </a:lnTo>
                    <a:lnTo>
                      <a:pt x="20707" y="6658"/>
                    </a:lnTo>
                    <a:lnTo>
                      <a:pt x="21104" y="7668"/>
                    </a:lnTo>
                    <a:lnTo>
                      <a:pt x="21352" y="8655"/>
                    </a:lnTo>
                    <a:lnTo>
                      <a:pt x="21600" y="9666"/>
                    </a:lnTo>
                    <a:lnTo>
                      <a:pt x="21600" y="11934"/>
                    </a:lnTo>
                    <a:lnTo>
                      <a:pt x="21352" y="12945"/>
                    </a:lnTo>
                    <a:lnTo>
                      <a:pt x="21104" y="14055"/>
                    </a:lnTo>
                    <a:lnTo>
                      <a:pt x="20707" y="14942"/>
                    </a:lnTo>
                    <a:lnTo>
                      <a:pt x="20335" y="15953"/>
                    </a:lnTo>
                    <a:lnTo>
                      <a:pt x="19715" y="16841"/>
                    </a:lnTo>
                    <a:lnTo>
                      <a:pt x="19194" y="17704"/>
                    </a:lnTo>
                    <a:lnTo>
                      <a:pt x="18451" y="18444"/>
                    </a:lnTo>
                    <a:lnTo>
                      <a:pt x="17682" y="19085"/>
                    </a:lnTo>
                    <a:lnTo>
                      <a:pt x="16814" y="19701"/>
                    </a:lnTo>
                    <a:lnTo>
                      <a:pt x="15921" y="20342"/>
                    </a:lnTo>
                    <a:lnTo>
                      <a:pt x="15028" y="20712"/>
                    </a:lnTo>
                    <a:lnTo>
                      <a:pt x="14036" y="21082"/>
                    </a:lnTo>
                    <a:lnTo>
                      <a:pt x="13019" y="21329"/>
                    </a:lnTo>
                    <a:lnTo>
                      <a:pt x="11879" y="21477"/>
                    </a:lnTo>
                    <a:lnTo>
                      <a:pt x="10738" y="21600"/>
                    </a:lnTo>
                    <a:close/>
                    <a:moveTo>
                      <a:pt x="10738" y="6164"/>
                    </a:moveTo>
                    <a:lnTo>
                      <a:pt x="9870" y="6288"/>
                    </a:lnTo>
                    <a:lnTo>
                      <a:pt x="8977" y="6534"/>
                    </a:lnTo>
                    <a:lnTo>
                      <a:pt x="8208" y="7027"/>
                    </a:lnTo>
                    <a:lnTo>
                      <a:pt x="7465" y="7545"/>
                    </a:lnTo>
                    <a:lnTo>
                      <a:pt x="6944" y="8162"/>
                    </a:lnTo>
                    <a:lnTo>
                      <a:pt x="6448" y="9049"/>
                    </a:lnTo>
                    <a:lnTo>
                      <a:pt x="6200" y="9912"/>
                    </a:lnTo>
                    <a:lnTo>
                      <a:pt x="6200" y="11688"/>
                    </a:lnTo>
                    <a:lnTo>
                      <a:pt x="6448" y="12575"/>
                    </a:lnTo>
                    <a:lnTo>
                      <a:pt x="6944" y="13438"/>
                    </a:lnTo>
                    <a:lnTo>
                      <a:pt x="7465" y="14055"/>
                    </a:lnTo>
                    <a:lnTo>
                      <a:pt x="8208" y="14696"/>
                    </a:lnTo>
                    <a:lnTo>
                      <a:pt x="8977" y="15066"/>
                    </a:lnTo>
                    <a:lnTo>
                      <a:pt x="9870" y="15312"/>
                    </a:lnTo>
                    <a:lnTo>
                      <a:pt x="10738" y="15436"/>
                    </a:lnTo>
                    <a:lnTo>
                      <a:pt x="11755" y="15312"/>
                    </a:lnTo>
                    <a:lnTo>
                      <a:pt x="12647" y="15066"/>
                    </a:lnTo>
                    <a:lnTo>
                      <a:pt x="13391" y="14696"/>
                    </a:lnTo>
                    <a:lnTo>
                      <a:pt x="14036" y="14055"/>
                    </a:lnTo>
                    <a:lnTo>
                      <a:pt x="14656" y="13438"/>
                    </a:lnTo>
                    <a:lnTo>
                      <a:pt x="15028" y="12575"/>
                    </a:lnTo>
                    <a:lnTo>
                      <a:pt x="15276" y="11688"/>
                    </a:lnTo>
                    <a:lnTo>
                      <a:pt x="15425" y="10800"/>
                    </a:lnTo>
                    <a:lnTo>
                      <a:pt x="15276" y="9912"/>
                    </a:lnTo>
                    <a:lnTo>
                      <a:pt x="15028" y="9049"/>
                    </a:lnTo>
                    <a:lnTo>
                      <a:pt x="14656" y="8162"/>
                    </a:lnTo>
                    <a:lnTo>
                      <a:pt x="14036" y="7545"/>
                    </a:lnTo>
                    <a:lnTo>
                      <a:pt x="13391" y="7027"/>
                    </a:lnTo>
                    <a:lnTo>
                      <a:pt x="12647" y="6534"/>
                    </a:lnTo>
                    <a:lnTo>
                      <a:pt x="11755" y="6288"/>
                    </a:lnTo>
                    <a:lnTo>
                      <a:pt x="10738" y="6164"/>
                    </a:ln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7" name="Shape 357"/>
              <p:cNvSpPr/>
              <p:nvPr/>
            </p:nvSpPr>
            <p:spPr>
              <a:xfrm>
                <a:off x="319144" y="3287885"/>
                <a:ext cx="126203" cy="3999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4858" y="716"/>
                    </a:lnTo>
                    <a:lnTo>
                      <a:pt x="8761" y="1846"/>
                    </a:lnTo>
                    <a:lnTo>
                      <a:pt x="12318" y="2975"/>
                    </a:lnTo>
                    <a:lnTo>
                      <a:pt x="15875" y="4353"/>
                    </a:lnTo>
                    <a:lnTo>
                      <a:pt x="18043" y="5758"/>
                    </a:lnTo>
                    <a:lnTo>
                      <a:pt x="20299" y="7301"/>
                    </a:lnTo>
                    <a:lnTo>
                      <a:pt x="21166" y="8982"/>
                    </a:lnTo>
                    <a:lnTo>
                      <a:pt x="21600" y="10827"/>
                    </a:lnTo>
                    <a:lnTo>
                      <a:pt x="21166" y="12618"/>
                    </a:lnTo>
                    <a:lnTo>
                      <a:pt x="20299" y="14299"/>
                    </a:lnTo>
                    <a:lnTo>
                      <a:pt x="18043" y="15842"/>
                    </a:lnTo>
                    <a:lnTo>
                      <a:pt x="15875" y="17274"/>
                    </a:lnTo>
                    <a:lnTo>
                      <a:pt x="12318" y="18680"/>
                    </a:lnTo>
                    <a:lnTo>
                      <a:pt x="8761" y="19781"/>
                    </a:lnTo>
                    <a:lnTo>
                      <a:pt x="4858" y="20773"/>
                    </a:lnTo>
                    <a:lnTo>
                      <a:pt x="0" y="216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chemeClr val="accent6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sp>
          <p:nvSpPr>
            <p:cNvPr id="359" name="Shape 359"/>
            <p:cNvSpPr/>
            <p:nvPr/>
          </p:nvSpPr>
          <p:spPr>
            <a:xfrm flipH="1">
              <a:off x="1281652" y="1824845"/>
              <a:ext cx="126203" cy="305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123" y="7524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3123" y="13932"/>
                  </a:lnTo>
                  <a:lnTo>
                    <a:pt x="1735" y="13176"/>
                  </a:lnTo>
                  <a:lnTo>
                    <a:pt x="867" y="12456"/>
                  </a:lnTo>
                  <a:lnTo>
                    <a:pt x="0" y="11556"/>
                  </a:lnTo>
                  <a:lnTo>
                    <a:pt x="0" y="9900"/>
                  </a:lnTo>
                  <a:lnTo>
                    <a:pt x="867" y="9144"/>
                  </a:lnTo>
                  <a:lnTo>
                    <a:pt x="1735" y="8244"/>
                  </a:lnTo>
                  <a:lnTo>
                    <a:pt x="3123" y="7524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 4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8" name="Shape 368"/>
          <p:cNvSpPr/>
          <p:nvPr>
            <p:ph type="title"/>
          </p:nvPr>
        </p:nvSpPr>
        <p:spPr>
          <a:xfrm>
            <a:off x="307805" y="2025924"/>
            <a:ext cx="5524202" cy="1853702"/>
          </a:xfrm>
          <a:prstGeom prst="rect">
            <a:avLst/>
          </a:prstGeom>
        </p:spPr>
        <p:txBody>
          <a:bodyPr anchor="b"/>
          <a:lstStyle>
            <a:lvl1pPr>
              <a:defRPr sz="3300"/>
            </a:lvl1pPr>
          </a:lstStyle>
          <a:p>
            <a:pPr/>
            <a:r>
              <a:t>Click to add title</a:t>
            </a:r>
          </a:p>
        </p:txBody>
      </p:sp>
      <p:sp>
        <p:nvSpPr>
          <p:cNvPr id="369" name="Shape 369"/>
          <p:cNvSpPr/>
          <p:nvPr>
            <p:ph type="body" sz="quarter" idx="1"/>
          </p:nvPr>
        </p:nvSpPr>
        <p:spPr>
          <a:xfrm>
            <a:off x="326861" y="3884936"/>
            <a:ext cx="5505301" cy="764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005586"/>
                </a:solidFill>
              </a:defRPr>
            </a:lvl1pPr>
          </a:lstStyle>
          <a:p>
            <a:pPr/>
            <a:r>
              <a:t>Click to add subtitle</a:t>
            </a:r>
          </a:p>
        </p:txBody>
      </p:sp>
      <p:grpSp>
        <p:nvGrpSpPr>
          <p:cNvPr id="379" name="Group 379"/>
          <p:cNvGrpSpPr/>
          <p:nvPr/>
        </p:nvGrpSpPr>
        <p:grpSpPr>
          <a:xfrm>
            <a:off x="396435" y="492607"/>
            <a:ext cx="1211349" cy="222563"/>
            <a:chOff x="0" y="0"/>
            <a:chExt cx="1211348" cy="222562"/>
          </a:xfrm>
        </p:grpSpPr>
        <p:sp>
          <p:nvSpPr>
            <p:cNvPr id="370" name="Shape 370"/>
            <p:cNvSpPr/>
            <p:nvPr/>
          </p:nvSpPr>
          <p:spPr>
            <a:xfrm>
              <a:off x="917051" y="50564"/>
              <a:ext cx="99651" cy="171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44" y="0"/>
                  </a:moveTo>
                  <a:cubicBezTo>
                    <a:pt x="16887" y="0"/>
                    <a:pt x="14334" y="114"/>
                    <a:pt x="11978" y="571"/>
                  </a:cubicBezTo>
                  <a:cubicBezTo>
                    <a:pt x="10996" y="686"/>
                    <a:pt x="9818" y="914"/>
                    <a:pt x="8836" y="1143"/>
                  </a:cubicBezTo>
                  <a:cubicBezTo>
                    <a:pt x="8640" y="1029"/>
                    <a:pt x="8444" y="914"/>
                    <a:pt x="8247" y="686"/>
                  </a:cubicBezTo>
                  <a:cubicBezTo>
                    <a:pt x="7265" y="228"/>
                    <a:pt x="6284" y="0"/>
                    <a:pt x="4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622" y="21600"/>
                    <a:pt x="9622" y="21600"/>
                    <a:pt x="9622" y="21600"/>
                  </a:cubicBezTo>
                  <a:cubicBezTo>
                    <a:pt x="9622" y="10286"/>
                    <a:pt x="9622" y="10286"/>
                    <a:pt x="9622" y="10286"/>
                  </a:cubicBezTo>
                  <a:cubicBezTo>
                    <a:pt x="9622" y="8114"/>
                    <a:pt x="10211" y="7314"/>
                    <a:pt x="11585" y="6514"/>
                  </a:cubicBezTo>
                  <a:cubicBezTo>
                    <a:pt x="12764" y="5828"/>
                    <a:pt x="14727" y="5486"/>
                    <a:pt x="17476" y="5486"/>
                  </a:cubicBezTo>
                  <a:cubicBezTo>
                    <a:pt x="21600" y="5486"/>
                    <a:pt x="21600" y="5486"/>
                    <a:pt x="21600" y="54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244" y="0"/>
                    <a:pt x="19244" y="0"/>
                    <a:pt x="19244" y="0"/>
                  </a:cubicBez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1" name="Shape 371"/>
            <p:cNvSpPr/>
            <p:nvPr/>
          </p:nvSpPr>
          <p:spPr>
            <a:xfrm>
              <a:off x="169384" y="0"/>
              <a:ext cx="44466" cy="221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484"/>
                    <a:pt x="0" y="19484"/>
                    <a:pt x="0" y="19484"/>
                  </a:cubicBezTo>
                  <a:cubicBezTo>
                    <a:pt x="0" y="20101"/>
                    <a:pt x="881" y="20542"/>
                    <a:pt x="3086" y="20983"/>
                  </a:cubicBezTo>
                  <a:cubicBezTo>
                    <a:pt x="4849" y="21335"/>
                    <a:pt x="7494" y="21600"/>
                    <a:pt x="105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28"/>
                    <a:pt x="21600" y="2028"/>
                    <a:pt x="21600" y="2028"/>
                  </a:cubicBezTo>
                  <a:cubicBezTo>
                    <a:pt x="21600" y="1410"/>
                    <a:pt x="20719" y="970"/>
                    <a:pt x="18514" y="617"/>
                  </a:cubicBezTo>
                  <a:cubicBezTo>
                    <a:pt x="16310" y="176"/>
                    <a:pt x="14106" y="0"/>
                    <a:pt x="11020" y="0"/>
                  </a:cubicBez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2" name="Shape 372"/>
            <p:cNvSpPr/>
            <p:nvPr/>
          </p:nvSpPr>
          <p:spPr>
            <a:xfrm>
              <a:off x="230699" y="45967"/>
              <a:ext cx="155994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7169"/>
                  </a:moveTo>
                  <a:cubicBezTo>
                    <a:pt x="14442" y="17169"/>
                    <a:pt x="15572" y="13735"/>
                    <a:pt x="15572" y="10855"/>
                  </a:cubicBezTo>
                  <a:cubicBezTo>
                    <a:pt x="15572" y="8086"/>
                    <a:pt x="14442" y="4541"/>
                    <a:pt x="10800" y="4541"/>
                  </a:cubicBezTo>
                  <a:cubicBezTo>
                    <a:pt x="7158" y="4541"/>
                    <a:pt x="6028" y="8086"/>
                    <a:pt x="6028" y="10855"/>
                  </a:cubicBezTo>
                  <a:cubicBezTo>
                    <a:pt x="6028" y="13735"/>
                    <a:pt x="7158" y="17169"/>
                    <a:pt x="10800" y="17169"/>
                  </a:cubicBezTo>
                  <a:close/>
                  <a:moveTo>
                    <a:pt x="10800" y="0"/>
                  </a:moveTo>
                  <a:cubicBezTo>
                    <a:pt x="17707" y="0"/>
                    <a:pt x="21600" y="4098"/>
                    <a:pt x="21600" y="10855"/>
                  </a:cubicBezTo>
                  <a:cubicBezTo>
                    <a:pt x="21600" y="17612"/>
                    <a:pt x="17707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3" name="Shape 373"/>
            <p:cNvSpPr/>
            <p:nvPr/>
          </p:nvSpPr>
          <p:spPr>
            <a:xfrm>
              <a:off x="0" y="45967"/>
              <a:ext cx="152155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7" y="17169"/>
                  </a:moveTo>
                  <a:cubicBezTo>
                    <a:pt x="7329" y="17169"/>
                    <a:pt x="6171" y="13735"/>
                    <a:pt x="6171" y="10855"/>
                  </a:cubicBezTo>
                  <a:cubicBezTo>
                    <a:pt x="6171" y="8086"/>
                    <a:pt x="7329" y="4541"/>
                    <a:pt x="11057" y="4541"/>
                  </a:cubicBezTo>
                  <a:cubicBezTo>
                    <a:pt x="13114" y="4541"/>
                    <a:pt x="14271" y="5538"/>
                    <a:pt x="15043" y="6868"/>
                  </a:cubicBezTo>
                  <a:cubicBezTo>
                    <a:pt x="21600" y="6868"/>
                    <a:pt x="21600" y="6868"/>
                    <a:pt x="21600" y="6868"/>
                  </a:cubicBezTo>
                  <a:cubicBezTo>
                    <a:pt x="20314" y="2548"/>
                    <a:pt x="16714" y="0"/>
                    <a:pt x="11057" y="0"/>
                  </a:cubicBezTo>
                  <a:cubicBezTo>
                    <a:pt x="3857" y="0"/>
                    <a:pt x="0" y="4098"/>
                    <a:pt x="0" y="10855"/>
                  </a:cubicBezTo>
                  <a:cubicBezTo>
                    <a:pt x="0" y="17612"/>
                    <a:pt x="3857" y="21600"/>
                    <a:pt x="11057" y="21600"/>
                  </a:cubicBezTo>
                  <a:cubicBezTo>
                    <a:pt x="16714" y="21600"/>
                    <a:pt x="20314" y="19163"/>
                    <a:pt x="21600" y="14843"/>
                  </a:cubicBezTo>
                  <a:cubicBezTo>
                    <a:pt x="17357" y="14843"/>
                    <a:pt x="17357" y="14843"/>
                    <a:pt x="17357" y="14843"/>
                  </a:cubicBezTo>
                  <a:cubicBezTo>
                    <a:pt x="17357" y="14843"/>
                    <a:pt x="16200" y="14843"/>
                    <a:pt x="15557" y="15397"/>
                  </a:cubicBezTo>
                  <a:cubicBezTo>
                    <a:pt x="14400" y="16283"/>
                    <a:pt x="13500" y="17169"/>
                    <a:pt x="11057" y="17169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4" name="Shape 374"/>
            <p:cNvSpPr/>
            <p:nvPr/>
          </p:nvSpPr>
          <p:spPr>
            <a:xfrm>
              <a:off x="403916" y="50564"/>
              <a:ext cx="147521" cy="17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05" y="796"/>
                  </a:moveTo>
                  <a:cubicBezTo>
                    <a:pt x="20142" y="227"/>
                    <a:pt x="19480" y="0"/>
                    <a:pt x="18420" y="0"/>
                  </a:cubicBezTo>
                  <a:cubicBezTo>
                    <a:pt x="15239" y="0"/>
                    <a:pt x="15239" y="0"/>
                    <a:pt x="15239" y="0"/>
                  </a:cubicBezTo>
                  <a:cubicBezTo>
                    <a:pt x="15239" y="13415"/>
                    <a:pt x="15239" y="13415"/>
                    <a:pt x="15239" y="13415"/>
                  </a:cubicBezTo>
                  <a:cubicBezTo>
                    <a:pt x="15239" y="14665"/>
                    <a:pt x="14709" y="15575"/>
                    <a:pt x="13914" y="16143"/>
                  </a:cubicBezTo>
                  <a:cubicBezTo>
                    <a:pt x="12986" y="16825"/>
                    <a:pt x="11926" y="17052"/>
                    <a:pt x="10866" y="17052"/>
                  </a:cubicBezTo>
                  <a:cubicBezTo>
                    <a:pt x="9674" y="17052"/>
                    <a:pt x="8613" y="16825"/>
                    <a:pt x="7818" y="16143"/>
                  </a:cubicBezTo>
                  <a:cubicBezTo>
                    <a:pt x="6891" y="15575"/>
                    <a:pt x="6361" y="14665"/>
                    <a:pt x="6361" y="13415"/>
                  </a:cubicBezTo>
                  <a:cubicBezTo>
                    <a:pt x="6361" y="2615"/>
                    <a:pt x="6361" y="2615"/>
                    <a:pt x="6361" y="2615"/>
                  </a:cubicBezTo>
                  <a:cubicBezTo>
                    <a:pt x="6361" y="1932"/>
                    <a:pt x="6096" y="1250"/>
                    <a:pt x="5566" y="796"/>
                  </a:cubicBezTo>
                  <a:cubicBezTo>
                    <a:pt x="4903" y="227"/>
                    <a:pt x="4240" y="0"/>
                    <a:pt x="3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92"/>
                    <a:pt x="0" y="12392"/>
                    <a:pt x="0" y="12392"/>
                  </a:cubicBezTo>
                  <a:cubicBezTo>
                    <a:pt x="0" y="16257"/>
                    <a:pt x="1192" y="18530"/>
                    <a:pt x="3445" y="19895"/>
                  </a:cubicBezTo>
                  <a:cubicBezTo>
                    <a:pt x="5566" y="21145"/>
                    <a:pt x="8083" y="21600"/>
                    <a:pt x="10866" y="21600"/>
                  </a:cubicBezTo>
                  <a:cubicBezTo>
                    <a:pt x="13517" y="21600"/>
                    <a:pt x="16034" y="21145"/>
                    <a:pt x="18154" y="19895"/>
                  </a:cubicBezTo>
                  <a:cubicBezTo>
                    <a:pt x="20407" y="18530"/>
                    <a:pt x="21600" y="16257"/>
                    <a:pt x="21600" y="12392"/>
                  </a:cubicBezTo>
                  <a:cubicBezTo>
                    <a:pt x="21600" y="2615"/>
                    <a:pt x="21600" y="2615"/>
                    <a:pt x="21600" y="2615"/>
                  </a:cubicBezTo>
                  <a:cubicBezTo>
                    <a:pt x="21600" y="1932"/>
                    <a:pt x="21335" y="1250"/>
                    <a:pt x="20805" y="796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5" name="Shape 375"/>
            <p:cNvSpPr/>
            <p:nvPr/>
          </p:nvSpPr>
          <p:spPr>
            <a:xfrm>
              <a:off x="569468" y="0"/>
              <a:ext cx="158238" cy="222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6" y="615"/>
                  </a:moveTo>
                  <a:cubicBezTo>
                    <a:pt x="20119" y="176"/>
                    <a:pt x="19502" y="0"/>
                    <a:pt x="18638" y="0"/>
                  </a:cubicBezTo>
                  <a:cubicBezTo>
                    <a:pt x="15675" y="0"/>
                    <a:pt x="15675" y="0"/>
                    <a:pt x="15675" y="0"/>
                  </a:cubicBezTo>
                  <a:cubicBezTo>
                    <a:pt x="15675" y="6146"/>
                    <a:pt x="15675" y="6146"/>
                    <a:pt x="15675" y="6146"/>
                  </a:cubicBezTo>
                  <a:cubicBezTo>
                    <a:pt x="14688" y="5532"/>
                    <a:pt x="12713" y="4478"/>
                    <a:pt x="9751" y="4478"/>
                  </a:cubicBezTo>
                  <a:cubicBezTo>
                    <a:pt x="3579" y="4478"/>
                    <a:pt x="0" y="7727"/>
                    <a:pt x="0" y="13083"/>
                  </a:cubicBezTo>
                  <a:cubicBezTo>
                    <a:pt x="0" y="18439"/>
                    <a:pt x="3703" y="21600"/>
                    <a:pt x="10738" y="21600"/>
                  </a:cubicBezTo>
                  <a:cubicBezTo>
                    <a:pt x="17774" y="21600"/>
                    <a:pt x="21600" y="18439"/>
                    <a:pt x="21600" y="13171"/>
                  </a:cubicBezTo>
                  <a:cubicBezTo>
                    <a:pt x="21600" y="13171"/>
                    <a:pt x="21600" y="13171"/>
                    <a:pt x="21600" y="13171"/>
                  </a:cubicBezTo>
                  <a:cubicBezTo>
                    <a:pt x="21600" y="2019"/>
                    <a:pt x="21600" y="2019"/>
                    <a:pt x="21600" y="2019"/>
                  </a:cubicBezTo>
                  <a:cubicBezTo>
                    <a:pt x="21600" y="1405"/>
                    <a:pt x="21353" y="966"/>
                    <a:pt x="20736" y="615"/>
                  </a:cubicBezTo>
                  <a:close/>
                  <a:moveTo>
                    <a:pt x="10738" y="18088"/>
                  </a:moveTo>
                  <a:cubicBezTo>
                    <a:pt x="7159" y="18088"/>
                    <a:pt x="6048" y="15366"/>
                    <a:pt x="6048" y="13083"/>
                  </a:cubicBezTo>
                  <a:cubicBezTo>
                    <a:pt x="6048" y="10888"/>
                    <a:pt x="7159" y="8078"/>
                    <a:pt x="10738" y="8078"/>
                  </a:cubicBezTo>
                  <a:cubicBezTo>
                    <a:pt x="14441" y="8078"/>
                    <a:pt x="15552" y="10800"/>
                    <a:pt x="15675" y="13083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5454"/>
                    <a:pt x="14441" y="18088"/>
                    <a:pt x="10738" y="18088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6" name="Shape 376"/>
            <p:cNvSpPr/>
            <p:nvPr/>
          </p:nvSpPr>
          <p:spPr>
            <a:xfrm>
              <a:off x="744984" y="45967"/>
              <a:ext cx="155994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9637"/>
                  </a:moveTo>
                  <a:cubicBezTo>
                    <a:pt x="21600" y="10080"/>
                    <a:pt x="21474" y="10523"/>
                    <a:pt x="21223" y="10855"/>
                  </a:cubicBezTo>
                  <a:cubicBezTo>
                    <a:pt x="21098" y="11077"/>
                    <a:pt x="20972" y="11298"/>
                    <a:pt x="20721" y="11520"/>
                  </a:cubicBezTo>
                  <a:cubicBezTo>
                    <a:pt x="20093" y="11963"/>
                    <a:pt x="19465" y="12295"/>
                    <a:pt x="18586" y="12295"/>
                  </a:cubicBezTo>
                  <a:cubicBezTo>
                    <a:pt x="6028" y="12295"/>
                    <a:pt x="6028" y="12295"/>
                    <a:pt x="6028" y="12295"/>
                  </a:cubicBezTo>
                  <a:cubicBezTo>
                    <a:pt x="6279" y="14732"/>
                    <a:pt x="7660" y="17169"/>
                    <a:pt x="10800" y="17169"/>
                  </a:cubicBezTo>
                  <a:cubicBezTo>
                    <a:pt x="13060" y="17169"/>
                    <a:pt x="13939" y="16283"/>
                    <a:pt x="15070" y="15397"/>
                  </a:cubicBezTo>
                  <a:cubicBezTo>
                    <a:pt x="15698" y="14843"/>
                    <a:pt x="16828" y="14843"/>
                    <a:pt x="16828" y="14843"/>
                  </a:cubicBezTo>
                  <a:cubicBezTo>
                    <a:pt x="21098" y="14843"/>
                    <a:pt x="21098" y="14843"/>
                    <a:pt x="21098" y="14843"/>
                  </a:cubicBezTo>
                  <a:cubicBezTo>
                    <a:pt x="19716" y="19163"/>
                    <a:pt x="16200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ubicBezTo>
                    <a:pt x="16200" y="0"/>
                    <a:pt x="19842" y="2548"/>
                    <a:pt x="21098" y="6868"/>
                  </a:cubicBezTo>
                  <a:cubicBezTo>
                    <a:pt x="21349" y="7532"/>
                    <a:pt x="21474" y="8418"/>
                    <a:pt x="21600" y="9305"/>
                  </a:cubicBezTo>
                  <a:lnTo>
                    <a:pt x="21600" y="9637"/>
                  </a:lnTo>
                  <a:close/>
                  <a:moveTo>
                    <a:pt x="10800" y="4541"/>
                  </a:moveTo>
                  <a:cubicBezTo>
                    <a:pt x="8163" y="4541"/>
                    <a:pt x="6530" y="6314"/>
                    <a:pt x="6279" y="8197"/>
                  </a:cubicBezTo>
                  <a:cubicBezTo>
                    <a:pt x="15195" y="8197"/>
                    <a:pt x="15195" y="8197"/>
                    <a:pt x="15195" y="8197"/>
                  </a:cubicBezTo>
                  <a:cubicBezTo>
                    <a:pt x="15195" y="6314"/>
                    <a:pt x="13312" y="4541"/>
                    <a:pt x="10800" y="4541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7" name="Shape 377"/>
            <p:cNvSpPr/>
            <p:nvPr/>
          </p:nvSpPr>
          <p:spPr>
            <a:xfrm>
              <a:off x="1023203" y="45967"/>
              <a:ext cx="142959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760"/>
                  </a:moveTo>
                  <a:cubicBezTo>
                    <a:pt x="21600" y="3988"/>
                    <a:pt x="20643" y="2548"/>
                    <a:pt x="18866" y="1440"/>
                  </a:cubicBezTo>
                  <a:cubicBezTo>
                    <a:pt x="17088" y="554"/>
                    <a:pt x="14354" y="0"/>
                    <a:pt x="10800" y="0"/>
                  </a:cubicBezTo>
                  <a:cubicBezTo>
                    <a:pt x="7519" y="0"/>
                    <a:pt x="5058" y="665"/>
                    <a:pt x="3281" y="1772"/>
                  </a:cubicBezTo>
                  <a:cubicBezTo>
                    <a:pt x="1777" y="2769"/>
                    <a:pt x="820" y="4209"/>
                    <a:pt x="547" y="5871"/>
                  </a:cubicBezTo>
                  <a:cubicBezTo>
                    <a:pt x="7109" y="5871"/>
                    <a:pt x="7109" y="5871"/>
                    <a:pt x="7109" y="5871"/>
                  </a:cubicBezTo>
                  <a:cubicBezTo>
                    <a:pt x="7382" y="5206"/>
                    <a:pt x="7929" y="4763"/>
                    <a:pt x="8613" y="4541"/>
                  </a:cubicBezTo>
                  <a:cubicBezTo>
                    <a:pt x="9296" y="4320"/>
                    <a:pt x="10116" y="4209"/>
                    <a:pt x="11073" y="4209"/>
                  </a:cubicBezTo>
                  <a:cubicBezTo>
                    <a:pt x="12167" y="4209"/>
                    <a:pt x="12987" y="4320"/>
                    <a:pt x="13807" y="4652"/>
                  </a:cubicBezTo>
                  <a:cubicBezTo>
                    <a:pt x="14765" y="4874"/>
                    <a:pt x="15175" y="5317"/>
                    <a:pt x="15175" y="6092"/>
                  </a:cubicBezTo>
                  <a:cubicBezTo>
                    <a:pt x="15175" y="6978"/>
                    <a:pt x="13807" y="7754"/>
                    <a:pt x="11073" y="7975"/>
                  </a:cubicBezTo>
                  <a:cubicBezTo>
                    <a:pt x="7656" y="8418"/>
                    <a:pt x="4921" y="8640"/>
                    <a:pt x="2461" y="10080"/>
                  </a:cubicBezTo>
                  <a:cubicBezTo>
                    <a:pt x="957" y="11077"/>
                    <a:pt x="0" y="12738"/>
                    <a:pt x="0" y="14954"/>
                  </a:cubicBezTo>
                  <a:cubicBezTo>
                    <a:pt x="0" y="17169"/>
                    <a:pt x="820" y="18831"/>
                    <a:pt x="2597" y="19938"/>
                  </a:cubicBezTo>
                  <a:cubicBezTo>
                    <a:pt x="4101" y="20825"/>
                    <a:pt x="6562" y="21600"/>
                    <a:pt x="10527" y="21600"/>
                  </a:cubicBezTo>
                  <a:cubicBezTo>
                    <a:pt x="14081" y="21600"/>
                    <a:pt x="16815" y="20935"/>
                    <a:pt x="18592" y="20049"/>
                  </a:cubicBezTo>
                  <a:cubicBezTo>
                    <a:pt x="20506" y="18941"/>
                    <a:pt x="21600" y="17723"/>
                    <a:pt x="21600" y="15618"/>
                  </a:cubicBezTo>
                  <a:lnTo>
                    <a:pt x="21600" y="5760"/>
                  </a:lnTo>
                  <a:close/>
                  <a:moveTo>
                    <a:pt x="14354" y="15951"/>
                  </a:moveTo>
                  <a:cubicBezTo>
                    <a:pt x="13397" y="16837"/>
                    <a:pt x="11894" y="17169"/>
                    <a:pt x="10116" y="17169"/>
                  </a:cubicBezTo>
                  <a:cubicBezTo>
                    <a:pt x="9570" y="17169"/>
                    <a:pt x="7792" y="17058"/>
                    <a:pt x="7109" y="16505"/>
                  </a:cubicBezTo>
                  <a:cubicBezTo>
                    <a:pt x="6562" y="16061"/>
                    <a:pt x="6152" y="15729"/>
                    <a:pt x="6152" y="14954"/>
                  </a:cubicBezTo>
                  <a:cubicBezTo>
                    <a:pt x="6152" y="14400"/>
                    <a:pt x="6425" y="13846"/>
                    <a:pt x="6835" y="13514"/>
                  </a:cubicBezTo>
                  <a:cubicBezTo>
                    <a:pt x="7792" y="12628"/>
                    <a:pt x="8886" y="12517"/>
                    <a:pt x="11073" y="12185"/>
                  </a:cubicBezTo>
                  <a:cubicBezTo>
                    <a:pt x="12577" y="11852"/>
                    <a:pt x="14491" y="11409"/>
                    <a:pt x="15311" y="10966"/>
                  </a:cubicBezTo>
                  <a:cubicBezTo>
                    <a:pt x="15311" y="12628"/>
                    <a:pt x="15311" y="12628"/>
                    <a:pt x="15311" y="12628"/>
                  </a:cubicBezTo>
                  <a:cubicBezTo>
                    <a:pt x="15311" y="13957"/>
                    <a:pt x="15448" y="15175"/>
                    <a:pt x="14354" y="15951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8" name="Shape 378"/>
            <p:cNvSpPr/>
            <p:nvPr/>
          </p:nvSpPr>
          <p:spPr>
            <a:xfrm>
              <a:off x="1176876" y="47116"/>
              <a:ext cx="34473" cy="35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7052" y="0"/>
                    <a:pt x="21600" y="4985"/>
                    <a:pt x="21600" y="11077"/>
                  </a:cubicBezTo>
                  <a:cubicBezTo>
                    <a:pt x="21600" y="16615"/>
                    <a:pt x="17052" y="21600"/>
                    <a:pt x="10800" y="21600"/>
                  </a:cubicBezTo>
                  <a:cubicBezTo>
                    <a:pt x="3979" y="21600"/>
                    <a:pt x="0" y="16615"/>
                    <a:pt x="0" y="11077"/>
                  </a:cubicBezTo>
                  <a:cubicBezTo>
                    <a:pt x="0" y="4985"/>
                    <a:pt x="3979" y="0"/>
                    <a:pt x="10800" y="0"/>
                  </a:cubicBezTo>
                  <a:close/>
                  <a:moveTo>
                    <a:pt x="10800" y="19938"/>
                  </a:moveTo>
                  <a:cubicBezTo>
                    <a:pt x="15916" y="19938"/>
                    <a:pt x="19326" y="16061"/>
                    <a:pt x="19326" y="11077"/>
                  </a:cubicBezTo>
                  <a:cubicBezTo>
                    <a:pt x="19326" y="6092"/>
                    <a:pt x="15916" y="1661"/>
                    <a:pt x="10800" y="1661"/>
                  </a:cubicBezTo>
                  <a:cubicBezTo>
                    <a:pt x="5684" y="1661"/>
                    <a:pt x="1705" y="6092"/>
                    <a:pt x="1705" y="11077"/>
                  </a:cubicBezTo>
                  <a:cubicBezTo>
                    <a:pt x="1705" y="16061"/>
                    <a:pt x="5684" y="19938"/>
                    <a:pt x="10800" y="19938"/>
                  </a:cubicBezTo>
                  <a:close/>
                  <a:moveTo>
                    <a:pt x="10800" y="12738"/>
                  </a:moveTo>
                  <a:cubicBezTo>
                    <a:pt x="8526" y="12738"/>
                    <a:pt x="8526" y="12738"/>
                    <a:pt x="8526" y="12738"/>
                  </a:cubicBezTo>
                  <a:cubicBezTo>
                    <a:pt x="8526" y="17169"/>
                    <a:pt x="8526" y="17169"/>
                    <a:pt x="8526" y="17169"/>
                  </a:cubicBezTo>
                  <a:cubicBezTo>
                    <a:pt x="6252" y="17169"/>
                    <a:pt x="6252" y="17169"/>
                    <a:pt x="6252" y="17169"/>
                  </a:cubicBezTo>
                  <a:cubicBezTo>
                    <a:pt x="6252" y="4985"/>
                    <a:pt x="6252" y="4985"/>
                    <a:pt x="6252" y="4985"/>
                  </a:cubicBezTo>
                  <a:cubicBezTo>
                    <a:pt x="10232" y="4985"/>
                    <a:pt x="10232" y="4985"/>
                    <a:pt x="10232" y="4985"/>
                  </a:cubicBezTo>
                  <a:cubicBezTo>
                    <a:pt x="13642" y="4985"/>
                    <a:pt x="15347" y="5538"/>
                    <a:pt x="15347" y="8308"/>
                  </a:cubicBezTo>
                  <a:cubicBezTo>
                    <a:pt x="15347" y="10523"/>
                    <a:pt x="14779" y="11631"/>
                    <a:pt x="13074" y="12185"/>
                  </a:cubicBezTo>
                  <a:cubicBezTo>
                    <a:pt x="15347" y="17169"/>
                    <a:pt x="15347" y="17169"/>
                    <a:pt x="15347" y="17169"/>
                  </a:cubicBezTo>
                  <a:cubicBezTo>
                    <a:pt x="13074" y="17169"/>
                    <a:pt x="13074" y="17169"/>
                    <a:pt x="13074" y="17169"/>
                  </a:cubicBezTo>
                  <a:lnTo>
                    <a:pt x="10800" y="12738"/>
                  </a:lnTo>
                  <a:close/>
                  <a:moveTo>
                    <a:pt x="8526" y="10523"/>
                  </a:moveTo>
                  <a:cubicBezTo>
                    <a:pt x="10800" y="10523"/>
                    <a:pt x="10800" y="10523"/>
                    <a:pt x="10800" y="10523"/>
                  </a:cubicBezTo>
                  <a:cubicBezTo>
                    <a:pt x="12505" y="10523"/>
                    <a:pt x="13074" y="9969"/>
                    <a:pt x="13074" y="8861"/>
                  </a:cubicBezTo>
                  <a:cubicBezTo>
                    <a:pt x="13074" y="7200"/>
                    <a:pt x="11937" y="6646"/>
                    <a:pt x="10232" y="6646"/>
                  </a:cubicBezTo>
                  <a:cubicBezTo>
                    <a:pt x="8526" y="6646"/>
                    <a:pt x="8526" y="6646"/>
                    <a:pt x="8526" y="6646"/>
                  </a:cubicBezTo>
                  <a:lnTo>
                    <a:pt x="8526" y="10523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380" name="Shape 380"/>
          <p:cNvSpPr/>
          <p:nvPr/>
        </p:nvSpPr>
        <p:spPr>
          <a:xfrm>
            <a:off x="285824" y="4772025"/>
            <a:ext cx="1105200" cy="222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81" name="Shape 381"/>
          <p:cNvSpPr/>
          <p:nvPr/>
        </p:nvSpPr>
        <p:spPr>
          <a:xfrm>
            <a:off x="0" y="4733924"/>
            <a:ext cx="9144000" cy="4095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549" name="Group 549"/>
          <p:cNvGrpSpPr/>
          <p:nvPr/>
        </p:nvGrpSpPr>
        <p:grpSpPr>
          <a:xfrm>
            <a:off x="5326053" y="129756"/>
            <a:ext cx="3597550" cy="5020743"/>
            <a:chOff x="0" y="0"/>
            <a:chExt cx="3597548" cy="5020742"/>
          </a:xfrm>
        </p:grpSpPr>
        <p:sp>
          <p:nvSpPr>
            <p:cNvPr id="382" name="Shape 382"/>
            <p:cNvSpPr/>
            <p:nvPr/>
          </p:nvSpPr>
          <p:spPr>
            <a:xfrm>
              <a:off x="3166589" y="752719"/>
              <a:ext cx="49988" cy="800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146"/>
                  </a:lnTo>
                  <a:lnTo>
                    <a:pt x="16883" y="1972"/>
                  </a:lnTo>
                  <a:lnTo>
                    <a:pt x="12786" y="1759"/>
                  </a:lnTo>
                  <a:lnTo>
                    <a:pt x="9434" y="1546"/>
                  </a:lnTo>
                  <a:lnTo>
                    <a:pt x="6083" y="1294"/>
                  </a:lnTo>
                  <a:lnTo>
                    <a:pt x="3352" y="986"/>
                  </a:lnTo>
                  <a:lnTo>
                    <a:pt x="1365" y="686"/>
                  </a:lnTo>
                  <a:lnTo>
                    <a:pt x="621" y="347"/>
                  </a:lnTo>
                  <a:lnTo>
                    <a:pt x="0" y="0"/>
                  </a:lnTo>
                </a:path>
              </a:pathLst>
            </a:cu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3" name="Shape 383"/>
            <p:cNvSpPr/>
            <p:nvPr/>
          </p:nvSpPr>
          <p:spPr>
            <a:xfrm>
              <a:off x="2152815" y="3186263"/>
              <a:ext cx="49988" cy="123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53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234" y="2215"/>
                  </a:lnTo>
                  <a:lnTo>
                    <a:pt x="18248" y="4078"/>
                  </a:lnTo>
                  <a:lnTo>
                    <a:pt x="15517" y="6042"/>
                  </a:lnTo>
                  <a:lnTo>
                    <a:pt x="12786" y="7653"/>
                  </a:lnTo>
                  <a:lnTo>
                    <a:pt x="8814" y="9315"/>
                  </a:lnTo>
                  <a:lnTo>
                    <a:pt x="4717" y="10372"/>
                  </a:lnTo>
                  <a:lnTo>
                    <a:pt x="0" y="11530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4" name="Shape 384"/>
            <p:cNvSpPr/>
            <p:nvPr/>
          </p:nvSpPr>
          <p:spPr>
            <a:xfrm>
              <a:off x="885921" y="4335125"/>
              <a:ext cx="48773" cy="200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138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227" y="1377"/>
                  </a:lnTo>
                  <a:lnTo>
                    <a:pt x="18229" y="2567"/>
                  </a:lnTo>
                  <a:lnTo>
                    <a:pt x="16231" y="3757"/>
                  </a:lnTo>
                  <a:lnTo>
                    <a:pt x="12735" y="4790"/>
                  </a:lnTo>
                  <a:lnTo>
                    <a:pt x="8740" y="5791"/>
                  </a:lnTo>
                  <a:lnTo>
                    <a:pt x="4620" y="6480"/>
                  </a:lnTo>
                  <a:lnTo>
                    <a:pt x="0" y="7138"/>
                  </a:lnTo>
                </a:path>
              </a:pathLst>
            </a:cu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5" name="Shape 385"/>
            <p:cNvSpPr/>
            <p:nvPr/>
          </p:nvSpPr>
          <p:spPr>
            <a:xfrm>
              <a:off x="3040029" y="1528679"/>
              <a:ext cx="304525" cy="176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10116" y="21423"/>
                  </a:lnTo>
                  <a:lnTo>
                    <a:pt x="9784" y="21032"/>
                  </a:lnTo>
                  <a:lnTo>
                    <a:pt x="9556" y="20607"/>
                  </a:lnTo>
                  <a:lnTo>
                    <a:pt x="560" y="5391"/>
                  </a:lnTo>
                  <a:lnTo>
                    <a:pt x="207" y="4646"/>
                  </a:lnTo>
                  <a:lnTo>
                    <a:pt x="0" y="3689"/>
                  </a:lnTo>
                  <a:lnTo>
                    <a:pt x="0" y="2908"/>
                  </a:lnTo>
                  <a:lnTo>
                    <a:pt x="104" y="1951"/>
                  </a:lnTo>
                  <a:lnTo>
                    <a:pt x="435" y="1170"/>
                  </a:lnTo>
                  <a:lnTo>
                    <a:pt x="767" y="603"/>
                  </a:lnTo>
                  <a:lnTo>
                    <a:pt x="1347" y="213"/>
                  </a:lnTo>
                  <a:lnTo>
                    <a:pt x="1783" y="0"/>
                  </a:lnTo>
                  <a:lnTo>
                    <a:pt x="19797" y="0"/>
                  </a:lnTo>
                  <a:lnTo>
                    <a:pt x="20253" y="213"/>
                  </a:lnTo>
                  <a:lnTo>
                    <a:pt x="20812" y="603"/>
                  </a:lnTo>
                  <a:lnTo>
                    <a:pt x="21144" y="1170"/>
                  </a:lnTo>
                  <a:lnTo>
                    <a:pt x="21372" y="1951"/>
                  </a:lnTo>
                  <a:lnTo>
                    <a:pt x="21600" y="2908"/>
                  </a:lnTo>
                  <a:lnTo>
                    <a:pt x="21496" y="3689"/>
                  </a:lnTo>
                  <a:lnTo>
                    <a:pt x="21372" y="4646"/>
                  </a:lnTo>
                  <a:lnTo>
                    <a:pt x="21020" y="5391"/>
                  </a:lnTo>
                  <a:lnTo>
                    <a:pt x="12044" y="20607"/>
                  </a:lnTo>
                  <a:lnTo>
                    <a:pt x="11816" y="21032"/>
                  </a:lnTo>
                  <a:lnTo>
                    <a:pt x="11463" y="21423"/>
                  </a:lnTo>
                  <a:lnTo>
                    <a:pt x="10800" y="21600"/>
                  </a:lnTo>
                  <a:close/>
                  <a:moveTo>
                    <a:pt x="6177" y="6171"/>
                  </a:moveTo>
                  <a:lnTo>
                    <a:pt x="10800" y="14081"/>
                  </a:lnTo>
                  <a:lnTo>
                    <a:pt x="15402" y="6171"/>
                  </a:lnTo>
                  <a:lnTo>
                    <a:pt x="6177" y="6171"/>
                  </a:lnTo>
                  <a:close/>
                </a:path>
              </a:pathLst>
            </a:custGeom>
            <a:solidFill>
              <a:srgbClr val="F8D4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6" name="Shape 386"/>
            <p:cNvSpPr/>
            <p:nvPr/>
          </p:nvSpPr>
          <p:spPr>
            <a:xfrm>
              <a:off x="2914760" y="1030309"/>
              <a:ext cx="48773" cy="3368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95"/>
                  </a:moveTo>
                  <a:lnTo>
                    <a:pt x="0" y="5414"/>
                  </a:lnTo>
                  <a:lnTo>
                    <a:pt x="1248" y="5331"/>
                  </a:lnTo>
                  <a:lnTo>
                    <a:pt x="3371" y="5260"/>
                  </a:lnTo>
                  <a:lnTo>
                    <a:pt x="5369" y="5189"/>
                  </a:lnTo>
                  <a:lnTo>
                    <a:pt x="8740" y="5129"/>
                  </a:lnTo>
                  <a:lnTo>
                    <a:pt x="12860" y="5067"/>
                  </a:lnTo>
                  <a:lnTo>
                    <a:pt x="16855" y="5026"/>
                  </a:lnTo>
                  <a:lnTo>
                    <a:pt x="21600" y="4984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6015"/>
                  </a:lnTo>
                  <a:lnTo>
                    <a:pt x="16855" y="5975"/>
                  </a:lnTo>
                  <a:lnTo>
                    <a:pt x="12860" y="5923"/>
                  </a:lnTo>
                  <a:lnTo>
                    <a:pt x="8740" y="5872"/>
                  </a:lnTo>
                  <a:lnTo>
                    <a:pt x="5369" y="5801"/>
                  </a:lnTo>
                  <a:lnTo>
                    <a:pt x="3371" y="5741"/>
                  </a:lnTo>
                  <a:lnTo>
                    <a:pt x="1248" y="5658"/>
                  </a:lnTo>
                  <a:lnTo>
                    <a:pt x="0" y="5577"/>
                  </a:lnTo>
                  <a:lnTo>
                    <a:pt x="0" y="5495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7" name="Shape 387"/>
            <p:cNvSpPr/>
            <p:nvPr/>
          </p:nvSpPr>
          <p:spPr>
            <a:xfrm>
              <a:off x="3040029" y="1158129"/>
              <a:ext cx="48773" cy="729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9243"/>
                  </a:lnTo>
                  <a:lnTo>
                    <a:pt x="4620" y="19434"/>
                  </a:lnTo>
                  <a:lnTo>
                    <a:pt x="8740" y="19625"/>
                  </a:lnTo>
                  <a:lnTo>
                    <a:pt x="12735" y="19911"/>
                  </a:lnTo>
                  <a:lnTo>
                    <a:pt x="15607" y="20188"/>
                  </a:lnTo>
                  <a:lnTo>
                    <a:pt x="18229" y="20517"/>
                  </a:lnTo>
                  <a:lnTo>
                    <a:pt x="20227" y="20846"/>
                  </a:lnTo>
                  <a:lnTo>
                    <a:pt x="21600" y="21227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8" name="Shape 388"/>
            <p:cNvSpPr/>
            <p:nvPr/>
          </p:nvSpPr>
          <p:spPr>
            <a:xfrm>
              <a:off x="3040029" y="1900448"/>
              <a:ext cx="48773" cy="424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459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227" y="638"/>
                  </a:lnTo>
                  <a:lnTo>
                    <a:pt x="18229" y="1292"/>
                  </a:lnTo>
                  <a:lnTo>
                    <a:pt x="15607" y="1767"/>
                  </a:lnTo>
                  <a:lnTo>
                    <a:pt x="12735" y="2331"/>
                  </a:lnTo>
                  <a:lnTo>
                    <a:pt x="8740" y="2732"/>
                  </a:lnTo>
                  <a:lnTo>
                    <a:pt x="4620" y="3147"/>
                  </a:lnTo>
                  <a:lnTo>
                    <a:pt x="0" y="3459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9" name="Shape 389"/>
            <p:cNvSpPr/>
            <p:nvPr/>
          </p:nvSpPr>
          <p:spPr>
            <a:xfrm>
              <a:off x="2965126" y="1798521"/>
              <a:ext cx="73417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547" y="15454"/>
                  </a:moveTo>
                  <a:lnTo>
                    <a:pt x="8775" y="15454"/>
                  </a:lnTo>
                  <a:lnTo>
                    <a:pt x="6497" y="15028"/>
                  </a:lnTo>
                  <a:lnTo>
                    <a:pt x="4556" y="14672"/>
                  </a:lnTo>
                  <a:lnTo>
                    <a:pt x="3206" y="14068"/>
                  </a:lnTo>
                  <a:lnTo>
                    <a:pt x="1856" y="13500"/>
                  </a:lnTo>
                  <a:lnTo>
                    <a:pt x="506" y="12718"/>
                  </a:lnTo>
                  <a:lnTo>
                    <a:pt x="0" y="11759"/>
                  </a:lnTo>
                  <a:lnTo>
                    <a:pt x="0" y="9841"/>
                  </a:lnTo>
                  <a:lnTo>
                    <a:pt x="506" y="9059"/>
                  </a:lnTo>
                  <a:lnTo>
                    <a:pt x="1856" y="8278"/>
                  </a:lnTo>
                  <a:lnTo>
                    <a:pt x="3206" y="7532"/>
                  </a:lnTo>
                  <a:lnTo>
                    <a:pt x="4556" y="7141"/>
                  </a:lnTo>
                  <a:lnTo>
                    <a:pt x="6497" y="6572"/>
                  </a:lnTo>
                  <a:lnTo>
                    <a:pt x="8775" y="6359"/>
                  </a:lnTo>
                  <a:lnTo>
                    <a:pt x="10547" y="6146"/>
                  </a:lnTo>
                  <a:lnTo>
                    <a:pt x="12825" y="6359"/>
                  </a:lnTo>
                  <a:lnTo>
                    <a:pt x="15103" y="6572"/>
                  </a:lnTo>
                  <a:lnTo>
                    <a:pt x="16959" y="7141"/>
                  </a:lnTo>
                  <a:lnTo>
                    <a:pt x="18394" y="7532"/>
                  </a:lnTo>
                  <a:lnTo>
                    <a:pt x="19744" y="8278"/>
                  </a:lnTo>
                  <a:lnTo>
                    <a:pt x="20672" y="9059"/>
                  </a:lnTo>
                  <a:lnTo>
                    <a:pt x="21600" y="9841"/>
                  </a:lnTo>
                  <a:lnTo>
                    <a:pt x="21600" y="10800"/>
                  </a:lnTo>
                  <a:lnTo>
                    <a:pt x="21600" y="1137"/>
                  </a:lnTo>
                  <a:lnTo>
                    <a:pt x="19322" y="746"/>
                  </a:lnTo>
                  <a:lnTo>
                    <a:pt x="16537" y="391"/>
                  </a:lnTo>
                  <a:lnTo>
                    <a:pt x="13753" y="178"/>
                  </a:lnTo>
                  <a:lnTo>
                    <a:pt x="10547" y="0"/>
                  </a:lnTo>
                  <a:lnTo>
                    <a:pt x="7847" y="178"/>
                  </a:lnTo>
                  <a:lnTo>
                    <a:pt x="5062" y="391"/>
                  </a:lnTo>
                  <a:lnTo>
                    <a:pt x="2278" y="746"/>
                  </a:lnTo>
                  <a:lnTo>
                    <a:pt x="0" y="1137"/>
                  </a:lnTo>
                  <a:lnTo>
                    <a:pt x="0" y="20641"/>
                  </a:lnTo>
                  <a:lnTo>
                    <a:pt x="2278" y="21032"/>
                  </a:lnTo>
                  <a:lnTo>
                    <a:pt x="5062" y="21422"/>
                  </a:lnTo>
                  <a:lnTo>
                    <a:pt x="7847" y="21600"/>
                  </a:lnTo>
                  <a:lnTo>
                    <a:pt x="13753" y="21600"/>
                  </a:lnTo>
                  <a:lnTo>
                    <a:pt x="16537" y="21422"/>
                  </a:lnTo>
                  <a:lnTo>
                    <a:pt x="19322" y="21032"/>
                  </a:lnTo>
                  <a:lnTo>
                    <a:pt x="21600" y="20641"/>
                  </a:lnTo>
                  <a:lnTo>
                    <a:pt x="21600" y="11759"/>
                  </a:lnTo>
                  <a:lnTo>
                    <a:pt x="20672" y="12718"/>
                  </a:lnTo>
                  <a:lnTo>
                    <a:pt x="19744" y="13500"/>
                  </a:lnTo>
                  <a:lnTo>
                    <a:pt x="18394" y="14068"/>
                  </a:lnTo>
                  <a:lnTo>
                    <a:pt x="16959" y="14672"/>
                  </a:lnTo>
                  <a:lnTo>
                    <a:pt x="15103" y="15028"/>
                  </a:lnTo>
                  <a:lnTo>
                    <a:pt x="12825" y="15454"/>
                  </a:lnTo>
                  <a:lnTo>
                    <a:pt x="10547" y="15454"/>
                  </a:lnTo>
                </a:path>
              </a:pathLst>
            </a:cu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0" name="Shape 390"/>
            <p:cNvSpPr/>
            <p:nvPr/>
          </p:nvSpPr>
          <p:spPr>
            <a:xfrm>
              <a:off x="2914760" y="1808850"/>
              <a:ext cx="48773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702"/>
                  </a:moveTo>
                  <a:lnTo>
                    <a:pt x="0" y="12433"/>
                  </a:lnTo>
                  <a:lnTo>
                    <a:pt x="1248" y="14125"/>
                  </a:lnTo>
                  <a:lnTo>
                    <a:pt x="3371" y="15856"/>
                  </a:lnTo>
                  <a:lnTo>
                    <a:pt x="5369" y="17115"/>
                  </a:lnTo>
                  <a:lnTo>
                    <a:pt x="8740" y="18610"/>
                  </a:lnTo>
                  <a:lnTo>
                    <a:pt x="12860" y="19672"/>
                  </a:lnTo>
                  <a:lnTo>
                    <a:pt x="16855" y="20774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855" y="866"/>
                  </a:lnTo>
                  <a:lnTo>
                    <a:pt x="12860" y="1731"/>
                  </a:lnTo>
                  <a:lnTo>
                    <a:pt x="8740" y="3030"/>
                  </a:lnTo>
                  <a:lnTo>
                    <a:pt x="5369" y="4288"/>
                  </a:lnTo>
                  <a:lnTo>
                    <a:pt x="3371" y="5784"/>
                  </a:lnTo>
                  <a:lnTo>
                    <a:pt x="1248" y="7279"/>
                  </a:lnTo>
                  <a:lnTo>
                    <a:pt x="0" y="9010"/>
                  </a:lnTo>
                  <a:lnTo>
                    <a:pt x="0" y="10702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1" name="Shape 391"/>
            <p:cNvSpPr/>
            <p:nvPr/>
          </p:nvSpPr>
          <p:spPr>
            <a:xfrm>
              <a:off x="3040029" y="1808850"/>
              <a:ext cx="48773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4620" y="20774"/>
                  </a:lnTo>
                  <a:lnTo>
                    <a:pt x="8740" y="19672"/>
                  </a:lnTo>
                  <a:lnTo>
                    <a:pt x="12735" y="18610"/>
                  </a:lnTo>
                  <a:lnTo>
                    <a:pt x="15607" y="17115"/>
                  </a:lnTo>
                  <a:lnTo>
                    <a:pt x="18229" y="15856"/>
                  </a:lnTo>
                  <a:lnTo>
                    <a:pt x="20227" y="14125"/>
                  </a:lnTo>
                  <a:lnTo>
                    <a:pt x="21600" y="12433"/>
                  </a:lnTo>
                  <a:lnTo>
                    <a:pt x="21600" y="9010"/>
                  </a:lnTo>
                  <a:lnTo>
                    <a:pt x="20227" y="7279"/>
                  </a:lnTo>
                  <a:lnTo>
                    <a:pt x="18229" y="5784"/>
                  </a:lnTo>
                  <a:lnTo>
                    <a:pt x="15607" y="4288"/>
                  </a:lnTo>
                  <a:lnTo>
                    <a:pt x="12735" y="3030"/>
                  </a:lnTo>
                  <a:lnTo>
                    <a:pt x="8740" y="1731"/>
                  </a:lnTo>
                  <a:lnTo>
                    <a:pt x="4620" y="866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2" name="Shape 392"/>
            <p:cNvSpPr/>
            <p:nvPr/>
          </p:nvSpPr>
          <p:spPr>
            <a:xfrm>
              <a:off x="3419710" y="4210322"/>
              <a:ext cx="49988" cy="808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125"/>
                  </a:lnTo>
                  <a:lnTo>
                    <a:pt x="16883" y="1953"/>
                  </a:lnTo>
                  <a:lnTo>
                    <a:pt x="12786" y="1781"/>
                  </a:lnTo>
                  <a:lnTo>
                    <a:pt x="9434" y="1523"/>
                  </a:lnTo>
                  <a:lnTo>
                    <a:pt x="6083" y="1273"/>
                  </a:lnTo>
                  <a:lnTo>
                    <a:pt x="3352" y="976"/>
                  </a:lnTo>
                  <a:lnTo>
                    <a:pt x="1986" y="680"/>
                  </a:lnTo>
                  <a:lnTo>
                    <a:pt x="745" y="336"/>
                  </a:lnTo>
                  <a:lnTo>
                    <a:pt x="0" y="0"/>
                  </a:lnTo>
                </a:path>
              </a:pathLst>
            </a:cu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3" name="Shape 393"/>
            <p:cNvSpPr/>
            <p:nvPr/>
          </p:nvSpPr>
          <p:spPr>
            <a:xfrm>
              <a:off x="3547561" y="4210322"/>
              <a:ext cx="49988" cy="808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2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855" y="336"/>
                  </a:lnTo>
                  <a:lnTo>
                    <a:pt x="20234" y="680"/>
                  </a:lnTo>
                  <a:lnTo>
                    <a:pt x="18248" y="976"/>
                  </a:lnTo>
                  <a:lnTo>
                    <a:pt x="15517" y="1273"/>
                  </a:lnTo>
                  <a:lnTo>
                    <a:pt x="12166" y="1523"/>
                  </a:lnTo>
                  <a:lnTo>
                    <a:pt x="8814" y="1781"/>
                  </a:lnTo>
                  <a:lnTo>
                    <a:pt x="4717" y="1953"/>
                  </a:lnTo>
                  <a:lnTo>
                    <a:pt x="0" y="2125"/>
                  </a:lnTo>
                </a:path>
              </a:pathLst>
            </a:cu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4" name="Shape 394"/>
            <p:cNvSpPr/>
            <p:nvPr/>
          </p:nvSpPr>
          <p:spPr>
            <a:xfrm>
              <a:off x="3547561" y="1195572"/>
              <a:ext cx="49988" cy="3011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019"/>
                  </a:lnTo>
                  <a:lnTo>
                    <a:pt x="4717" y="21065"/>
                  </a:lnTo>
                  <a:lnTo>
                    <a:pt x="8814" y="21122"/>
                  </a:lnTo>
                  <a:lnTo>
                    <a:pt x="12166" y="21178"/>
                  </a:lnTo>
                  <a:lnTo>
                    <a:pt x="15517" y="21258"/>
                  </a:lnTo>
                  <a:lnTo>
                    <a:pt x="18248" y="21327"/>
                  </a:lnTo>
                  <a:lnTo>
                    <a:pt x="20234" y="21417"/>
                  </a:lnTo>
                  <a:lnTo>
                    <a:pt x="20855" y="2151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5" name="Shape 395"/>
            <p:cNvSpPr/>
            <p:nvPr/>
          </p:nvSpPr>
          <p:spPr>
            <a:xfrm>
              <a:off x="3471367" y="4210322"/>
              <a:ext cx="74637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9308"/>
                  </a:moveTo>
                  <a:lnTo>
                    <a:pt x="8557" y="8882"/>
                  </a:lnTo>
                  <a:lnTo>
                    <a:pt x="6729" y="8526"/>
                  </a:lnTo>
                  <a:lnTo>
                    <a:pt x="4901" y="7318"/>
                  </a:lnTo>
                  <a:lnTo>
                    <a:pt x="3157" y="6608"/>
                  </a:lnTo>
                  <a:lnTo>
                    <a:pt x="1828" y="4974"/>
                  </a:lnTo>
                  <a:lnTo>
                    <a:pt x="914" y="3481"/>
                  </a:lnTo>
                  <a:lnTo>
                    <a:pt x="415" y="1918"/>
                  </a:lnTo>
                  <a:lnTo>
                    <a:pt x="0" y="0"/>
                  </a:lnTo>
                  <a:lnTo>
                    <a:pt x="0" y="19326"/>
                  </a:lnTo>
                  <a:lnTo>
                    <a:pt x="2658" y="20108"/>
                  </a:lnTo>
                  <a:lnTo>
                    <a:pt x="5400" y="20818"/>
                  </a:lnTo>
                  <a:lnTo>
                    <a:pt x="8058" y="21245"/>
                  </a:lnTo>
                  <a:lnTo>
                    <a:pt x="10800" y="21600"/>
                  </a:lnTo>
                  <a:lnTo>
                    <a:pt x="13541" y="21245"/>
                  </a:lnTo>
                  <a:lnTo>
                    <a:pt x="16698" y="20818"/>
                  </a:lnTo>
                  <a:lnTo>
                    <a:pt x="18941" y="20108"/>
                  </a:lnTo>
                  <a:lnTo>
                    <a:pt x="21600" y="19326"/>
                  </a:lnTo>
                  <a:lnTo>
                    <a:pt x="21600" y="0"/>
                  </a:lnTo>
                  <a:lnTo>
                    <a:pt x="21185" y="1918"/>
                  </a:lnTo>
                  <a:lnTo>
                    <a:pt x="20686" y="3481"/>
                  </a:lnTo>
                  <a:lnTo>
                    <a:pt x="19772" y="4974"/>
                  </a:lnTo>
                  <a:lnTo>
                    <a:pt x="18443" y="6608"/>
                  </a:lnTo>
                  <a:lnTo>
                    <a:pt x="16698" y="7318"/>
                  </a:lnTo>
                  <a:lnTo>
                    <a:pt x="14871" y="8526"/>
                  </a:lnTo>
                  <a:lnTo>
                    <a:pt x="13043" y="8882"/>
                  </a:lnTo>
                  <a:lnTo>
                    <a:pt x="10800" y="9308"/>
                  </a:lnTo>
                </a:path>
              </a:pathLst>
            </a:cu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6" name="Shape 396"/>
            <p:cNvSpPr/>
            <p:nvPr/>
          </p:nvSpPr>
          <p:spPr>
            <a:xfrm>
              <a:off x="3471367" y="4121235"/>
              <a:ext cx="74637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2363"/>
                  </a:moveTo>
                  <a:lnTo>
                    <a:pt x="13043" y="12363"/>
                  </a:lnTo>
                  <a:lnTo>
                    <a:pt x="14871" y="13145"/>
                  </a:lnTo>
                  <a:lnTo>
                    <a:pt x="16698" y="13855"/>
                  </a:lnTo>
                  <a:lnTo>
                    <a:pt x="18443" y="15063"/>
                  </a:lnTo>
                  <a:lnTo>
                    <a:pt x="19772" y="16200"/>
                  </a:lnTo>
                  <a:lnTo>
                    <a:pt x="20686" y="17763"/>
                  </a:lnTo>
                  <a:lnTo>
                    <a:pt x="21185" y="19682"/>
                  </a:lnTo>
                  <a:lnTo>
                    <a:pt x="21600" y="21600"/>
                  </a:lnTo>
                  <a:lnTo>
                    <a:pt x="21600" y="1918"/>
                  </a:lnTo>
                  <a:lnTo>
                    <a:pt x="18941" y="1137"/>
                  </a:lnTo>
                  <a:lnTo>
                    <a:pt x="16698" y="426"/>
                  </a:lnTo>
                  <a:lnTo>
                    <a:pt x="13541" y="0"/>
                  </a:lnTo>
                  <a:lnTo>
                    <a:pt x="8058" y="0"/>
                  </a:lnTo>
                  <a:lnTo>
                    <a:pt x="5400" y="426"/>
                  </a:lnTo>
                  <a:lnTo>
                    <a:pt x="2658" y="1137"/>
                  </a:lnTo>
                  <a:lnTo>
                    <a:pt x="0" y="1918"/>
                  </a:lnTo>
                  <a:lnTo>
                    <a:pt x="0" y="21600"/>
                  </a:lnTo>
                  <a:lnTo>
                    <a:pt x="415" y="19682"/>
                  </a:lnTo>
                  <a:lnTo>
                    <a:pt x="914" y="17763"/>
                  </a:lnTo>
                  <a:lnTo>
                    <a:pt x="1828" y="16200"/>
                  </a:lnTo>
                  <a:lnTo>
                    <a:pt x="3157" y="15063"/>
                  </a:lnTo>
                  <a:lnTo>
                    <a:pt x="4901" y="13855"/>
                  </a:lnTo>
                  <a:lnTo>
                    <a:pt x="6729" y="13145"/>
                  </a:lnTo>
                  <a:lnTo>
                    <a:pt x="8557" y="12363"/>
                  </a:lnTo>
                  <a:lnTo>
                    <a:pt x="10800" y="12363"/>
                  </a:lnTo>
                </a:path>
              </a:pathLst>
            </a:cu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7" name="Shape 397"/>
            <p:cNvSpPr/>
            <p:nvPr/>
          </p:nvSpPr>
          <p:spPr>
            <a:xfrm>
              <a:off x="3419710" y="4128981"/>
              <a:ext cx="49988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98"/>
                  </a:moveTo>
                  <a:lnTo>
                    <a:pt x="21600" y="0"/>
                  </a:lnTo>
                  <a:lnTo>
                    <a:pt x="16883" y="866"/>
                  </a:lnTo>
                  <a:lnTo>
                    <a:pt x="12786" y="1928"/>
                  </a:lnTo>
                  <a:lnTo>
                    <a:pt x="9434" y="2990"/>
                  </a:lnTo>
                  <a:lnTo>
                    <a:pt x="6083" y="4288"/>
                  </a:lnTo>
                  <a:lnTo>
                    <a:pt x="3352" y="5784"/>
                  </a:lnTo>
                  <a:lnTo>
                    <a:pt x="1986" y="7475"/>
                  </a:lnTo>
                  <a:lnTo>
                    <a:pt x="745" y="8970"/>
                  </a:lnTo>
                  <a:lnTo>
                    <a:pt x="0" y="10898"/>
                  </a:lnTo>
                  <a:lnTo>
                    <a:pt x="745" y="12590"/>
                  </a:lnTo>
                  <a:lnTo>
                    <a:pt x="1986" y="14321"/>
                  </a:lnTo>
                  <a:lnTo>
                    <a:pt x="3352" y="15816"/>
                  </a:lnTo>
                  <a:lnTo>
                    <a:pt x="6083" y="17312"/>
                  </a:lnTo>
                  <a:lnTo>
                    <a:pt x="9434" y="18570"/>
                  </a:lnTo>
                  <a:lnTo>
                    <a:pt x="12786" y="19869"/>
                  </a:lnTo>
                  <a:lnTo>
                    <a:pt x="16883" y="20734"/>
                  </a:lnTo>
                  <a:lnTo>
                    <a:pt x="21600" y="21600"/>
                  </a:lnTo>
                  <a:lnTo>
                    <a:pt x="21600" y="10898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8" name="Shape 398"/>
            <p:cNvSpPr/>
            <p:nvPr/>
          </p:nvSpPr>
          <p:spPr>
            <a:xfrm>
              <a:off x="3547561" y="4128981"/>
              <a:ext cx="49988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4717" y="20734"/>
                  </a:lnTo>
                  <a:lnTo>
                    <a:pt x="8814" y="19869"/>
                  </a:lnTo>
                  <a:lnTo>
                    <a:pt x="12166" y="18570"/>
                  </a:lnTo>
                  <a:lnTo>
                    <a:pt x="15517" y="17312"/>
                  </a:lnTo>
                  <a:lnTo>
                    <a:pt x="18248" y="15816"/>
                  </a:lnTo>
                  <a:lnTo>
                    <a:pt x="20234" y="14321"/>
                  </a:lnTo>
                  <a:lnTo>
                    <a:pt x="20855" y="12590"/>
                  </a:lnTo>
                  <a:lnTo>
                    <a:pt x="21600" y="10898"/>
                  </a:lnTo>
                  <a:lnTo>
                    <a:pt x="20855" y="9207"/>
                  </a:lnTo>
                  <a:lnTo>
                    <a:pt x="20234" y="7475"/>
                  </a:lnTo>
                  <a:lnTo>
                    <a:pt x="18248" y="5784"/>
                  </a:lnTo>
                  <a:lnTo>
                    <a:pt x="15517" y="4485"/>
                  </a:lnTo>
                  <a:lnTo>
                    <a:pt x="12166" y="2990"/>
                  </a:lnTo>
                  <a:lnTo>
                    <a:pt x="8814" y="1928"/>
                  </a:lnTo>
                  <a:lnTo>
                    <a:pt x="4717" y="866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9" name="Shape 399"/>
            <p:cNvSpPr/>
            <p:nvPr/>
          </p:nvSpPr>
          <p:spPr>
            <a:xfrm>
              <a:off x="2660348" y="4179335"/>
              <a:ext cx="49988" cy="154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1247"/>
                  </a:lnTo>
                  <a:lnTo>
                    <a:pt x="16883" y="10353"/>
                  </a:lnTo>
                  <a:lnTo>
                    <a:pt x="12786" y="9257"/>
                  </a:lnTo>
                  <a:lnTo>
                    <a:pt x="9434" y="8161"/>
                  </a:lnTo>
                  <a:lnTo>
                    <a:pt x="6083" y="6618"/>
                  </a:lnTo>
                  <a:lnTo>
                    <a:pt x="3352" y="5278"/>
                  </a:lnTo>
                  <a:lnTo>
                    <a:pt x="1986" y="3532"/>
                  </a:lnTo>
                  <a:lnTo>
                    <a:pt x="621" y="1989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0" name="Shape 400"/>
            <p:cNvSpPr/>
            <p:nvPr/>
          </p:nvSpPr>
          <p:spPr>
            <a:xfrm>
              <a:off x="2660348" y="2187146"/>
              <a:ext cx="49988" cy="1991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073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621" y="21464"/>
                  </a:lnTo>
                  <a:lnTo>
                    <a:pt x="1986" y="21324"/>
                  </a:lnTo>
                  <a:lnTo>
                    <a:pt x="3352" y="21203"/>
                  </a:lnTo>
                  <a:lnTo>
                    <a:pt x="6083" y="21083"/>
                  </a:lnTo>
                  <a:lnTo>
                    <a:pt x="9434" y="20981"/>
                  </a:lnTo>
                  <a:lnTo>
                    <a:pt x="12786" y="20876"/>
                  </a:lnTo>
                  <a:lnTo>
                    <a:pt x="16883" y="20807"/>
                  </a:lnTo>
                  <a:lnTo>
                    <a:pt x="21600" y="20737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1" name="Shape 401"/>
            <p:cNvSpPr/>
            <p:nvPr/>
          </p:nvSpPr>
          <p:spPr>
            <a:xfrm>
              <a:off x="2786908" y="4179335"/>
              <a:ext cx="49988" cy="21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92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979" y="1716"/>
                  </a:lnTo>
                  <a:lnTo>
                    <a:pt x="18869" y="3404"/>
                  </a:lnTo>
                  <a:lnTo>
                    <a:pt x="14896" y="4835"/>
                  </a:lnTo>
                  <a:lnTo>
                    <a:pt x="10055" y="6208"/>
                  </a:lnTo>
                  <a:lnTo>
                    <a:pt x="5462" y="7152"/>
                  </a:lnTo>
                  <a:lnTo>
                    <a:pt x="0" y="7925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2" name="Shape 402"/>
            <p:cNvSpPr/>
            <p:nvPr/>
          </p:nvSpPr>
          <p:spPr>
            <a:xfrm>
              <a:off x="2786908" y="4017945"/>
              <a:ext cx="49988" cy="16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0995"/>
                  </a:lnTo>
                  <a:lnTo>
                    <a:pt x="5462" y="11853"/>
                  </a:lnTo>
                  <a:lnTo>
                    <a:pt x="10055" y="13334"/>
                  </a:lnTo>
                  <a:lnTo>
                    <a:pt x="15517" y="15050"/>
                  </a:lnTo>
                  <a:lnTo>
                    <a:pt x="18869" y="17155"/>
                  </a:lnTo>
                  <a:lnTo>
                    <a:pt x="20979" y="19261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3" name="Shape 403"/>
            <p:cNvSpPr/>
            <p:nvPr/>
          </p:nvSpPr>
          <p:spPr>
            <a:xfrm>
              <a:off x="2710713" y="4090248"/>
              <a:ext cx="74638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2292"/>
                  </a:moveTo>
                  <a:lnTo>
                    <a:pt x="13043" y="12718"/>
                  </a:lnTo>
                  <a:lnTo>
                    <a:pt x="14871" y="13074"/>
                  </a:lnTo>
                  <a:lnTo>
                    <a:pt x="16698" y="13855"/>
                  </a:lnTo>
                  <a:lnTo>
                    <a:pt x="18443" y="14992"/>
                  </a:lnTo>
                  <a:lnTo>
                    <a:pt x="19855" y="16555"/>
                  </a:lnTo>
                  <a:lnTo>
                    <a:pt x="20686" y="18118"/>
                  </a:lnTo>
                  <a:lnTo>
                    <a:pt x="21185" y="19682"/>
                  </a:lnTo>
                  <a:lnTo>
                    <a:pt x="21600" y="21600"/>
                  </a:lnTo>
                  <a:lnTo>
                    <a:pt x="21600" y="2274"/>
                  </a:lnTo>
                  <a:lnTo>
                    <a:pt x="18941" y="1137"/>
                  </a:lnTo>
                  <a:lnTo>
                    <a:pt x="16200" y="781"/>
                  </a:lnTo>
                  <a:lnTo>
                    <a:pt x="13458" y="355"/>
                  </a:lnTo>
                  <a:lnTo>
                    <a:pt x="10800" y="0"/>
                  </a:lnTo>
                  <a:lnTo>
                    <a:pt x="8058" y="355"/>
                  </a:lnTo>
                  <a:lnTo>
                    <a:pt x="5400" y="781"/>
                  </a:lnTo>
                  <a:lnTo>
                    <a:pt x="2741" y="1137"/>
                  </a:lnTo>
                  <a:lnTo>
                    <a:pt x="0" y="2274"/>
                  </a:lnTo>
                  <a:lnTo>
                    <a:pt x="0" y="21600"/>
                  </a:lnTo>
                  <a:lnTo>
                    <a:pt x="415" y="19682"/>
                  </a:lnTo>
                  <a:lnTo>
                    <a:pt x="831" y="18118"/>
                  </a:lnTo>
                  <a:lnTo>
                    <a:pt x="1745" y="16555"/>
                  </a:lnTo>
                  <a:lnTo>
                    <a:pt x="3074" y="14992"/>
                  </a:lnTo>
                  <a:lnTo>
                    <a:pt x="4985" y="13855"/>
                  </a:lnTo>
                  <a:lnTo>
                    <a:pt x="6729" y="13074"/>
                  </a:lnTo>
                  <a:lnTo>
                    <a:pt x="8557" y="12718"/>
                  </a:lnTo>
                  <a:lnTo>
                    <a:pt x="10800" y="12292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4" name="Shape 404"/>
            <p:cNvSpPr/>
            <p:nvPr/>
          </p:nvSpPr>
          <p:spPr>
            <a:xfrm>
              <a:off x="2710713" y="4179335"/>
              <a:ext cx="74638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443" y="6537"/>
                  </a:moveTo>
                  <a:lnTo>
                    <a:pt x="16698" y="7745"/>
                  </a:lnTo>
                  <a:lnTo>
                    <a:pt x="14871" y="8455"/>
                  </a:lnTo>
                  <a:lnTo>
                    <a:pt x="13043" y="9237"/>
                  </a:lnTo>
                  <a:lnTo>
                    <a:pt x="8557" y="9237"/>
                  </a:lnTo>
                  <a:lnTo>
                    <a:pt x="6729" y="8455"/>
                  </a:lnTo>
                  <a:lnTo>
                    <a:pt x="4985" y="7745"/>
                  </a:lnTo>
                  <a:lnTo>
                    <a:pt x="3074" y="6537"/>
                  </a:lnTo>
                  <a:lnTo>
                    <a:pt x="1745" y="5400"/>
                  </a:lnTo>
                  <a:lnTo>
                    <a:pt x="831" y="3837"/>
                  </a:lnTo>
                  <a:lnTo>
                    <a:pt x="415" y="1918"/>
                  </a:lnTo>
                  <a:lnTo>
                    <a:pt x="0" y="0"/>
                  </a:lnTo>
                  <a:lnTo>
                    <a:pt x="0" y="19682"/>
                  </a:lnTo>
                  <a:lnTo>
                    <a:pt x="2741" y="20463"/>
                  </a:lnTo>
                  <a:lnTo>
                    <a:pt x="5400" y="21174"/>
                  </a:lnTo>
                  <a:lnTo>
                    <a:pt x="8058" y="21600"/>
                  </a:lnTo>
                  <a:lnTo>
                    <a:pt x="13458" y="21600"/>
                  </a:lnTo>
                  <a:lnTo>
                    <a:pt x="16200" y="21174"/>
                  </a:lnTo>
                  <a:lnTo>
                    <a:pt x="18941" y="20463"/>
                  </a:lnTo>
                  <a:lnTo>
                    <a:pt x="21600" y="19682"/>
                  </a:lnTo>
                  <a:lnTo>
                    <a:pt x="21600" y="0"/>
                  </a:lnTo>
                  <a:lnTo>
                    <a:pt x="21185" y="1918"/>
                  </a:lnTo>
                  <a:lnTo>
                    <a:pt x="20686" y="3481"/>
                  </a:lnTo>
                  <a:lnTo>
                    <a:pt x="19855" y="5045"/>
                  </a:lnTo>
                  <a:lnTo>
                    <a:pt x="18443" y="6537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5" name="Shape 405"/>
            <p:cNvSpPr/>
            <p:nvPr/>
          </p:nvSpPr>
          <p:spPr>
            <a:xfrm>
              <a:off x="2660348" y="4100577"/>
              <a:ext cx="49988" cy="159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02"/>
                  </a:moveTo>
                  <a:lnTo>
                    <a:pt x="21600" y="0"/>
                  </a:lnTo>
                  <a:lnTo>
                    <a:pt x="16883" y="866"/>
                  </a:lnTo>
                  <a:lnTo>
                    <a:pt x="12786" y="1731"/>
                  </a:lnTo>
                  <a:lnTo>
                    <a:pt x="9434" y="3030"/>
                  </a:lnTo>
                  <a:lnTo>
                    <a:pt x="6083" y="4288"/>
                  </a:lnTo>
                  <a:lnTo>
                    <a:pt x="3352" y="5784"/>
                  </a:lnTo>
                  <a:lnTo>
                    <a:pt x="1986" y="7279"/>
                  </a:lnTo>
                  <a:lnTo>
                    <a:pt x="621" y="9010"/>
                  </a:lnTo>
                  <a:lnTo>
                    <a:pt x="0" y="10702"/>
                  </a:lnTo>
                  <a:lnTo>
                    <a:pt x="621" y="12630"/>
                  </a:lnTo>
                  <a:lnTo>
                    <a:pt x="1986" y="14125"/>
                  </a:lnTo>
                  <a:lnTo>
                    <a:pt x="3352" y="15816"/>
                  </a:lnTo>
                  <a:lnTo>
                    <a:pt x="6083" y="17115"/>
                  </a:lnTo>
                  <a:lnTo>
                    <a:pt x="9434" y="18610"/>
                  </a:lnTo>
                  <a:lnTo>
                    <a:pt x="12786" y="19672"/>
                  </a:lnTo>
                  <a:lnTo>
                    <a:pt x="16883" y="20734"/>
                  </a:lnTo>
                  <a:lnTo>
                    <a:pt x="21600" y="21600"/>
                  </a:lnTo>
                  <a:lnTo>
                    <a:pt x="21600" y="10702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6" name="Shape 406"/>
            <p:cNvSpPr/>
            <p:nvPr/>
          </p:nvSpPr>
          <p:spPr>
            <a:xfrm>
              <a:off x="2786908" y="4100577"/>
              <a:ext cx="49988" cy="159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5462" y="20538"/>
                  </a:lnTo>
                  <a:lnTo>
                    <a:pt x="10055" y="19239"/>
                  </a:lnTo>
                  <a:lnTo>
                    <a:pt x="14896" y="17351"/>
                  </a:lnTo>
                  <a:lnTo>
                    <a:pt x="18869" y="15384"/>
                  </a:lnTo>
                  <a:lnTo>
                    <a:pt x="20979" y="13062"/>
                  </a:lnTo>
                  <a:lnTo>
                    <a:pt x="21600" y="10702"/>
                  </a:lnTo>
                  <a:lnTo>
                    <a:pt x="20979" y="8341"/>
                  </a:lnTo>
                  <a:lnTo>
                    <a:pt x="18869" y="6216"/>
                  </a:lnTo>
                  <a:lnTo>
                    <a:pt x="15517" y="4092"/>
                  </a:lnTo>
                  <a:lnTo>
                    <a:pt x="10055" y="2361"/>
                  </a:lnTo>
                  <a:lnTo>
                    <a:pt x="5462" y="866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7" name="Shape 407"/>
            <p:cNvSpPr/>
            <p:nvPr/>
          </p:nvSpPr>
          <p:spPr>
            <a:xfrm>
              <a:off x="2152815" y="3566056"/>
              <a:ext cx="49988" cy="1452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6923"/>
                  </a:moveTo>
                  <a:lnTo>
                    <a:pt x="745" y="16732"/>
                  </a:lnTo>
                  <a:lnTo>
                    <a:pt x="2110" y="16540"/>
                  </a:lnTo>
                  <a:lnTo>
                    <a:pt x="4096" y="16379"/>
                  </a:lnTo>
                  <a:lnTo>
                    <a:pt x="6083" y="16214"/>
                  </a:lnTo>
                  <a:lnTo>
                    <a:pt x="9434" y="16071"/>
                  </a:lnTo>
                  <a:lnTo>
                    <a:pt x="12786" y="15953"/>
                  </a:lnTo>
                  <a:lnTo>
                    <a:pt x="17628" y="15836"/>
                  </a:lnTo>
                  <a:lnTo>
                    <a:pt x="21600" y="1574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4717" y="12220"/>
                  </a:lnTo>
                  <a:lnTo>
                    <a:pt x="8814" y="12338"/>
                  </a:lnTo>
                  <a:lnTo>
                    <a:pt x="12786" y="12477"/>
                  </a:lnTo>
                  <a:lnTo>
                    <a:pt x="15517" y="12621"/>
                  </a:lnTo>
                  <a:lnTo>
                    <a:pt x="18248" y="12786"/>
                  </a:lnTo>
                  <a:lnTo>
                    <a:pt x="20234" y="12951"/>
                  </a:lnTo>
                  <a:lnTo>
                    <a:pt x="21600" y="13138"/>
                  </a:lnTo>
                  <a:lnTo>
                    <a:pt x="21600" y="13517"/>
                  </a:lnTo>
                  <a:lnTo>
                    <a:pt x="20234" y="13708"/>
                  </a:lnTo>
                  <a:lnTo>
                    <a:pt x="18248" y="13874"/>
                  </a:lnTo>
                  <a:lnTo>
                    <a:pt x="15517" y="14039"/>
                  </a:lnTo>
                  <a:lnTo>
                    <a:pt x="12786" y="14178"/>
                  </a:lnTo>
                  <a:lnTo>
                    <a:pt x="8814" y="14322"/>
                  </a:lnTo>
                  <a:lnTo>
                    <a:pt x="4717" y="14439"/>
                  </a:lnTo>
                  <a:lnTo>
                    <a:pt x="0" y="1451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8124"/>
                  </a:lnTo>
                  <a:lnTo>
                    <a:pt x="17628" y="18033"/>
                  </a:lnTo>
                  <a:lnTo>
                    <a:pt x="12786" y="17915"/>
                  </a:lnTo>
                  <a:lnTo>
                    <a:pt x="9434" y="17798"/>
                  </a:lnTo>
                  <a:lnTo>
                    <a:pt x="6083" y="17654"/>
                  </a:lnTo>
                  <a:lnTo>
                    <a:pt x="4096" y="17489"/>
                  </a:lnTo>
                  <a:lnTo>
                    <a:pt x="2110" y="17302"/>
                  </a:lnTo>
                  <a:lnTo>
                    <a:pt x="745" y="17132"/>
                  </a:lnTo>
                  <a:lnTo>
                    <a:pt x="0" y="16923"/>
                  </a:lnTo>
                </a:path>
              </a:pathLst>
            </a:custGeom>
            <a:solidFill>
              <a:srgbClr val="F8D4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8" name="Shape 408"/>
            <p:cNvSpPr/>
            <p:nvPr/>
          </p:nvSpPr>
          <p:spPr>
            <a:xfrm>
              <a:off x="2279375" y="4335559"/>
              <a:ext cx="49988" cy="682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9145"/>
                  </a:lnTo>
                  <a:lnTo>
                    <a:pt x="4841" y="9348"/>
                  </a:lnTo>
                  <a:lnTo>
                    <a:pt x="8814" y="9598"/>
                  </a:lnTo>
                  <a:lnTo>
                    <a:pt x="12166" y="9848"/>
                  </a:lnTo>
                  <a:lnTo>
                    <a:pt x="15517" y="10153"/>
                  </a:lnTo>
                  <a:lnTo>
                    <a:pt x="18248" y="10504"/>
                  </a:lnTo>
                  <a:lnTo>
                    <a:pt x="20359" y="10846"/>
                  </a:lnTo>
                  <a:lnTo>
                    <a:pt x="20979" y="11253"/>
                  </a:lnTo>
                  <a:lnTo>
                    <a:pt x="21600" y="11660"/>
                  </a:lnTo>
                  <a:lnTo>
                    <a:pt x="20979" y="12104"/>
                  </a:lnTo>
                  <a:lnTo>
                    <a:pt x="20359" y="12464"/>
                  </a:lnTo>
                  <a:lnTo>
                    <a:pt x="18248" y="12862"/>
                  </a:lnTo>
                  <a:lnTo>
                    <a:pt x="15517" y="13213"/>
                  </a:lnTo>
                  <a:lnTo>
                    <a:pt x="12166" y="13518"/>
                  </a:lnTo>
                  <a:lnTo>
                    <a:pt x="8814" y="13768"/>
                  </a:lnTo>
                  <a:lnTo>
                    <a:pt x="4841" y="14018"/>
                  </a:lnTo>
                  <a:lnTo>
                    <a:pt x="0" y="1421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515"/>
                  </a:lnTo>
                  <a:lnTo>
                    <a:pt x="17007" y="2358"/>
                  </a:lnTo>
                  <a:lnTo>
                    <a:pt x="12910" y="2108"/>
                  </a:lnTo>
                  <a:lnTo>
                    <a:pt x="9558" y="1858"/>
                  </a:lnTo>
                  <a:lnTo>
                    <a:pt x="6083" y="1507"/>
                  </a:lnTo>
                  <a:lnTo>
                    <a:pt x="3476" y="1202"/>
                  </a:lnTo>
                  <a:lnTo>
                    <a:pt x="1490" y="804"/>
                  </a:lnTo>
                  <a:lnTo>
                    <a:pt x="745" y="407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9" name="Shape 409"/>
            <p:cNvSpPr/>
            <p:nvPr/>
          </p:nvSpPr>
          <p:spPr>
            <a:xfrm>
              <a:off x="2203181" y="4617022"/>
              <a:ext cx="74638" cy="175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8058" y="0"/>
                  </a:lnTo>
                  <a:lnTo>
                    <a:pt x="5400" y="179"/>
                  </a:lnTo>
                  <a:lnTo>
                    <a:pt x="2741" y="573"/>
                  </a:lnTo>
                  <a:lnTo>
                    <a:pt x="0" y="967"/>
                  </a:lnTo>
                  <a:lnTo>
                    <a:pt x="0" y="10710"/>
                  </a:lnTo>
                  <a:lnTo>
                    <a:pt x="415" y="9707"/>
                  </a:lnTo>
                  <a:lnTo>
                    <a:pt x="914" y="8955"/>
                  </a:lnTo>
                  <a:lnTo>
                    <a:pt x="2243" y="8167"/>
                  </a:lnTo>
                  <a:lnTo>
                    <a:pt x="3572" y="7379"/>
                  </a:lnTo>
                  <a:lnTo>
                    <a:pt x="4985" y="6985"/>
                  </a:lnTo>
                  <a:lnTo>
                    <a:pt x="6729" y="6412"/>
                  </a:lnTo>
                  <a:lnTo>
                    <a:pt x="8557" y="6233"/>
                  </a:lnTo>
                  <a:lnTo>
                    <a:pt x="13043" y="6233"/>
                  </a:lnTo>
                  <a:lnTo>
                    <a:pt x="15369" y="6412"/>
                  </a:lnTo>
                  <a:lnTo>
                    <a:pt x="17114" y="6985"/>
                  </a:lnTo>
                  <a:lnTo>
                    <a:pt x="18443" y="7558"/>
                  </a:lnTo>
                  <a:lnTo>
                    <a:pt x="19855" y="8167"/>
                  </a:lnTo>
                  <a:lnTo>
                    <a:pt x="20686" y="8955"/>
                  </a:lnTo>
                  <a:lnTo>
                    <a:pt x="21600" y="9922"/>
                  </a:lnTo>
                  <a:lnTo>
                    <a:pt x="21600" y="11678"/>
                  </a:lnTo>
                  <a:lnTo>
                    <a:pt x="20686" y="12645"/>
                  </a:lnTo>
                  <a:lnTo>
                    <a:pt x="19855" y="13433"/>
                  </a:lnTo>
                  <a:lnTo>
                    <a:pt x="18443" y="14006"/>
                  </a:lnTo>
                  <a:lnTo>
                    <a:pt x="17114" y="14579"/>
                  </a:lnTo>
                  <a:lnTo>
                    <a:pt x="14871" y="14973"/>
                  </a:lnTo>
                  <a:lnTo>
                    <a:pt x="13043" y="15367"/>
                  </a:lnTo>
                  <a:lnTo>
                    <a:pt x="8557" y="15367"/>
                  </a:lnTo>
                  <a:lnTo>
                    <a:pt x="6729" y="14973"/>
                  </a:lnTo>
                  <a:lnTo>
                    <a:pt x="4985" y="14579"/>
                  </a:lnTo>
                  <a:lnTo>
                    <a:pt x="3572" y="14006"/>
                  </a:lnTo>
                  <a:lnTo>
                    <a:pt x="2243" y="13433"/>
                  </a:lnTo>
                  <a:lnTo>
                    <a:pt x="914" y="12645"/>
                  </a:lnTo>
                  <a:lnTo>
                    <a:pt x="415" y="11857"/>
                  </a:lnTo>
                  <a:lnTo>
                    <a:pt x="0" y="10890"/>
                  </a:lnTo>
                  <a:lnTo>
                    <a:pt x="0" y="20597"/>
                  </a:lnTo>
                  <a:lnTo>
                    <a:pt x="2741" y="20991"/>
                  </a:lnTo>
                  <a:lnTo>
                    <a:pt x="5400" y="21385"/>
                  </a:lnTo>
                  <a:lnTo>
                    <a:pt x="8058" y="21600"/>
                  </a:lnTo>
                  <a:lnTo>
                    <a:pt x="13957" y="21600"/>
                  </a:lnTo>
                  <a:lnTo>
                    <a:pt x="16698" y="21385"/>
                  </a:lnTo>
                  <a:lnTo>
                    <a:pt x="18941" y="20991"/>
                  </a:lnTo>
                  <a:lnTo>
                    <a:pt x="21600" y="20597"/>
                  </a:lnTo>
                  <a:lnTo>
                    <a:pt x="21600" y="967"/>
                  </a:lnTo>
                  <a:lnTo>
                    <a:pt x="18941" y="573"/>
                  </a:lnTo>
                  <a:lnTo>
                    <a:pt x="16698" y="179"/>
                  </a:lnTo>
                  <a:lnTo>
                    <a:pt x="13957" y="0"/>
                  </a:lnTo>
                  <a:lnTo>
                    <a:pt x="10800" y="0"/>
                  </a:lnTo>
                </a:path>
              </a:pathLst>
            </a:cu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0" name="Shape 410"/>
            <p:cNvSpPr/>
            <p:nvPr/>
          </p:nvSpPr>
          <p:spPr>
            <a:xfrm>
              <a:off x="2152815" y="4624769"/>
              <a:ext cx="49988" cy="158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21"/>
                  </a:moveTo>
                  <a:lnTo>
                    <a:pt x="21600" y="0"/>
                  </a:lnTo>
                  <a:lnTo>
                    <a:pt x="17628" y="867"/>
                  </a:lnTo>
                  <a:lnTo>
                    <a:pt x="12786" y="1931"/>
                  </a:lnTo>
                  <a:lnTo>
                    <a:pt x="9434" y="2996"/>
                  </a:lnTo>
                  <a:lnTo>
                    <a:pt x="6083" y="4296"/>
                  </a:lnTo>
                  <a:lnTo>
                    <a:pt x="4096" y="5794"/>
                  </a:lnTo>
                  <a:lnTo>
                    <a:pt x="2110" y="7252"/>
                  </a:lnTo>
                  <a:lnTo>
                    <a:pt x="745" y="8987"/>
                  </a:lnTo>
                  <a:lnTo>
                    <a:pt x="0" y="10721"/>
                  </a:lnTo>
                  <a:lnTo>
                    <a:pt x="745" y="12613"/>
                  </a:lnTo>
                  <a:lnTo>
                    <a:pt x="2110" y="14150"/>
                  </a:lnTo>
                  <a:lnTo>
                    <a:pt x="4096" y="15845"/>
                  </a:lnTo>
                  <a:lnTo>
                    <a:pt x="6083" y="17343"/>
                  </a:lnTo>
                  <a:lnTo>
                    <a:pt x="9434" y="18644"/>
                  </a:lnTo>
                  <a:lnTo>
                    <a:pt x="12786" y="19708"/>
                  </a:lnTo>
                  <a:lnTo>
                    <a:pt x="17628" y="20772"/>
                  </a:lnTo>
                  <a:lnTo>
                    <a:pt x="21600" y="21600"/>
                  </a:lnTo>
                  <a:lnTo>
                    <a:pt x="21600" y="10721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1" name="Shape 411"/>
            <p:cNvSpPr/>
            <p:nvPr/>
          </p:nvSpPr>
          <p:spPr>
            <a:xfrm>
              <a:off x="2279375" y="4624769"/>
              <a:ext cx="49988" cy="158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21"/>
                  </a:moveTo>
                  <a:lnTo>
                    <a:pt x="20979" y="8987"/>
                  </a:lnTo>
                  <a:lnTo>
                    <a:pt x="20359" y="7252"/>
                  </a:lnTo>
                  <a:lnTo>
                    <a:pt x="18248" y="5794"/>
                  </a:lnTo>
                  <a:lnTo>
                    <a:pt x="15517" y="4296"/>
                  </a:lnTo>
                  <a:lnTo>
                    <a:pt x="12166" y="2996"/>
                  </a:lnTo>
                  <a:lnTo>
                    <a:pt x="8814" y="1931"/>
                  </a:lnTo>
                  <a:lnTo>
                    <a:pt x="4841" y="867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841" y="20772"/>
                  </a:lnTo>
                  <a:lnTo>
                    <a:pt x="8814" y="19708"/>
                  </a:lnTo>
                  <a:lnTo>
                    <a:pt x="12166" y="18644"/>
                  </a:lnTo>
                  <a:lnTo>
                    <a:pt x="15517" y="17343"/>
                  </a:lnTo>
                  <a:lnTo>
                    <a:pt x="18248" y="15845"/>
                  </a:lnTo>
                  <a:lnTo>
                    <a:pt x="20359" y="14150"/>
                  </a:lnTo>
                  <a:lnTo>
                    <a:pt x="20979" y="12613"/>
                  </a:lnTo>
                  <a:lnTo>
                    <a:pt x="21600" y="10721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2" name="Shape 412"/>
            <p:cNvSpPr/>
            <p:nvPr/>
          </p:nvSpPr>
          <p:spPr>
            <a:xfrm>
              <a:off x="2532496" y="2654529"/>
              <a:ext cx="48773" cy="1679335"/>
            </a:xfrm>
            <a:prstGeom prst="rect">
              <a:avLst/>
            </a:pr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3" name="Shape 413"/>
            <p:cNvSpPr/>
            <p:nvPr/>
          </p:nvSpPr>
          <p:spPr>
            <a:xfrm>
              <a:off x="2407228" y="4309737"/>
              <a:ext cx="301842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8" y="21600"/>
                  </a:moveTo>
                  <a:lnTo>
                    <a:pt x="10061" y="21387"/>
                  </a:lnTo>
                  <a:lnTo>
                    <a:pt x="9831" y="20996"/>
                  </a:lnTo>
                  <a:lnTo>
                    <a:pt x="9498" y="20641"/>
                  </a:lnTo>
                  <a:lnTo>
                    <a:pt x="458" y="5187"/>
                  </a:lnTo>
                  <a:lnTo>
                    <a:pt x="208" y="4618"/>
                  </a:lnTo>
                  <a:lnTo>
                    <a:pt x="0" y="3624"/>
                  </a:lnTo>
                  <a:lnTo>
                    <a:pt x="0" y="2878"/>
                  </a:lnTo>
                  <a:lnTo>
                    <a:pt x="125" y="1918"/>
                  </a:lnTo>
                  <a:lnTo>
                    <a:pt x="333" y="1137"/>
                  </a:lnTo>
                  <a:lnTo>
                    <a:pt x="792" y="568"/>
                  </a:lnTo>
                  <a:lnTo>
                    <a:pt x="1250" y="178"/>
                  </a:lnTo>
                  <a:lnTo>
                    <a:pt x="1812" y="0"/>
                  </a:lnTo>
                  <a:lnTo>
                    <a:pt x="19788" y="0"/>
                  </a:lnTo>
                  <a:lnTo>
                    <a:pt x="20350" y="178"/>
                  </a:lnTo>
                  <a:lnTo>
                    <a:pt x="20808" y="568"/>
                  </a:lnTo>
                  <a:lnTo>
                    <a:pt x="21142" y="1137"/>
                  </a:lnTo>
                  <a:lnTo>
                    <a:pt x="21475" y="1918"/>
                  </a:lnTo>
                  <a:lnTo>
                    <a:pt x="21600" y="2878"/>
                  </a:lnTo>
                  <a:lnTo>
                    <a:pt x="21600" y="3624"/>
                  </a:lnTo>
                  <a:lnTo>
                    <a:pt x="21371" y="4618"/>
                  </a:lnTo>
                  <a:lnTo>
                    <a:pt x="21038" y="5187"/>
                  </a:lnTo>
                  <a:lnTo>
                    <a:pt x="12102" y="20641"/>
                  </a:lnTo>
                  <a:lnTo>
                    <a:pt x="11748" y="20996"/>
                  </a:lnTo>
                  <a:lnTo>
                    <a:pt x="11414" y="21387"/>
                  </a:lnTo>
                  <a:lnTo>
                    <a:pt x="10748" y="21600"/>
                  </a:lnTo>
                  <a:close/>
                  <a:moveTo>
                    <a:pt x="6103" y="6146"/>
                  </a:moveTo>
                  <a:lnTo>
                    <a:pt x="10748" y="14068"/>
                  </a:lnTo>
                  <a:lnTo>
                    <a:pt x="15372" y="6146"/>
                  </a:lnTo>
                  <a:lnTo>
                    <a:pt x="6103" y="6146"/>
                  </a:lnTo>
                  <a:close/>
                </a:path>
              </a:pathLst>
            </a:cu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4" name="Shape 414"/>
            <p:cNvSpPr/>
            <p:nvPr/>
          </p:nvSpPr>
          <p:spPr>
            <a:xfrm>
              <a:off x="2279375" y="3642232"/>
              <a:ext cx="49988" cy="691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128"/>
                  </a:moveTo>
                  <a:lnTo>
                    <a:pt x="21600" y="2472"/>
                  </a:lnTo>
                  <a:lnTo>
                    <a:pt x="17007" y="2280"/>
                  </a:lnTo>
                  <a:lnTo>
                    <a:pt x="12910" y="2034"/>
                  </a:lnTo>
                  <a:lnTo>
                    <a:pt x="9558" y="1788"/>
                  </a:lnTo>
                  <a:lnTo>
                    <a:pt x="6083" y="1487"/>
                  </a:lnTo>
                  <a:lnTo>
                    <a:pt x="3476" y="1140"/>
                  </a:lnTo>
                  <a:lnTo>
                    <a:pt x="1490" y="793"/>
                  </a:lnTo>
                  <a:lnTo>
                    <a:pt x="745" y="392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490" y="20816"/>
                  </a:lnTo>
                  <a:lnTo>
                    <a:pt x="3476" y="20460"/>
                  </a:lnTo>
                  <a:lnTo>
                    <a:pt x="6083" y="20113"/>
                  </a:lnTo>
                  <a:lnTo>
                    <a:pt x="9558" y="19821"/>
                  </a:lnTo>
                  <a:lnTo>
                    <a:pt x="12910" y="19520"/>
                  </a:lnTo>
                  <a:lnTo>
                    <a:pt x="17007" y="19274"/>
                  </a:lnTo>
                  <a:lnTo>
                    <a:pt x="21600" y="19128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5" name="Shape 415"/>
            <p:cNvSpPr/>
            <p:nvPr/>
          </p:nvSpPr>
          <p:spPr>
            <a:xfrm>
              <a:off x="2407228" y="4150931"/>
              <a:ext cx="49987" cy="182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2309"/>
                  </a:lnTo>
                  <a:lnTo>
                    <a:pt x="5338" y="13029"/>
                  </a:lnTo>
                  <a:lnTo>
                    <a:pt x="10055" y="14366"/>
                  </a:lnTo>
                  <a:lnTo>
                    <a:pt x="14772" y="15840"/>
                  </a:lnTo>
                  <a:lnTo>
                    <a:pt x="18869" y="17691"/>
                  </a:lnTo>
                  <a:lnTo>
                    <a:pt x="20855" y="19577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6" name="Shape 416"/>
            <p:cNvSpPr/>
            <p:nvPr/>
          </p:nvSpPr>
          <p:spPr>
            <a:xfrm>
              <a:off x="2407228" y="4335559"/>
              <a:ext cx="49987" cy="682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57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855" y="555"/>
                  </a:lnTo>
                  <a:lnTo>
                    <a:pt x="18869" y="1054"/>
                  </a:lnTo>
                  <a:lnTo>
                    <a:pt x="14772" y="1563"/>
                  </a:lnTo>
                  <a:lnTo>
                    <a:pt x="10055" y="2016"/>
                  </a:lnTo>
                  <a:lnTo>
                    <a:pt x="5338" y="2311"/>
                  </a:lnTo>
                  <a:lnTo>
                    <a:pt x="0" y="2570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7" name="Shape 417"/>
            <p:cNvSpPr/>
            <p:nvPr/>
          </p:nvSpPr>
          <p:spPr>
            <a:xfrm>
              <a:off x="2331033" y="4246473"/>
              <a:ext cx="74637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41" y="12363"/>
                  </a:moveTo>
                  <a:lnTo>
                    <a:pt x="13076" y="12718"/>
                  </a:lnTo>
                  <a:lnTo>
                    <a:pt x="14814" y="13145"/>
                  </a:lnTo>
                  <a:lnTo>
                    <a:pt x="16635" y="13855"/>
                  </a:lnTo>
                  <a:lnTo>
                    <a:pt x="18455" y="15063"/>
                  </a:lnTo>
                  <a:lnTo>
                    <a:pt x="19779" y="16626"/>
                  </a:lnTo>
                  <a:lnTo>
                    <a:pt x="20690" y="18118"/>
                  </a:lnTo>
                  <a:lnTo>
                    <a:pt x="21103" y="19682"/>
                  </a:lnTo>
                  <a:lnTo>
                    <a:pt x="21600" y="21600"/>
                  </a:lnTo>
                  <a:lnTo>
                    <a:pt x="21600" y="2345"/>
                  </a:lnTo>
                  <a:lnTo>
                    <a:pt x="18869" y="1137"/>
                  </a:lnTo>
                  <a:lnTo>
                    <a:pt x="16221" y="781"/>
                  </a:lnTo>
                  <a:lnTo>
                    <a:pt x="13490" y="426"/>
                  </a:lnTo>
                  <a:lnTo>
                    <a:pt x="10841" y="0"/>
                  </a:lnTo>
                  <a:lnTo>
                    <a:pt x="8110" y="426"/>
                  </a:lnTo>
                  <a:lnTo>
                    <a:pt x="4965" y="781"/>
                  </a:lnTo>
                  <a:lnTo>
                    <a:pt x="2731" y="1137"/>
                  </a:lnTo>
                  <a:lnTo>
                    <a:pt x="0" y="2345"/>
                  </a:lnTo>
                  <a:lnTo>
                    <a:pt x="0" y="21600"/>
                  </a:lnTo>
                  <a:lnTo>
                    <a:pt x="497" y="19682"/>
                  </a:lnTo>
                  <a:lnTo>
                    <a:pt x="910" y="18118"/>
                  </a:lnTo>
                  <a:lnTo>
                    <a:pt x="1821" y="16626"/>
                  </a:lnTo>
                  <a:lnTo>
                    <a:pt x="3145" y="15063"/>
                  </a:lnTo>
                  <a:lnTo>
                    <a:pt x="4965" y="13855"/>
                  </a:lnTo>
                  <a:lnTo>
                    <a:pt x="6786" y="13145"/>
                  </a:lnTo>
                  <a:lnTo>
                    <a:pt x="8524" y="12718"/>
                  </a:lnTo>
                  <a:lnTo>
                    <a:pt x="10841" y="12363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8" name="Shape 418"/>
            <p:cNvSpPr/>
            <p:nvPr/>
          </p:nvSpPr>
          <p:spPr>
            <a:xfrm>
              <a:off x="2331033" y="4335559"/>
              <a:ext cx="74637" cy="8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455" y="6586"/>
                  </a:moveTo>
                  <a:lnTo>
                    <a:pt x="16635" y="7719"/>
                  </a:lnTo>
                  <a:lnTo>
                    <a:pt x="14814" y="8498"/>
                  </a:lnTo>
                  <a:lnTo>
                    <a:pt x="13076" y="8852"/>
                  </a:lnTo>
                  <a:lnTo>
                    <a:pt x="10841" y="9207"/>
                  </a:lnTo>
                  <a:lnTo>
                    <a:pt x="8524" y="8852"/>
                  </a:lnTo>
                  <a:lnTo>
                    <a:pt x="6786" y="8498"/>
                  </a:lnTo>
                  <a:lnTo>
                    <a:pt x="4965" y="7719"/>
                  </a:lnTo>
                  <a:lnTo>
                    <a:pt x="3145" y="6586"/>
                  </a:lnTo>
                  <a:lnTo>
                    <a:pt x="1821" y="5028"/>
                  </a:lnTo>
                  <a:lnTo>
                    <a:pt x="910" y="3470"/>
                  </a:lnTo>
                  <a:lnTo>
                    <a:pt x="497" y="1983"/>
                  </a:lnTo>
                  <a:lnTo>
                    <a:pt x="0" y="0"/>
                  </a:lnTo>
                  <a:lnTo>
                    <a:pt x="0" y="19263"/>
                  </a:lnTo>
                  <a:lnTo>
                    <a:pt x="2731" y="20396"/>
                  </a:lnTo>
                  <a:lnTo>
                    <a:pt x="4965" y="20821"/>
                  </a:lnTo>
                  <a:lnTo>
                    <a:pt x="8110" y="21600"/>
                  </a:lnTo>
                  <a:lnTo>
                    <a:pt x="13490" y="21600"/>
                  </a:lnTo>
                  <a:lnTo>
                    <a:pt x="16221" y="21175"/>
                  </a:lnTo>
                  <a:lnTo>
                    <a:pt x="18869" y="20396"/>
                  </a:lnTo>
                  <a:lnTo>
                    <a:pt x="21600" y="19688"/>
                  </a:lnTo>
                  <a:lnTo>
                    <a:pt x="21600" y="0"/>
                  </a:lnTo>
                  <a:lnTo>
                    <a:pt x="21103" y="1983"/>
                  </a:lnTo>
                  <a:lnTo>
                    <a:pt x="20690" y="3470"/>
                  </a:lnTo>
                  <a:lnTo>
                    <a:pt x="19779" y="5028"/>
                  </a:lnTo>
                  <a:lnTo>
                    <a:pt x="18455" y="6586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9" name="Shape 419"/>
            <p:cNvSpPr/>
            <p:nvPr/>
          </p:nvSpPr>
          <p:spPr>
            <a:xfrm>
              <a:off x="2279375" y="4255510"/>
              <a:ext cx="49988" cy="15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80"/>
                  </a:moveTo>
                  <a:lnTo>
                    <a:pt x="21600" y="0"/>
                  </a:lnTo>
                  <a:lnTo>
                    <a:pt x="17007" y="636"/>
                  </a:lnTo>
                  <a:lnTo>
                    <a:pt x="12910" y="1710"/>
                  </a:lnTo>
                  <a:lnTo>
                    <a:pt x="9558" y="3023"/>
                  </a:lnTo>
                  <a:lnTo>
                    <a:pt x="6083" y="4296"/>
                  </a:lnTo>
                  <a:lnTo>
                    <a:pt x="3476" y="5808"/>
                  </a:lnTo>
                  <a:lnTo>
                    <a:pt x="1490" y="7359"/>
                  </a:lnTo>
                  <a:lnTo>
                    <a:pt x="745" y="9070"/>
                  </a:lnTo>
                  <a:lnTo>
                    <a:pt x="0" y="10780"/>
                  </a:lnTo>
                  <a:lnTo>
                    <a:pt x="745" y="12530"/>
                  </a:lnTo>
                  <a:lnTo>
                    <a:pt x="1490" y="14241"/>
                  </a:lnTo>
                  <a:lnTo>
                    <a:pt x="3476" y="15951"/>
                  </a:lnTo>
                  <a:lnTo>
                    <a:pt x="6083" y="17264"/>
                  </a:lnTo>
                  <a:lnTo>
                    <a:pt x="9558" y="18776"/>
                  </a:lnTo>
                  <a:lnTo>
                    <a:pt x="12910" y="19850"/>
                  </a:lnTo>
                  <a:lnTo>
                    <a:pt x="17007" y="20924"/>
                  </a:lnTo>
                  <a:lnTo>
                    <a:pt x="21600" y="21600"/>
                  </a:lnTo>
                  <a:lnTo>
                    <a:pt x="21600" y="1078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0" name="Shape 420"/>
            <p:cNvSpPr/>
            <p:nvPr/>
          </p:nvSpPr>
          <p:spPr>
            <a:xfrm>
              <a:off x="2331033" y="3633822"/>
              <a:ext cx="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1" name="Shape 421"/>
            <p:cNvSpPr/>
            <p:nvPr/>
          </p:nvSpPr>
          <p:spPr>
            <a:xfrm>
              <a:off x="2279375" y="3030244"/>
              <a:ext cx="49988" cy="609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8792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45" y="21154"/>
                  </a:lnTo>
                  <a:lnTo>
                    <a:pt x="1490" y="20699"/>
                  </a:lnTo>
                  <a:lnTo>
                    <a:pt x="3476" y="20305"/>
                  </a:lnTo>
                  <a:lnTo>
                    <a:pt x="6083" y="19922"/>
                  </a:lnTo>
                  <a:lnTo>
                    <a:pt x="9558" y="19580"/>
                  </a:lnTo>
                  <a:lnTo>
                    <a:pt x="12910" y="19300"/>
                  </a:lnTo>
                  <a:lnTo>
                    <a:pt x="17007" y="19020"/>
                  </a:lnTo>
                  <a:lnTo>
                    <a:pt x="21600" y="18792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2" name="Shape 422"/>
            <p:cNvSpPr/>
            <p:nvPr/>
          </p:nvSpPr>
          <p:spPr>
            <a:xfrm>
              <a:off x="2407228" y="2903715"/>
              <a:ext cx="49987" cy="1430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124" y="265"/>
                  </a:moveTo>
                  <a:lnTo>
                    <a:pt x="0" y="914"/>
                  </a:lnTo>
                  <a:lnTo>
                    <a:pt x="0" y="9914"/>
                  </a:lnTo>
                  <a:lnTo>
                    <a:pt x="5338" y="10033"/>
                  </a:lnTo>
                  <a:lnTo>
                    <a:pt x="10055" y="10175"/>
                  </a:lnTo>
                  <a:lnTo>
                    <a:pt x="14772" y="10396"/>
                  </a:lnTo>
                  <a:lnTo>
                    <a:pt x="18869" y="10608"/>
                  </a:lnTo>
                  <a:lnTo>
                    <a:pt x="20855" y="10873"/>
                  </a:lnTo>
                  <a:lnTo>
                    <a:pt x="21600" y="11138"/>
                  </a:lnTo>
                  <a:lnTo>
                    <a:pt x="20855" y="11377"/>
                  </a:lnTo>
                  <a:lnTo>
                    <a:pt x="18869" y="11642"/>
                  </a:lnTo>
                  <a:lnTo>
                    <a:pt x="14772" y="11858"/>
                  </a:lnTo>
                  <a:lnTo>
                    <a:pt x="10055" y="12075"/>
                  </a:lnTo>
                  <a:lnTo>
                    <a:pt x="5338" y="12216"/>
                  </a:lnTo>
                  <a:lnTo>
                    <a:pt x="0" y="123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110" y="146"/>
                  </a:lnTo>
                  <a:lnTo>
                    <a:pt x="18124" y="265"/>
                  </a:lnTo>
                </a:path>
              </a:pathLst>
            </a:cu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3" name="Shape 423"/>
            <p:cNvSpPr/>
            <p:nvPr/>
          </p:nvSpPr>
          <p:spPr>
            <a:xfrm>
              <a:off x="2331033" y="3553145"/>
              <a:ext cx="74637" cy="175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41" y="0"/>
                  </a:moveTo>
                  <a:lnTo>
                    <a:pt x="8110" y="0"/>
                  </a:lnTo>
                  <a:lnTo>
                    <a:pt x="4965" y="179"/>
                  </a:lnTo>
                  <a:lnTo>
                    <a:pt x="2731" y="574"/>
                  </a:lnTo>
                  <a:lnTo>
                    <a:pt x="0" y="969"/>
                  </a:lnTo>
                  <a:lnTo>
                    <a:pt x="0" y="10692"/>
                  </a:lnTo>
                  <a:lnTo>
                    <a:pt x="497" y="9939"/>
                  </a:lnTo>
                  <a:lnTo>
                    <a:pt x="910" y="8970"/>
                  </a:lnTo>
                  <a:lnTo>
                    <a:pt x="1821" y="8181"/>
                  </a:lnTo>
                  <a:lnTo>
                    <a:pt x="3145" y="7571"/>
                  </a:lnTo>
                  <a:lnTo>
                    <a:pt x="4965" y="6997"/>
                  </a:lnTo>
                  <a:lnTo>
                    <a:pt x="6786" y="6602"/>
                  </a:lnTo>
                  <a:lnTo>
                    <a:pt x="8524" y="6207"/>
                  </a:lnTo>
                  <a:lnTo>
                    <a:pt x="13076" y="6207"/>
                  </a:lnTo>
                  <a:lnTo>
                    <a:pt x="14814" y="6422"/>
                  </a:lnTo>
                  <a:lnTo>
                    <a:pt x="16635" y="6997"/>
                  </a:lnTo>
                  <a:lnTo>
                    <a:pt x="18455" y="7571"/>
                  </a:lnTo>
                  <a:lnTo>
                    <a:pt x="19779" y="8181"/>
                  </a:lnTo>
                  <a:lnTo>
                    <a:pt x="20690" y="8970"/>
                  </a:lnTo>
                  <a:lnTo>
                    <a:pt x="21103" y="9939"/>
                  </a:lnTo>
                  <a:lnTo>
                    <a:pt x="21600" y="10908"/>
                  </a:lnTo>
                  <a:lnTo>
                    <a:pt x="21103" y="11661"/>
                  </a:lnTo>
                  <a:lnTo>
                    <a:pt x="20690" y="12666"/>
                  </a:lnTo>
                  <a:lnTo>
                    <a:pt x="19779" y="13455"/>
                  </a:lnTo>
                  <a:lnTo>
                    <a:pt x="18455" y="14029"/>
                  </a:lnTo>
                  <a:lnTo>
                    <a:pt x="16635" y="14603"/>
                  </a:lnTo>
                  <a:lnTo>
                    <a:pt x="14814" y="15178"/>
                  </a:lnTo>
                  <a:lnTo>
                    <a:pt x="13076" y="15393"/>
                  </a:lnTo>
                  <a:lnTo>
                    <a:pt x="8524" y="15393"/>
                  </a:lnTo>
                  <a:lnTo>
                    <a:pt x="6786" y="14998"/>
                  </a:lnTo>
                  <a:lnTo>
                    <a:pt x="4965" y="14603"/>
                  </a:lnTo>
                  <a:lnTo>
                    <a:pt x="3145" y="14029"/>
                  </a:lnTo>
                  <a:lnTo>
                    <a:pt x="1821" y="13455"/>
                  </a:lnTo>
                  <a:lnTo>
                    <a:pt x="910" y="12666"/>
                  </a:lnTo>
                  <a:lnTo>
                    <a:pt x="497" y="11661"/>
                  </a:lnTo>
                  <a:lnTo>
                    <a:pt x="0" y="10908"/>
                  </a:lnTo>
                  <a:lnTo>
                    <a:pt x="0" y="20631"/>
                  </a:lnTo>
                  <a:lnTo>
                    <a:pt x="2731" y="21026"/>
                  </a:lnTo>
                  <a:lnTo>
                    <a:pt x="4965" y="21421"/>
                  </a:lnTo>
                  <a:lnTo>
                    <a:pt x="8110" y="21600"/>
                  </a:lnTo>
                  <a:lnTo>
                    <a:pt x="13490" y="21600"/>
                  </a:lnTo>
                  <a:lnTo>
                    <a:pt x="16221" y="21421"/>
                  </a:lnTo>
                  <a:lnTo>
                    <a:pt x="18869" y="21026"/>
                  </a:lnTo>
                  <a:lnTo>
                    <a:pt x="21600" y="20631"/>
                  </a:lnTo>
                  <a:lnTo>
                    <a:pt x="21600" y="969"/>
                  </a:lnTo>
                  <a:lnTo>
                    <a:pt x="18869" y="574"/>
                  </a:lnTo>
                  <a:lnTo>
                    <a:pt x="16221" y="179"/>
                  </a:lnTo>
                  <a:lnTo>
                    <a:pt x="13490" y="0"/>
                  </a:lnTo>
                  <a:lnTo>
                    <a:pt x="10841" y="0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4" name="Shape 424"/>
            <p:cNvSpPr/>
            <p:nvPr/>
          </p:nvSpPr>
          <p:spPr>
            <a:xfrm>
              <a:off x="2279375" y="3633822"/>
              <a:ext cx="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5" name="Shape 425"/>
            <p:cNvSpPr/>
            <p:nvPr/>
          </p:nvSpPr>
          <p:spPr>
            <a:xfrm>
              <a:off x="2279375" y="3560891"/>
              <a:ext cx="49988" cy="158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918"/>
                  </a:moveTo>
                  <a:lnTo>
                    <a:pt x="21600" y="0"/>
                  </a:lnTo>
                  <a:lnTo>
                    <a:pt x="17007" y="867"/>
                  </a:lnTo>
                  <a:lnTo>
                    <a:pt x="12910" y="1931"/>
                  </a:lnTo>
                  <a:lnTo>
                    <a:pt x="9558" y="2996"/>
                  </a:lnTo>
                  <a:lnTo>
                    <a:pt x="6083" y="4296"/>
                  </a:lnTo>
                  <a:lnTo>
                    <a:pt x="3476" y="5755"/>
                  </a:lnTo>
                  <a:lnTo>
                    <a:pt x="1490" y="7252"/>
                  </a:lnTo>
                  <a:lnTo>
                    <a:pt x="745" y="8987"/>
                  </a:lnTo>
                  <a:lnTo>
                    <a:pt x="0" y="10682"/>
                  </a:lnTo>
                  <a:lnTo>
                    <a:pt x="0" y="10918"/>
                  </a:lnTo>
                  <a:lnTo>
                    <a:pt x="745" y="12613"/>
                  </a:lnTo>
                  <a:lnTo>
                    <a:pt x="1490" y="14347"/>
                  </a:lnTo>
                  <a:lnTo>
                    <a:pt x="3476" y="15845"/>
                  </a:lnTo>
                  <a:lnTo>
                    <a:pt x="6083" y="17343"/>
                  </a:lnTo>
                  <a:lnTo>
                    <a:pt x="9558" y="18644"/>
                  </a:lnTo>
                  <a:lnTo>
                    <a:pt x="12910" y="19708"/>
                  </a:lnTo>
                  <a:lnTo>
                    <a:pt x="17007" y="20772"/>
                  </a:lnTo>
                  <a:lnTo>
                    <a:pt x="21600" y="21600"/>
                  </a:lnTo>
                  <a:lnTo>
                    <a:pt x="21600" y="10918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6" name="Shape 426"/>
            <p:cNvSpPr/>
            <p:nvPr/>
          </p:nvSpPr>
          <p:spPr>
            <a:xfrm>
              <a:off x="2407228" y="3560891"/>
              <a:ext cx="49987" cy="158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918"/>
                  </a:moveTo>
                  <a:lnTo>
                    <a:pt x="20855" y="8553"/>
                  </a:lnTo>
                  <a:lnTo>
                    <a:pt x="18869" y="6188"/>
                  </a:lnTo>
                  <a:lnTo>
                    <a:pt x="14772" y="4296"/>
                  </a:lnTo>
                  <a:lnTo>
                    <a:pt x="10055" y="2326"/>
                  </a:lnTo>
                  <a:lnTo>
                    <a:pt x="5338" y="1064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5338" y="20536"/>
                  </a:lnTo>
                  <a:lnTo>
                    <a:pt x="10055" y="19274"/>
                  </a:lnTo>
                  <a:lnTo>
                    <a:pt x="14772" y="17343"/>
                  </a:lnTo>
                  <a:lnTo>
                    <a:pt x="18869" y="15412"/>
                  </a:lnTo>
                  <a:lnTo>
                    <a:pt x="20855" y="13047"/>
                  </a:lnTo>
                  <a:lnTo>
                    <a:pt x="21600" y="10918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7" name="Shape 427"/>
            <p:cNvSpPr/>
            <p:nvPr/>
          </p:nvSpPr>
          <p:spPr>
            <a:xfrm>
              <a:off x="3040029" y="2579645"/>
              <a:ext cx="48773" cy="913934"/>
            </a:xfrm>
            <a:prstGeom prst="rect">
              <a:avLst/>
            </a:pr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8" name="Shape 428"/>
            <p:cNvSpPr/>
            <p:nvPr/>
          </p:nvSpPr>
          <p:spPr>
            <a:xfrm>
              <a:off x="3419710" y="278880"/>
              <a:ext cx="49988" cy="916373"/>
            </a:xfrm>
            <a:prstGeom prst="rect">
              <a:avLst/>
            </a:pr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9" name="Shape 429"/>
            <p:cNvSpPr/>
            <p:nvPr/>
          </p:nvSpPr>
          <p:spPr>
            <a:xfrm>
              <a:off x="3547561" y="152351"/>
              <a:ext cx="49988" cy="1041542"/>
            </a:xfrm>
            <a:prstGeom prst="rect">
              <a:avLst/>
            </a:pr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0" name="Shape 430"/>
            <p:cNvSpPr/>
            <p:nvPr/>
          </p:nvSpPr>
          <p:spPr>
            <a:xfrm>
              <a:off x="2407228" y="2468609"/>
              <a:ext cx="49987" cy="184411"/>
            </a:xfrm>
            <a:prstGeom prst="rect">
              <a:avLst/>
            </a:pr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1" name="Shape 431"/>
            <p:cNvSpPr/>
            <p:nvPr/>
          </p:nvSpPr>
          <p:spPr>
            <a:xfrm>
              <a:off x="2786908" y="1372454"/>
              <a:ext cx="49988" cy="636274"/>
            </a:xfrm>
            <a:prstGeom prst="rect">
              <a:avLst/>
            </a:pr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2" name="Shape 432"/>
            <p:cNvSpPr/>
            <p:nvPr/>
          </p:nvSpPr>
          <p:spPr>
            <a:xfrm>
              <a:off x="2407228" y="2138084"/>
              <a:ext cx="49987" cy="328850"/>
            </a:xfrm>
            <a:prstGeom prst="rect">
              <a:avLst/>
            </a:pr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3" name="Shape 433"/>
            <p:cNvSpPr/>
            <p:nvPr/>
          </p:nvSpPr>
          <p:spPr>
            <a:xfrm>
              <a:off x="2786908" y="2187146"/>
              <a:ext cx="49988" cy="392287"/>
            </a:xfrm>
            <a:prstGeom prst="rect">
              <a:avLst/>
            </a:pr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4" name="Shape 434"/>
            <p:cNvSpPr/>
            <p:nvPr/>
          </p:nvSpPr>
          <p:spPr>
            <a:xfrm>
              <a:off x="2914760" y="4400115"/>
              <a:ext cx="48773" cy="616759"/>
            </a:xfrm>
            <a:prstGeom prst="rect">
              <a:avLst/>
            </a:pr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5" name="Shape 435"/>
            <p:cNvSpPr/>
            <p:nvPr/>
          </p:nvSpPr>
          <p:spPr>
            <a:xfrm>
              <a:off x="2786908" y="4400115"/>
              <a:ext cx="49988" cy="616759"/>
            </a:xfrm>
            <a:prstGeom prst="rect">
              <a:avLst/>
            </a:pr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6" name="Shape 436"/>
            <p:cNvSpPr/>
            <p:nvPr/>
          </p:nvSpPr>
          <p:spPr>
            <a:xfrm>
              <a:off x="3047777" y="3433071"/>
              <a:ext cx="287688" cy="288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886" y="21600"/>
                  </a:moveTo>
                  <a:lnTo>
                    <a:pt x="0" y="2621"/>
                  </a:lnTo>
                  <a:lnTo>
                    <a:pt x="2736" y="0"/>
                  </a:lnTo>
                  <a:lnTo>
                    <a:pt x="21600" y="18870"/>
                  </a:lnTo>
                  <a:lnTo>
                    <a:pt x="18886" y="21600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7" name="Shape 437"/>
            <p:cNvSpPr/>
            <p:nvPr/>
          </p:nvSpPr>
          <p:spPr>
            <a:xfrm>
              <a:off x="3294440" y="3551854"/>
              <a:ext cx="49988" cy="483783"/>
            </a:xfrm>
            <a:prstGeom prst="rect">
              <a:avLst/>
            </a:pr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8" name="Shape 438"/>
            <p:cNvSpPr/>
            <p:nvPr/>
          </p:nvSpPr>
          <p:spPr>
            <a:xfrm>
              <a:off x="1899695" y="3438236"/>
              <a:ext cx="49988" cy="234670"/>
            </a:xfrm>
            <a:prstGeom prst="rect">
              <a:avLst/>
            </a:pr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9" name="Shape 439"/>
            <p:cNvSpPr/>
            <p:nvPr/>
          </p:nvSpPr>
          <p:spPr>
            <a:xfrm>
              <a:off x="1520014" y="3801038"/>
              <a:ext cx="49988" cy="207588"/>
            </a:xfrm>
            <a:prstGeom prst="rect">
              <a:avLst/>
            </a:pr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40" name="Shape 440"/>
            <p:cNvSpPr/>
            <p:nvPr/>
          </p:nvSpPr>
          <p:spPr>
            <a:xfrm>
              <a:off x="3166589" y="1681030"/>
              <a:ext cx="49988" cy="1641997"/>
            </a:xfrm>
            <a:prstGeom prst="rect">
              <a:avLst/>
            </a:prstGeom>
            <a:solidFill>
              <a:srgbClr val="F8D4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41" name="Shape 441"/>
            <p:cNvSpPr/>
            <p:nvPr/>
          </p:nvSpPr>
          <p:spPr>
            <a:xfrm>
              <a:off x="3294440" y="1554501"/>
              <a:ext cx="49988" cy="1641997"/>
            </a:xfrm>
            <a:prstGeom prst="rect">
              <a:avLst/>
            </a:pr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42" name="Shape 442"/>
            <p:cNvSpPr/>
            <p:nvPr/>
          </p:nvSpPr>
          <p:spPr>
            <a:xfrm>
              <a:off x="3294440" y="152351"/>
              <a:ext cx="49988" cy="597482"/>
            </a:xfrm>
            <a:prstGeom prst="rect">
              <a:avLst/>
            </a:pr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43" name="Shape 443"/>
            <p:cNvSpPr/>
            <p:nvPr/>
          </p:nvSpPr>
          <p:spPr>
            <a:xfrm>
              <a:off x="3419710" y="1681030"/>
              <a:ext cx="49988" cy="1641997"/>
            </a:xfrm>
            <a:prstGeom prst="rect">
              <a:avLst/>
            </a:pr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44" name="Shape 444"/>
            <p:cNvSpPr/>
            <p:nvPr/>
          </p:nvSpPr>
          <p:spPr>
            <a:xfrm>
              <a:off x="2279375" y="2468609"/>
              <a:ext cx="49988" cy="306893"/>
            </a:xfrm>
            <a:prstGeom prst="rect">
              <a:avLst/>
            </a:prstGeom>
            <a:solidFill>
              <a:srgbClr val="F8D4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45" name="Shape 445"/>
            <p:cNvSpPr/>
            <p:nvPr/>
          </p:nvSpPr>
          <p:spPr>
            <a:xfrm>
              <a:off x="1140333" y="4074755"/>
              <a:ext cx="301843" cy="304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52" y="21600"/>
                  </a:moveTo>
                  <a:lnTo>
                    <a:pt x="10185" y="21476"/>
                  </a:lnTo>
                  <a:lnTo>
                    <a:pt x="9852" y="21248"/>
                  </a:lnTo>
                  <a:lnTo>
                    <a:pt x="9498" y="21021"/>
                  </a:lnTo>
                  <a:lnTo>
                    <a:pt x="562" y="12041"/>
                  </a:lnTo>
                  <a:lnTo>
                    <a:pt x="354" y="11814"/>
                  </a:lnTo>
                  <a:lnTo>
                    <a:pt x="125" y="11483"/>
                  </a:lnTo>
                  <a:lnTo>
                    <a:pt x="0" y="11131"/>
                  </a:lnTo>
                  <a:lnTo>
                    <a:pt x="0" y="10448"/>
                  </a:lnTo>
                  <a:lnTo>
                    <a:pt x="125" y="10117"/>
                  </a:lnTo>
                  <a:lnTo>
                    <a:pt x="354" y="9786"/>
                  </a:lnTo>
                  <a:lnTo>
                    <a:pt x="562" y="9559"/>
                  </a:lnTo>
                  <a:lnTo>
                    <a:pt x="9498" y="579"/>
                  </a:lnTo>
                  <a:lnTo>
                    <a:pt x="9852" y="331"/>
                  </a:lnTo>
                  <a:lnTo>
                    <a:pt x="10061" y="248"/>
                  </a:lnTo>
                  <a:lnTo>
                    <a:pt x="10415" y="124"/>
                  </a:lnTo>
                  <a:lnTo>
                    <a:pt x="10852" y="0"/>
                  </a:lnTo>
                  <a:lnTo>
                    <a:pt x="11185" y="124"/>
                  </a:lnTo>
                  <a:lnTo>
                    <a:pt x="11539" y="248"/>
                  </a:lnTo>
                  <a:lnTo>
                    <a:pt x="11768" y="331"/>
                  </a:lnTo>
                  <a:lnTo>
                    <a:pt x="12102" y="579"/>
                  </a:lnTo>
                  <a:lnTo>
                    <a:pt x="21142" y="9559"/>
                  </a:lnTo>
                  <a:lnTo>
                    <a:pt x="21371" y="9786"/>
                  </a:lnTo>
                  <a:lnTo>
                    <a:pt x="21475" y="10117"/>
                  </a:lnTo>
                  <a:lnTo>
                    <a:pt x="21600" y="10448"/>
                  </a:lnTo>
                  <a:lnTo>
                    <a:pt x="21600" y="11131"/>
                  </a:lnTo>
                  <a:lnTo>
                    <a:pt x="21475" y="11483"/>
                  </a:lnTo>
                  <a:lnTo>
                    <a:pt x="21371" y="11814"/>
                  </a:lnTo>
                  <a:lnTo>
                    <a:pt x="21142" y="12041"/>
                  </a:lnTo>
                  <a:lnTo>
                    <a:pt x="12102" y="21021"/>
                  </a:lnTo>
                  <a:lnTo>
                    <a:pt x="11768" y="21248"/>
                  </a:lnTo>
                  <a:lnTo>
                    <a:pt x="11539" y="21476"/>
                  </a:lnTo>
                  <a:lnTo>
                    <a:pt x="10852" y="21600"/>
                  </a:lnTo>
                  <a:close/>
                  <a:moveTo>
                    <a:pt x="4416" y="10800"/>
                  </a:moveTo>
                  <a:lnTo>
                    <a:pt x="10852" y="17214"/>
                  </a:lnTo>
                  <a:lnTo>
                    <a:pt x="17309" y="10800"/>
                  </a:lnTo>
                  <a:lnTo>
                    <a:pt x="10852" y="4386"/>
                  </a:lnTo>
                  <a:lnTo>
                    <a:pt x="4416" y="10800"/>
                  </a:lnTo>
                  <a:close/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46" name="Shape 446"/>
            <p:cNvSpPr/>
            <p:nvPr/>
          </p:nvSpPr>
          <p:spPr>
            <a:xfrm>
              <a:off x="3040029" y="3170975"/>
              <a:ext cx="556387" cy="863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1" y="21600"/>
                  </a:moveTo>
                  <a:lnTo>
                    <a:pt x="0" y="21600"/>
                  </a:lnTo>
                  <a:lnTo>
                    <a:pt x="0" y="6871"/>
                  </a:lnTo>
                  <a:lnTo>
                    <a:pt x="57" y="6754"/>
                  </a:lnTo>
                  <a:lnTo>
                    <a:pt x="181" y="6630"/>
                  </a:lnTo>
                  <a:lnTo>
                    <a:pt x="306" y="6549"/>
                  </a:lnTo>
                  <a:lnTo>
                    <a:pt x="10091" y="197"/>
                  </a:lnTo>
                  <a:lnTo>
                    <a:pt x="10273" y="117"/>
                  </a:lnTo>
                  <a:lnTo>
                    <a:pt x="10397" y="73"/>
                  </a:lnTo>
                  <a:lnTo>
                    <a:pt x="10579" y="44"/>
                  </a:lnTo>
                  <a:lnTo>
                    <a:pt x="10828" y="0"/>
                  </a:lnTo>
                  <a:lnTo>
                    <a:pt x="11010" y="44"/>
                  </a:lnTo>
                  <a:lnTo>
                    <a:pt x="11191" y="73"/>
                  </a:lnTo>
                  <a:lnTo>
                    <a:pt x="11316" y="117"/>
                  </a:lnTo>
                  <a:lnTo>
                    <a:pt x="11497" y="197"/>
                  </a:lnTo>
                  <a:lnTo>
                    <a:pt x="21294" y="6549"/>
                  </a:lnTo>
                  <a:lnTo>
                    <a:pt x="21418" y="6630"/>
                  </a:lnTo>
                  <a:lnTo>
                    <a:pt x="21532" y="6754"/>
                  </a:lnTo>
                  <a:lnTo>
                    <a:pt x="21600" y="6988"/>
                  </a:lnTo>
                  <a:lnTo>
                    <a:pt x="21532" y="7222"/>
                  </a:lnTo>
                  <a:lnTo>
                    <a:pt x="21418" y="7346"/>
                  </a:lnTo>
                  <a:lnTo>
                    <a:pt x="21294" y="7426"/>
                  </a:lnTo>
                  <a:lnTo>
                    <a:pt x="16498" y="10526"/>
                  </a:lnTo>
                  <a:lnTo>
                    <a:pt x="15080" y="9649"/>
                  </a:lnTo>
                  <a:lnTo>
                    <a:pt x="19196" y="6988"/>
                  </a:lnTo>
                  <a:lnTo>
                    <a:pt x="10828" y="1550"/>
                  </a:lnTo>
                  <a:lnTo>
                    <a:pt x="1961" y="7266"/>
                  </a:lnTo>
                  <a:lnTo>
                    <a:pt x="1961" y="21600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47" name="Shape 447"/>
            <p:cNvSpPr/>
            <p:nvPr/>
          </p:nvSpPr>
          <p:spPr>
            <a:xfrm>
              <a:off x="125267" y="4911397"/>
              <a:ext cx="51444" cy="101905"/>
            </a:xfrm>
            <a:prstGeom prst="rect">
              <a:avLst/>
            </a:pr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48" name="Shape 448"/>
            <p:cNvSpPr/>
            <p:nvPr/>
          </p:nvSpPr>
          <p:spPr>
            <a:xfrm>
              <a:off x="379680" y="4358800"/>
              <a:ext cx="175426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90" y="21600"/>
                  </a:moveTo>
                  <a:lnTo>
                    <a:pt x="8561" y="21421"/>
                  </a:lnTo>
                  <a:lnTo>
                    <a:pt x="6591" y="20812"/>
                  </a:lnTo>
                  <a:lnTo>
                    <a:pt x="4657" y="19845"/>
                  </a:lnTo>
                  <a:lnTo>
                    <a:pt x="3116" y="18484"/>
                  </a:lnTo>
                  <a:lnTo>
                    <a:pt x="1755" y="16943"/>
                  </a:lnTo>
                  <a:lnTo>
                    <a:pt x="788" y="14973"/>
                  </a:lnTo>
                  <a:lnTo>
                    <a:pt x="179" y="13039"/>
                  </a:lnTo>
                  <a:lnTo>
                    <a:pt x="0" y="10675"/>
                  </a:lnTo>
                  <a:lnTo>
                    <a:pt x="179" y="8561"/>
                  </a:lnTo>
                  <a:lnTo>
                    <a:pt x="788" y="6591"/>
                  </a:lnTo>
                  <a:lnTo>
                    <a:pt x="1755" y="4657"/>
                  </a:lnTo>
                  <a:lnTo>
                    <a:pt x="3116" y="3116"/>
                  </a:lnTo>
                  <a:lnTo>
                    <a:pt x="4657" y="1719"/>
                  </a:lnTo>
                  <a:lnTo>
                    <a:pt x="6591" y="752"/>
                  </a:lnTo>
                  <a:lnTo>
                    <a:pt x="8561" y="179"/>
                  </a:lnTo>
                  <a:lnTo>
                    <a:pt x="10890" y="0"/>
                  </a:lnTo>
                  <a:lnTo>
                    <a:pt x="13039" y="179"/>
                  </a:lnTo>
                  <a:lnTo>
                    <a:pt x="14973" y="752"/>
                  </a:lnTo>
                  <a:lnTo>
                    <a:pt x="16907" y="1719"/>
                  </a:lnTo>
                  <a:lnTo>
                    <a:pt x="18484" y="3116"/>
                  </a:lnTo>
                  <a:lnTo>
                    <a:pt x="19845" y="4657"/>
                  </a:lnTo>
                  <a:lnTo>
                    <a:pt x="20812" y="6591"/>
                  </a:lnTo>
                  <a:lnTo>
                    <a:pt x="21385" y="8561"/>
                  </a:lnTo>
                  <a:lnTo>
                    <a:pt x="21600" y="10675"/>
                  </a:lnTo>
                  <a:lnTo>
                    <a:pt x="21385" y="13039"/>
                  </a:lnTo>
                  <a:lnTo>
                    <a:pt x="20812" y="14973"/>
                  </a:lnTo>
                  <a:lnTo>
                    <a:pt x="19845" y="16943"/>
                  </a:lnTo>
                  <a:lnTo>
                    <a:pt x="18484" y="18484"/>
                  </a:lnTo>
                  <a:lnTo>
                    <a:pt x="16907" y="19845"/>
                  </a:lnTo>
                  <a:lnTo>
                    <a:pt x="14973" y="20812"/>
                  </a:lnTo>
                  <a:lnTo>
                    <a:pt x="13039" y="21421"/>
                  </a:lnTo>
                  <a:lnTo>
                    <a:pt x="10890" y="21600"/>
                  </a:lnTo>
                  <a:close/>
                  <a:moveTo>
                    <a:pt x="10890" y="6197"/>
                  </a:moveTo>
                  <a:lnTo>
                    <a:pt x="9922" y="6197"/>
                  </a:lnTo>
                  <a:lnTo>
                    <a:pt x="8955" y="6412"/>
                  </a:lnTo>
                  <a:lnTo>
                    <a:pt x="8167" y="7021"/>
                  </a:lnTo>
                  <a:lnTo>
                    <a:pt x="7021" y="8167"/>
                  </a:lnTo>
                  <a:lnTo>
                    <a:pt x="6591" y="8955"/>
                  </a:lnTo>
                  <a:lnTo>
                    <a:pt x="6233" y="9922"/>
                  </a:lnTo>
                  <a:lnTo>
                    <a:pt x="6233" y="11642"/>
                  </a:lnTo>
                  <a:lnTo>
                    <a:pt x="6591" y="12645"/>
                  </a:lnTo>
                  <a:lnTo>
                    <a:pt x="7021" y="13433"/>
                  </a:lnTo>
                  <a:lnTo>
                    <a:pt x="7594" y="14006"/>
                  </a:lnTo>
                  <a:lnTo>
                    <a:pt x="8167" y="14579"/>
                  </a:lnTo>
                  <a:lnTo>
                    <a:pt x="8955" y="14973"/>
                  </a:lnTo>
                  <a:lnTo>
                    <a:pt x="9922" y="15367"/>
                  </a:lnTo>
                  <a:lnTo>
                    <a:pt x="11678" y="15367"/>
                  </a:lnTo>
                  <a:lnTo>
                    <a:pt x="12645" y="14973"/>
                  </a:lnTo>
                  <a:lnTo>
                    <a:pt x="13433" y="14579"/>
                  </a:lnTo>
                  <a:lnTo>
                    <a:pt x="14006" y="14006"/>
                  </a:lnTo>
                  <a:lnTo>
                    <a:pt x="14579" y="13433"/>
                  </a:lnTo>
                  <a:lnTo>
                    <a:pt x="15188" y="12645"/>
                  </a:lnTo>
                  <a:lnTo>
                    <a:pt x="15367" y="11642"/>
                  </a:lnTo>
                  <a:lnTo>
                    <a:pt x="15367" y="9922"/>
                  </a:lnTo>
                  <a:lnTo>
                    <a:pt x="15188" y="8955"/>
                  </a:lnTo>
                  <a:lnTo>
                    <a:pt x="14579" y="8167"/>
                  </a:lnTo>
                  <a:lnTo>
                    <a:pt x="14006" y="7594"/>
                  </a:lnTo>
                  <a:lnTo>
                    <a:pt x="13433" y="7021"/>
                  </a:lnTo>
                  <a:lnTo>
                    <a:pt x="12645" y="6412"/>
                  </a:lnTo>
                  <a:lnTo>
                    <a:pt x="11678" y="6197"/>
                  </a:lnTo>
                  <a:lnTo>
                    <a:pt x="10890" y="6197"/>
                  </a:lnTo>
                  <a:close/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49" name="Shape 449"/>
            <p:cNvSpPr/>
            <p:nvPr/>
          </p:nvSpPr>
          <p:spPr>
            <a:xfrm>
              <a:off x="0" y="4632516"/>
              <a:ext cx="301842" cy="301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27" y="21600"/>
                  </a:moveTo>
                  <a:lnTo>
                    <a:pt x="10061" y="21496"/>
                  </a:lnTo>
                  <a:lnTo>
                    <a:pt x="9831" y="21392"/>
                  </a:lnTo>
                  <a:lnTo>
                    <a:pt x="9498" y="21142"/>
                  </a:lnTo>
                  <a:lnTo>
                    <a:pt x="437" y="12102"/>
                  </a:lnTo>
                  <a:lnTo>
                    <a:pt x="229" y="11873"/>
                  </a:lnTo>
                  <a:lnTo>
                    <a:pt x="104" y="11539"/>
                  </a:lnTo>
                  <a:lnTo>
                    <a:pt x="0" y="11206"/>
                  </a:lnTo>
                  <a:lnTo>
                    <a:pt x="0" y="10519"/>
                  </a:lnTo>
                  <a:lnTo>
                    <a:pt x="104" y="10165"/>
                  </a:lnTo>
                  <a:lnTo>
                    <a:pt x="229" y="9831"/>
                  </a:lnTo>
                  <a:lnTo>
                    <a:pt x="437" y="9498"/>
                  </a:lnTo>
                  <a:lnTo>
                    <a:pt x="9498" y="562"/>
                  </a:lnTo>
                  <a:lnTo>
                    <a:pt x="9727" y="333"/>
                  </a:lnTo>
                  <a:lnTo>
                    <a:pt x="10061" y="104"/>
                  </a:lnTo>
                  <a:lnTo>
                    <a:pt x="10394" y="0"/>
                  </a:lnTo>
                  <a:lnTo>
                    <a:pt x="11185" y="0"/>
                  </a:lnTo>
                  <a:lnTo>
                    <a:pt x="11414" y="104"/>
                  </a:lnTo>
                  <a:lnTo>
                    <a:pt x="11748" y="333"/>
                  </a:lnTo>
                  <a:lnTo>
                    <a:pt x="12081" y="562"/>
                  </a:lnTo>
                  <a:lnTo>
                    <a:pt x="21017" y="9498"/>
                  </a:lnTo>
                  <a:lnTo>
                    <a:pt x="21267" y="9831"/>
                  </a:lnTo>
                  <a:lnTo>
                    <a:pt x="21475" y="10165"/>
                  </a:lnTo>
                  <a:lnTo>
                    <a:pt x="21600" y="10519"/>
                  </a:lnTo>
                  <a:lnTo>
                    <a:pt x="21600" y="11206"/>
                  </a:lnTo>
                  <a:lnTo>
                    <a:pt x="21475" y="11539"/>
                  </a:lnTo>
                  <a:lnTo>
                    <a:pt x="21267" y="11873"/>
                  </a:lnTo>
                  <a:lnTo>
                    <a:pt x="21017" y="12102"/>
                  </a:lnTo>
                  <a:lnTo>
                    <a:pt x="12081" y="21142"/>
                  </a:lnTo>
                  <a:lnTo>
                    <a:pt x="11748" y="21392"/>
                  </a:lnTo>
                  <a:lnTo>
                    <a:pt x="11414" y="21496"/>
                  </a:lnTo>
                  <a:lnTo>
                    <a:pt x="10727" y="21600"/>
                  </a:lnTo>
                  <a:close/>
                  <a:moveTo>
                    <a:pt x="4291" y="10852"/>
                  </a:moveTo>
                  <a:lnTo>
                    <a:pt x="10727" y="17309"/>
                  </a:lnTo>
                  <a:lnTo>
                    <a:pt x="17184" y="10852"/>
                  </a:lnTo>
                  <a:lnTo>
                    <a:pt x="10727" y="4395"/>
                  </a:lnTo>
                  <a:lnTo>
                    <a:pt x="4291" y="10852"/>
                  </a:lnTo>
                  <a:close/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50" name="Shape 450"/>
            <p:cNvSpPr/>
            <p:nvPr/>
          </p:nvSpPr>
          <p:spPr>
            <a:xfrm>
              <a:off x="3294440" y="2752654"/>
              <a:ext cx="175426" cy="176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0" y="21600"/>
                  </a:moveTo>
                  <a:lnTo>
                    <a:pt x="8561" y="21210"/>
                  </a:lnTo>
                  <a:lnTo>
                    <a:pt x="6627" y="20607"/>
                  </a:lnTo>
                  <a:lnTo>
                    <a:pt x="4657" y="19649"/>
                  </a:lnTo>
                  <a:lnTo>
                    <a:pt x="3116" y="18301"/>
                  </a:lnTo>
                  <a:lnTo>
                    <a:pt x="1755" y="16776"/>
                  </a:lnTo>
                  <a:lnTo>
                    <a:pt x="788" y="14861"/>
                  </a:lnTo>
                  <a:lnTo>
                    <a:pt x="215" y="12910"/>
                  </a:lnTo>
                  <a:lnTo>
                    <a:pt x="0" y="10818"/>
                  </a:lnTo>
                  <a:lnTo>
                    <a:pt x="215" y="8477"/>
                  </a:lnTo>
                  <a:lnTo>
                    <a:pt x="788" y="6562"/>
                  </a:lnTo>
                  <a:lnTo>
                    <a:pt x="1755" y="4611"/>
                  </a:lnTo>
                  <a:lnTo>
                    <a:pt x="3116" y="3086"/>
                  </a:lnTo>
                  <a:lnTo>
                    <a:pt x="4657" y="1738"/>
                  </a:lnTo>
                  <a:lnTo>
                    <a:pt x="6627" y="780"/>
                  </a:lnTo>
                  <a:lnTo>
                    <a:pt x="8561" y="177"/>
                  </a:lnTo>
                  <a:lnTo>
                    <a:pt x="10710" y="0"/>
                  </a:lnTo>
                  <a:lnTo>
                    <a:pt x="12824" y="177"/>
                  </a:lnTo>
                  <a:lnTo>
                    <a:pt x="14973" y="780"/>
                  </a:lnTo>
                  <a:lnTo>
                    <a:pt x="16728" y="1738"/>
                  </a:lnTo>
                  <a:lnTo>
                    <a:pt x="18484" y="3086"/>
                  </a:lnTo>
                  <a:lnTo>
                    <a:pt x="19845" y="4824"/>
                  </a:lnTo>
                  <a:lnTo>
                    <a:pt x="20812" y="6562"/>
                  </a:lnTo>
                  <a:lnTo>
                    <a:pt x="21385" y="8690"/>
                  </a:lnTo>
                  <a:lnTo>
                    <a:pt x="21600" y="10818"/>
                  </a:lnTo>
                  <a:lnTo>
                    <a:pt x="21385" y="12910"/>
                  </a:lnTo>
                  <a:lnTo>
                    <a:pt x="20812" y="14861"/>
                  </a:lnTo>
                  <a:lnTo>
                    <a:pt x="19845" y="16776"/>
                  </a:lnTo>
                  <a:lnTo>
                    <a:pt x="18484" y="18301"/>
                  </a:lnTo>
                  <a:lnTo>
                    <a:pt x="16728" y="19649"/>
                  </a:lnTo>
                  <a:lnTo>
                    <a:pt x="14973" y="20607"/>
                  </a:lnTo>
                  <a:lnTo>
                    <a:pt x="12824" y="21210"/>
                  </a:lnTo>
                  <a:lnTo>
                    <a:pt x="10710" y="21600"/>
                  </a:lnTo>
                  <a:close/>
                  <a:moveTo>
                    <a:pt x="10710" y="6171"/>
                  </a:moveTo>
                  <a:lnTo>
                    <a:pt x="9922" y="6171"/>
                  </a:lnTo>
                  <a:lnTo>
                    <a:pt x="8955" y="6562"/>
                  </a:lnTo>
                  <a:lnTo>
                    <a:pt x="8167" y="6952"/>
                  </a:lnTo>
                  <a:lnTo>
                    <a:pt x="7594" y="7519"/>
                  </a:lnTo>
                  <a:lnTo>
                    <a:pt x="7021" y="8087"/>
                  </a:lnTo>
                  <a:lnTo>
                    <a:pt x="6412" y="8867"/>
                  </a:lnTo>
                  <a:lnTo>
                    <a:pt x="6233" y="9825"/>
                  </a:lnTo>
                  <a:lnTo>
                    <a:pt x="6233" y="11563"/>
                  </a:lnTo>
                  <a:lnTo>
                    <a:pt x="6412" y="12520"/>
                  </a:lnTo>
                  <a:lnTo>
                    <a:pt x="7021" y="13300"/>
                  </a:lnTo>
                  <a:lnTo>
                    <a:pt x="7594" y="14081"/>
                  </a:lnTo>
                  <a:lnTo>
                    <a:pt x="8167" y="14471"/>
                  </a:lnTo>
                  <a:lnTo>
                    <a:pt x="8955" y="15038"/>
                  </a:lnTo>
                  <a:lnTo>
                    <a:pt x="9922" y="15216"/>
                  </a:lnTo>
                  <a:lnTo>
                    <a:pt x="10710" y="15428"/>
                  </a:lnTo>
                  <a:lnTo>
                    <a:pt x="11678" y="15216"/>
                  </a:lnTo>
                  <a:lnTo>
                    <a:pt x="12645" y="15038"/>
                  </a:lnTo>
                  <a:lnTo>
                    <a:pt x="13433" y="14648"/>
                  </a:lnTo>
                  <a:lnTo>
                    <a:pt x="14006" y="14081"/>
                  </a:lnTo>
                  <a:lnTo>
                    <a:pt x="14579" y="13300"/>
                  </a:lnTo>
                  <a:lnTo>
                    <a:pt x="14973" y="12520"/>
                  </a:lnTo>
                  <a:lnTo>
                    <a:pt x="15367" y="11563"/>
                  </a:lnTo>
                  <a:lnTo>
                    <a:pt x="15367" y="9825"/>
                  </a:lnTo>
                  <a:lnTo>
                    <a:pt x="14973" y="9044"/>
                  </a:lnTo>
                  <a:lnTo>
                    <a:pt x="14579" y="8087"/>
                  </a:lnTo>
                  <a:lnTo>
                    <a:pt x="14006" y="7519"/>
                  </a:lnTo>
                  <a:lnTo>
                    <a:pt x="13433" y="6952"/>
                  </a:lnTo>
                  <a:lnTo>
                    <a:pt x="12645" y="6562"/>
                  </a:lnTo>
                  <a:lnTo>
                    <a:pt x="11678" y="6171"/>
                  </a:lnTo>
                  <a:lnTo>
                    <a:pt x="10710" y="6171"/>
                  </a:lnTo>
                  <a:close/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51" name="Shape 451"/>
            <p:cNvSpPr/>
            <p:nvPr/>
          </p:nvSpPr>
          <p:spPr>
            <a:xfrm>
              <a:off x="632801" y="4651883"/>
              <a:ext cx="176645" cy="177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545" y="21600"/>
                  </a:moveTo>
                  <a:lnTo>
                    <a:pt x="2522" y="21600"/>
                  </a:lnTo>
                  <a:lnTo>
                    <a:pt x="1918" y="21389"/>
                  </a:lnTo>
                  <a:lnTo>
                    <a:pt x="959" y="20650"/>
                  </a:lnTo>
                  <a:lnTo>
                    <a:pt x="213" y="19700"/>
                  </a:lnTo>
                  <a:lnTo>
                    <a:pt x="0" y="19138"/>
                  </a:lnTo>
                  <a:lnTo>
                    <a:pt x="0" y="2498"/>
                  </a:lnTo>
                  <a:lnTo>
                    <a:pt x="213" y="1935"/>
                  </a:lnTo>
                  <a:lnTo>
                    <a:pt x="959" y="985"/>
                  </a:lnTo>
                  <a:lnTo>
                    <a:pt x="1918" y="211"/>
                  </a:lnTo>
                  <a:lnTo>
                    <a:pt x="2522" y="0"/>
                  </a:lnTo>
                  <a:lnTo>
                    <a:pt x="19113" y="0"/>
                  </a:lnTo>
                  <a:lnTo>
                    <a:pt x="19682" y="211"/>
                  </a:lnTo>
                  <a:lnTo>
                    <a:pt x="20641" y="985"/>
                  </a:lnTo>
                  <a:lnTo>
                    <a:pt x="21422" y="1935"/>
                  </a:lnTo>
                  <a:lnTo>
                    <a:pt x="21422" y="2498"/>
                  </a:lnTo>
                  <a:lnTo>
                    <a:pt x="21600" y="3060"/>
                  </a:lnTo>
                  <a:lnTo>
                    <a:pt x="21600" y="18540"/>
                  </a:lnTo>
                  <a:lnTo>
                    <a:pt x="21422" y="19138"/>
                  </a:lnTo>
                  <a:lnTo>
                    <a:pt x="21422" y="19700"/>
                  </a:lnTo>
                  <a:lnTo>
                    <a:pt x="20641" y="20650"/>
                  </a:lnTo>
                  <a:lnTo>
                    <a:pt x="19682" y="21389"/>
                  </a:lnTo>
                  <a:lnTo>
                    <a:pt x="19113" y="21600"/>
                  </a:lnTo>
                  <a:lnTo>
                    <a:pt x="18545" y="21600"/>
                  </a:lnTo>
                  <a:close/>
                  <a:moveTo>
                    <a:pt x="6181" y="15479"/>
                  </a:moveTo>
                  <a:lnTo>
                    <a:pt x="15454" y="15479"/>
                  </a:lnTo>
                  <a:lnTo>
                    <a:pt x="15454" y="6121"/>
                  </a:lnTo>
                  <a:lnTo>
                    <a:pt x="6181" y="6121"/>
                  </a:lnTo>
                  <a:lnTo>
                    <a:pt x="6181" y="15479"/>
                  </a:lnTo>
                  <a:close/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52" name="Shape 452"/>
            <p:cNvSpPr/>
            <p:nvPr/>
          </p:nvSpPr>
          <p:spPr>
            <a:xfrm>
              <a:off x="1520014" y="4118652"/>
              <a:ext cx="176645" cy="177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545" y="21600"/>
                  </a:moveTo>
                  <a:lnTo>
                    <a:pt x="3126" y="21600"/>
                  </a:lnTo>
                  <a:lnTo>
                    <a:pt x="2522" y="21424"/>
                  </a:lnTo>
                  <a:lnTo>
                    <a:pt x="1954" y="21212"/>
                  </a:lnTo>
                  <a:lnTo>
                    <a:pt x="995" y="20649"/>
                  </a:lnTo>
                  <a:lnTo>
                    <a:pt x="213" y="19697"/>
                  </a:lnTo>
                  <a:lnTo>
                    <a:pt x="0" y="19133"/>
                  </a:lnTo>
                  <a:lnTo>
                    <a:pt x="0" y="2290"/>
                  </a:lnTo>
                  <a:lnTo>
                    <a:pt x="213" y="1691"/>
                  </a:lnTo>
                  <a:lnTo>
                    <a:pt x="995" y="740"/>
                  </a:lnTo>
                  <a:lnTo>
                    <a:pt x="1954" y="176"/>
                  </a:lnTo>
                  <a:lnTo>
                    <a:pt x="2522" y="0"/>
                  </a:lnTo>
                  <a:lnTo>
                    <a:pt x="19113" y="0"/>
                  </a:lnTo>
                  <a:lnTo>
                    <a:pt x="19682" y="176"/>
                  </a:lnTo>
                  <a:lnTo>
                    <a:pt x="20641" y="740"/>
                  </a:lnTo>
                  <a:lnTo>
                    <a:pt x="21245" y="1691"/>
                  </a:lnTo>
                  <a:lnTo>
                    <a:pt x="21422" y="2290"/>
                  </a:lnTo>
                  <a:lnTo>
                    <a:pt x="21600" y="3030"/>
                  </a:lnTo>
                  <a:lnTo>
                    <a:pt x="21600" y="18570"/>
                  </a:lnTo>
                  <a:lnTo>
                    <a:pt x="21245" y="19697"/>
                  </a:lnTo>
                  <a:lnTo>
                    <a:pt x="20641" y="20649"/>
                  </a:lnTo>
                  <a:lnTo>
                    <a:pt x="19682" y="21212"/>
                  </a:lnTo>
                  <a:lnTo>
                    <a:pt x="19113" y="21424"/>
                  </a:lnTo>
                  <a:lnTo>
                    <a:pt x="18545" y="21600"/>
                  </a:lnTo>
                  <a:close/>
                  <a:moveTo>
                    <a:pt x="6181" y="15504"/>
                  </a:moveTo>
                  <a:lnTo>
                    <a:pt x="15454" y="15504"/>
                  </a:lnTo>
                  <a:lnTo>
                    <a:pt x="15454" y="6096"/>
                  </a:lnTo>
                  <a:lnTo>
                    <a:pt x="6181" y="6096"/>
                  </a:lnTo>
                  <a:lnTo>
                    <a:pt x="6181" y="15504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53" name="Shape 453"/>
            <p:cNvSpPr/>
            <p:nvPr/>
          </p:nvSpPr>
          <p:spPr>
            <a:xfrm>
              <a:off x="2786908" y="2911461"/>
              <a:ext cx="176646" cy="177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545" y="21600"/>
                  </a:moveTo>
                  <a:lnTo>
                    <a:pt x="2522" y="21600"/>
                  </a:lnTo>
                  <a:lnTo>
                    <a:pt x="1918" y="21424"/>
                  </a:lnTo>
                  <a:lnTo>
                    <a:pt x="959" y="20649"/>
                  </a:lnTo>
                  <a:lnTo>
                    <a:pt x="213" y="19697"/>
                  </a:lnTo>
                  <a:lnTo>
                    <a:pt x="0" y="19133"/>
                  </a:lnTo>
                  <a:lnTo>
                    <a:pt x="0" y="2466"/>
                  </a:lnTo>
                  <a:lnTo>
                    <a:pt x="213" y="1903"/>
                  </a:lnTo>
                  <a:lnTo>
                    <a:pt x="959" y="951"/>
                  </a:lnTo>
                  <a:lnTo>
                    <a:pt x="1918" y="176"/>
                  </a:lnTo>
                  <a:lnTo>
                    <a:pt x="2522" y="0"/>
                  </a:lnTo>
                  <a:lnTo>
                    <a:pt x="19113" y="0"/>
                  </a:lnTo>
                  <a:lnTo>
                    <a:pt x="19682" y="176"/>
                  </a:lnTo>
                  <a:lnTo>
                    <a:pt x="20641" y="951"/>
                  </a:lnTo>
                  <a:lnTo>
                    <a:pt x="21209" y="1903"/>
                  </a:lnTo>
                  <a:lnTo>
                    <a:pt x="21422" y="2466"/>
                  </a:lnTo>
                  <a:lnTo>
                    <a:pt x="21600" y="3030"/>
                  </a:lnTo>
                  <a:lnTo>
                    <a:pt x="21600" y="18570"/>
                  </a:lnTo>
                  <a:lnTo>
                    <a:pt x="21422" y="19133"/>
                  </a:lnTo>
                  <a:lnTo>
                    <a:pt x="21209" y="19697"/>
                  </a:lnTo>
                  <a:lnTo>
                    <a:pt x="20641" y="20649"/>
                  </a:lnTo>
                  <a:lnTo>
                    <a:pt x="19682" y="21424"/>
                  </a:lnTo>
                  <a:lnTo>
                    <a:pt x="19113" y="21600"/>
                  </a:lnTo>
                  <a:lnTo>
                    <a:pt x="18545" y="21600"/>
                  </a:lnTo>
                  <a:close/>
                  <a:moveTo>
                    <a:pt x="6181" y="15469"/>
                  </a:moveTo>
                  <a:lnTo>
                    <a:pt x="15454" y="15469"/>
                  </a:lnTo>
                  <a:lnTo>
                    <a:pt x="15454" y="6096"/>
                  </a:lnTo>
                  <a:lnTo>
                    <a:pt x="6181" y="6096"/>
                  </a:lnTo>
                  <a:lnTo>
                    <a:pt x="6181" y="15469"/>
                  </a:lnTo>
                  <a:close/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54" name="Shape 454"/>
            <p:cNvSpPr/>
            <p:nvPr/>
          </p:nvSpPr>
          <p:spPr>
            <a:xfrm>
              <a:off x="760652" y="4512442"/>
              <a:ext cx="301843" cy="175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27" y="21600"/>
                  </a:moveTo>
                  <a:lnTo>
                    <a:pt x="10061" y="21421"/>
                  </a:lnTo>
                  <a:lnTo>
                    <a:pt x="9831" y="21242"/>
                  </a:lnTo>
                  <a:lnTo>
                    <a:pt x="9498" y="20812"/>
                  </a:lnTo>
                  <a:lnTo>
                    <a:pt x="437" y="5266"/>
                  </a:lnTo>
                  <a:lnTo>
                    <a:pt x="208" y="4478"/>
                  </a:lnTo>
                  <a:lnTo>
                    <a:pt x="0" y="3725"/>
                  </a:lnTo>
                  <a:lnTo>
                    <a:pt x="0" y="2758"/>
                  </a:lnTo>
                  <a:lnTo>
                    <a:pt x="104" y="1934"/>
                  </a:lnTo>
                  <a:lnTo>
                    <a:pt x="333" y="967"/>
                  </a:lnTo>
                  <a:lnTo>
                    <a:pt x="792" y="394"/>
                  </a:lnTo>
                  <a:lnTo>
                    <a:pt x="1229" y="0"/>
                  </a:lnTo>
                  <a:lnTo>
                    <a:pt x="20350" y="0"/>
                  </a:lnTo>
                  <a:lnTo>
                    <a:pt x="20808" y="394"/>
                  </a:lnTo>
                  <a:lnTo>
                    <a:pt x="21246" y="967"/>
                  </a:lnTo>
                  <a:lnTo>
                    <a:pt x="21475" y="1934"/>
                  </a:lnTo>
                  <a:lnTo>
                    <a:pt x="21600" y="2758"/>
                  </a:lnTo>
                  <a:lnTo>
                    <a:pt x="21600" y="3725"/>
                  </a:lnTo>
                  <a:lnTo>
                    <a:pt x="21371" y="4478"/>
                  </a:lnTo>
                  <a:lnTo>
                    <a:pt x="21142" y="5266"/>
                  </a:lnTo>
                  <a:lnTo>
                    <a:pt x="12102" y="20812"/>
                  </a:lnTo>
                  <a:lnTo>
                    <a:pt x="11748" y="21242"/>
                  </a:lnTo>
                  <a:lnTo>
                    <a:pt x="11539" y="21421"/>
                  </a:lnTo>
                  <a:lnTo>
                    <a:pt x="10727" y="21600"/>
                  </a:lnTo>
                  <a:close/>
                  <a:moveTo>
                    <a:pt x="6207" y="6233"/>
                  </a:moveTo>
                  <a:lnTo>
                    <a:pt x="10727" y="14221"/>
                  </a:lnTo>
                  <a:lnTo>
                    <a:pt x="15372" y="6233"/>
                  </a:lnTo>
                  <a:lnTo>
                    <a:pt x="6207" y="6233"/>
                  </a:lnTo>
                  <a:close/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55" name="Shape 455"/>
            <p:cNvSpPr/>
            <p:nvPr/>
          </p:nvSpPr>
          <p:spPr>
            <a:xfrm>
              <a:off x="2581" y="4768083"/>
              <a:ext cx="49986" cy="245062"/>
            </a:xfrm>
            <a:prstGeom prst="rect">
              <a:avLst/>
            </a:pr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56" name="Shape 456"/>
            <p:cNvSpPr/>
            <p:nvPr/>
          </p:nvSpPr>
          <p:spPr>
            <a:xfrm>
              <a:off x="811018" y="4233562"/>
              <a:ext cx="73418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3" y="15419"/>
                  </a:moveTo>
                  <a:lnTo>
                    <a:pt x="8775" y="15241"/>
                  </a:lnTo>
                  <a:lnTo>
                    <a:pt x="6497" y="15028"/>
                  </a:lnTo>
                  <a:lnTo>
                    <a:pt x="4556" y="14672"/>
                  </a:lnTo>
                  <a:lnTo>
                    <a:pt x="3206" y="14068"/>
                  </a:lnTo>
                  <a:lnTo>
                    <a:pt x="1856" y="13322"/>
                  </a:lnTo>
                  <a:lnTo>
                    <a:pt x="0" y="11759"/>
                  </a:lnTo>
                  <a:lnTo>
                    <a:pt x="0" y="9841"/>
                  </a:lnTo>
                  <a:lnTo>
                    <a:pt x="1856" y="8278"/>
                  </a:lnTo>
                  <a:lnTo>
                    <a:pt x="3206" y="7496"/>
                  </a:lnTo>
                  <a:lnTo>
                    <a:pt x="4556" y="6928"/>
                  </a:lnTo>
                  <a:lnTo>
                    <a:pt x="6497" y="6537"/>
                  </a:lnTo>
                  <a:lnTo>
                    <a:pt x="8775" y="6146"/>
                  </a:lnTo>
                  <a:lnTo>
                    <a:pt x="12825" y="6146"/>
                  </a:lnTo>
                  <a:lnTo>
                    <a:pt x="15103" y="6537"/>
                  </a:lnTo>
                  <a:lnTo>
                    <a:pt x="16959" y="6928"/>
                  </a:lnTo>
                  <a:lnTo>
                    <a:pt x="18394" y="7496"/>
                  </a:lnTo>
                  <a:lnTo>
                    <a:pt x="21094" y="9059"/>
                  </a:lnTo>
                  <a:lnTo>
                    <a:pt x="21600" y="9841"/>
                  </a:lnTo>
                  <a:lnTo>
                    <a:pt x="21600" y="10800"/>
                  </a:lnTo>
                  <a:lnTo>
                    <a:pt x="21600" y="959"/>
                  </a:lnTo>
                  <a:lnTo>
                    <a:pt x="19322" y="568"/>
                  </a:lnTo>
                  <a:lnTo>
                    <a:pt x="16537" y="178"/>
                  </a:lnTo>
                  <a:lnTo>
                    <a:pt x="13753" y="0"/>
                  </a:lnTo>
                  <a:lnTo>
                    <a:pt x="7847" y="0"/>
                  </a:lnTo>
                  <a:lnTo>
                    <a:pt x="5062" y="178"/>
                  </a:lnTo>
                  <a:lnTo>
                    <a:pt x="2278" y="568"/>
                  </a:lnTo>
                  <a:lnTo>
                    <a:pt x="0" y="959"/>
                  </a:lnTo>
                  <a:lnTo>
                    <a:pt x="0" y="20428"/>
                  </a:lnTo>
                  <a:lnTo>
                    <a:pt x="2278" y="21032"/>
                  </a:lnTo>
                  <a:lnTo>
                    <a:pt x="5062" y="21209"/>
                  </a:lnTo>
                  <a:lnTo>
                    <a:pt x="7847" y="21387"/>
                  </a:lnTo>
                  <a:lnTo>
                    <a:pt x="11053" y="21600"/>
                  </a:lnTo>
                  <a:lnTo>
                    <a:pt x="13753" y="21387"/>
                  </a:lnTo>
                  <a:lnTo>
                    <a:pt x="19322" y="21032"/>
                  </a:lnTo>
                  <a:lnTo>
                    <a:pt x="21600" y="20428"/>
                  </a:lnTo>
                  <a:lnTo>
                    <a:pt x="21600" y="11759"/>
                  </a:lnTo>
                  <a:lnTo>
                    <a:pt x="21094" y="12541"/>
                  </a:lnTo>
                  <a:lnTo>
                    <a:pt x="19744" y="13322"/>
                  </a:lnTo>
                  <a:lnTo>
                    <a:pt x="18394" y="14068"/>
                  </a:lnTo>
                  <a:lnTo>
                    <a:pt x="16959" y="14672"/>
                  </a:lnTo>
                  <a:lnTo>
                    <a:pt x="15103" y="15028"/>
                  </a:lnTo>
                  <a:lnTo>
                    <a:pt x="12825" y="15241"/>
                  </a:lnTo>
                  <a:lnTo>
                    <a:pt x="11053" y="15419"/>
                  </a:lnTo>
                </a:path>
              </a:pathLst>
            </a:cu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57" name="Shape 457"/>
            <p:cNvSpPr/>
            <p:nvPr/>
          </p:nvSpPr>
          <p:spPr>
            <a:xfrm>
              <a:off x="885921" y="4241309"/>
              <a:ext cx="48773" cy="158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4620" y="20772"/>
                  </a:lnTo>
                  <a:lnTo>
                    <a:pt x="8740" y="19905"/>
                  </a:lnTo>
                  <a:lnTo>
                    <a:pt x="12735" y="18644"/>
                  </a:lnTo>
                  <a:lnTo>
                    <a:pt x="16231" y="17343"/>
                  </a:lnTo>
                  <a:lnTo>
                    <a:pt x="18229" y="15845"/>
                  </a:lnTo>
                  <a:lnTo>
                    <a:pt x="20227" y="14347"/>
                  </a:lnTo>
                  <a:lnTo>
                    <a:pt x="21600" y="12613"/>
                  </a:lnTo>
                  <a:lnTo>
                    <a:pt x="21600" y="9223"/>
                  </a:lnTo>
                  <a:lnTo>
                    <a:pt x="20227" y="7489"/>
                  </a:lnTo>
                  <a:lnTo>
                    <a:pt x="18229" y="5755"/>
                  </a:lnTo>
                  <a:lnTo>
                    <a:pt x="16231" y="4493"/>
                  </a:lnTo>
                  <a:lnTo>
                    <a:pt x="12735" y="2996"/>
                  </a:lnTo>
                  <a:lnTo>
                    <a:pt x="8740" y="1931"/>
                  </a:lnTo>
                  <a:lnTo>
                    <a:pt x="4620" y="867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58" name="Shape 458"/>
            <p:cNvSpPr/>
            <p:nvPr/>
          </p:nvSpPr>
          <p:spPr>
            <a:xfrm>
              <a:off x="760652" y="4241309"/>
              <a:ext cx="48773" cy="777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253"/>
                  </a:moveTo>
                  <a:lnTo>
                    <a:pt x="0" y="1903"/>
                  </a:lnTo>
                  <a:lnTo>
                    <a:pt x="1248" y="1545"/>
                  </a:lnTo>
                  <a:lnTo>
                    <a:pt x="3371" y="1187"/>
                  </a:lnTo>
                  <a:lnTo>
                    <a:pt x="5993" y="927"/>
                  </a:lnTo>
                  <a:lnTo>
                    <a:pt x="8740" y="618"/>
                  </a:lnTo>
                  <a:lnTo>
                    <a:pt x="12860" y="398"/>
                  </a:lnTo>
                  <a:lnTo>
                    <a:pt x="16855" y="179"/>
                  </a:lnTo>
                  <a:lnTo>
                    <a:pt x="21600" y="0"/>
                  </a:lnTo>
                  <a:lnTo>
                    <a:pt x="0" y="22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4457"/>
                  </a:lnTo>
                  <a:lnTo>
                    <a:pt x="16855" y="4286"/>
                  </a:lnTo>
                  <a:lnTo>
                    <a:pt x="12860" y="4107"/>
                  </a:lnTo>
                  <a:lnTo>
                    <a:pt x="8740" y="3847"/>
                  </a:lnTo>
                  <a:lnTo>
                    <a:pt x="5993" y="3578"/>
                  </a:lnTo>
                  <a:lnTo>
                    <a:pt x="3371" y="3269"/>
                  </a:lnTo>
                  <a:lnTo>
                    <a:pt x="1248" y="2960"/>
                  </a:lnTo>
                  <a:lnTo>
                    <a:pt x="0" y="2602"/>
                  </a:lnTo>
                  <a:lnTo>
                    <a:pt x="0" y="2253"/>
                  </a:lnTo>
                </a:path>
              </a:pathLst>
            </a:cu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59" name="Shape 459"/>
            <p:cNvSpPr/>
            <p:nvPr/>
          </p:nvSpPr>
          <p:spPr>
            <a:xfrm>
              <a:off x="760652" y="4241309"/>
              <a:ext cx="48773" cy="158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918"/>
                  </a:moveTo>
                  <a:lnTo>
                    <a:pt x="0" y="12613"/>
                  </a:lnTo>
                  <a:lnTo>
                    <a:pt x="1248" y="14347"/>
                  </a:lnTo>
                  <a:lnTo>
                    <a:pt x="3371" y="15845"/>
                  </a:lnTo>
                  <a:lnTo>
                    <a:pt x="5993" y="17343"/>
                  </a:lnTo>
                  <a:lnTo>
                    <a:pt x="8740" y="18644"/>
                  </a:lnTo>
                  <a:lnTo>
                    <a:pt x="12860" y="19905"/>
                  </a:lnTo>
                  <a:lnTo>
                    <a:pt x="16855" y="2077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855" y="867"/>
                  </a:lnTo>
                  <a:lnTo>
                    <a:pt x="12860" y="1931"/>
                  </a:lnTo>
                  <a:lnTo>
                    <a:pt x="8740" y="2996"/>
                  </a:lnTo>
                  <a:lnTo>
                    <a:pt x="5993" y="4493"/>
                  </a:lnTo>
                  <a:lnTo>
                    <a:pt x="3371" y="5755"/>
                  </a:lnTo>
                  <a:lnTo>
                    <a:pt x="1248" y="7489"/>
                  </a:lnTo>
                  <a:lnTo>
                    <a:pt x="0" y="9223"/>
                  </a:lnTo>
                  <a:lnTo>
                    <a:pt x="0" y="10918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60" name="Shape 460"/>
            <p:cNvSpPr/>
            <p:nvPr/>
          </p:nvSpPr>
          <p:spPr>
            <a:xfrm>
              <a:off x="885921" y="4663502"/>
              <a:ext cx="48773" cy="354714"/>
            </a:xfrm>
            <a:prstGeom prst="rect">
              <a:avLst/>
            </a:pr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61" name="Shape 461"/>
            <p:cNvSpPr/>
            <p:nvPr/>
          </p:nvSpPr>
          <p:spPr>
            <a:xfrm>
              <a:off x="1012482" y="4385913"/>
              <a:ext cx="49988" cy="632372"/>
            </a:xfrm>
            <a:prstGeom prst="rect">
              <a:avLst/>
            </a:pr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62" name="Shape 462"/>
            <p:cNvSpPr/>
            <p:nvPr/>
          </p:nvSpPr>
          <p:spPr>
            <a:xfrm>
              <a:off x="1140333" y="4385913"/>
              <a:ext cx="49988" cy="632372"/>
            </a:xfrm>
            <a:prstGeom prst="rect">
              <a:avLst/>
            </a:pr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63" name="Shape 463"/>
            <p:cNvSpPr/>
            <p:nvPr/>
          </p:nvSpPr>
          <p:spPr>
            <a:xfrm>
              <a:off x="1266893" y="4354927"/>
              <a:ext cx="48773" cy="663360"/>
            </a:xfrm>
            <a:prstGeom prst="rect">
              <a:avLst/>
            </a:pr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64" name="Shape 464"/>
            <p:cNvSpPr/>
            <p:nvPr/>
          </p:nvSpPr>
          <p:spPr>
            <a:xfrm>
              <a:off x="1392162" y="4008908"/>
              <a:ext cx="49988" cy="1008118"/>
            </a:xfrm>
            <a:prstGeom prst="rect">
              <a:avLst/>
            </a:pr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65" name="Shape 465"/>
            <p:cNvSpPr/>
            <p:nvPr/>
          </p:nvSpPr>
          <p:spPr>
            <a:xfrm>
              <a:off x="1520014" y="4008908"/>
              <a:ext cx="49988" cy="1008118"/>
            </a:xfrm>
            <a:prstGeom prst="rect">
              <a:avLst/>
            </a:pr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66" name="Shape 466"/>
            <p:cNvSpPr/>
            <p:nvPr/>
          </p:nvSpPr>
          <p:spPr>
            <a:xfrm>
              <a:off x="1646574" y="4273586"/>
              <a:ext cx="48773" cy="744605"/>
            </a:xfrm>
            <a:prstGeom prst="rect">
              <a:avLst/>
            </a:pr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67" name="Shape 467"/>
            <p:cNvSpPr/>
            <p:nvPr/>
          </p:nvSpPr>
          <p:spPr>
            <a:xfrm>
              <a:off x="1773134" y="4054097"/>
              <a:ext cx="48773" cy="964196"/>
            </a:xfrm>
            <a:prstGeom prst="rect">
              <a:avLst/>
            </a:pr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68" name="Shape 468"/>
            <p:cNvSpPr/>
            <p:nvPr/>
          </p:nvSpPr>
          <p:spPr>
            <a:xfrm>
              <a:off x="3294440" y="4036021"/>
              <a:ext cx="49988" cy="981034"/>
            </a:xfrm>
            <a:prstGeom prst="rect">
              <a:avLst/>
            </a:prstGeom>
            <a:solidFill>
              <a:srgbClr val="F8D4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69" name="Shape 469"/>
            <p:cNvSpPr/>
            <p:nvPr/>
          </p:nvSpPr>
          <p:spPr>
            <a:xfrm>
              <a:off x="253120" y="4730640"/>
              <a:ext cx="49988" cy="287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5925"/>
                  </a:lnTo>
                  <a:lnTo>
                    <a:pt x="16759" y="5575"/>
                  </a:lnTo>
                  <a:lnTo>
                    <a:pt x="12786" y="4963"/>
                  </a:lnTo>
                  <a:lnTo>
                    <a:pt x="9434" y="4263"/>
                  </a:lnTo>
                  <a:lnTo>
                    <a:pt x="6083" y="3542"/>
                  </a:lnTo>
                  <a:lnTo>
                    <a:pt x="3352" y="2733"/>
                  </a:lnTo>
                  <a:lnTo>
                    <a:pt x="1241" y="1880"/>
                  </a:lnTo>
                  <a:lnTo>
                    <a:pt x="745" y="94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70" name="Shape 470"/>
            <p:cNvSpPr/>
            <p:nvPr/>
          </p:nvSpPr>
          <p:spPr>
            <a:xfrm>
              <a:off x="379680" y="4730640"/>
              <a:ext cx="49988" cy="287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92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855" y="940"/>
                  </a:lnTo>
                  <a:lnTo>
                    <a:pt x="19490" y="1880"/>
                  </a:lnTo>
                  <a:lnTo>
                    <a:pt x="18248" y="2733"/>
                  </a:lnTo>
                  <a:lnTo>
                    <a:pt x="15517" y="3542"/>
                  </a:lnTo>
                  <a:lnTo>
                    <a:pt x="12166" y="4263"/>
                  </a:lnTo>
                  <a:lnTo>
                    <a:pt x="8814" y="4963"/>
                  </a:lnTo>
                  <a:lnTo>
                    <a:pt x="4717" y="5575"/>
                  </a:lnTo>
                  <a:lnTo>
                    <a:pt x="0" y="5925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71" name="Shape 471"/>
            <p:cNvSpPr/>
            <p:nvPr/>
          </p:nvSpPr>
          <p:spPr>
            <a:xfrm>
              <a:off x="379680" y="4446595"/>
              <a:ext cx="49988" cy="282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5530"/>
                  </a:lnTo>
                  <a:lnTo>
                    <a:pt x="4717" y="15888"/>
                  </a:lnTo>
                  <a:lnTo>
                    <a:pt x="8814" y="16490"/>
                  </a:lnTo>
                  <a:lnTo>
                    <a:pt x="12166" y="17226"/>
                  </a:lnTo>
                  <a:lnTo>
                    <a:pt x="15517" y="17940"/>
                  </a:lnTo>
                  <a:lnTo>
                    <a:pt x="18248" y="18811"/>
                  </a:lnTo>
                  <a:lnTo>
                    <a:pt x="19490" y="19659"/>
                  </a:lnTo>
                  <a:lnTo>
                    <a:pt x="20855" y="20618"/>
                  </a:lnTo>
                  <a:lnTo>
                    <a:pt x="21600" y="21600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72" name="Shape 472"/>
            <p:cNvSpPr/>
            <p:nvPr/>
          </p:nvSpPr>
          <p:spPr>
            <a:xfrm>
              <a:off x="303485" y="4730640"/>
              <a:ext cx="74638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9237"/>
                  </a:moveTo>
                  <a:lnTo>
                    <a:pt x="8557" y="8882"/>
                  </a:lnTo>
                  <a:lnTo>
                    <a:pt x="6729" y="8455"/>
                  </a:lnTo>
                  <a:lnTo>
                    <a:pt x="4901" y="7674"/>
                  </a:lnTo>
                  <a:lnTo>
                    <a:pt x="3157" y="6537"/>
                  </a:lnTo>
                  <a:lnTo>
                    <a:pt x="1745" y="4974"/>
                  </a:lnTo>
                  <a:lnTo>
                    <a:pt x="914" y="3410"/>
                  </a:lnTo>
                  <a:lnTo>
                    <a:pt x="415" y="1918"/>
                  </a:lnTo>
                  <a:lnTo>
                    <a:pt x="0" y="0"/>
                  </a:lnTo>
                  <a:lnTo>
                    <a:pt x="0" y="19255"/>
                  </a:lnTo>
                  <a:lnTo>
                    <a:pt x="2658" y="20392"/>
                  </a:lnTo>
                  <a:lnTo>
                    <a:pt x="4901" y="20818"/>
                  </a:lnTo>
                  <a:lnTo>
                    <a:pt x="8058" y="21174"/>
                  </a:lnTo>
                  <a:lnTo>
                    <a:pt x="10800" y="21600"/>
                  </a:lnTo>
                  <a:lnTo>
                    <a:pt x="13541" y="21174"/>
                  </a:lnTo>
                  <a:lnTo>
                    <a:pt x="16200" y="20818"/>
                  </a:lnTo>
                  <a:lnTo>
                    <a:pt x="18941" y="20392"/>
                  </a:lnTo>
                  <a:lnTo>
                    <a:pt x="21600" y="19255"/>
                  </a:lnTo>
                  <a:lnTo>
                    <a:pt x="21600" y="0"/>
                  </a:lnTo>
                  <a:lnTo>
                    <a:pt x="21185" y="1918"/>
                  </a:lnTo>
                  <a:lnTo>
                    <a:pt x="20686" y="3410"/>
                  </a:lnTo>
                  <a:lnTo>
                    <a:pt x="19772" y="4974"/>
                  </a:lnTo>
                  <a:lnTo>
                    <a:pt x="18443" y="6537"/>
                  </a:lnTo>
                  <a:lnTo>
                    <a:pt x="16615" y="7674"/>
                  </a:lnTo>
                  <a:lnTo>
                    <a:pt x="14871" y="8455"/>
                  </a:lnTo>
                  <a:lnTo>
                    <a:pt x="13043" y="8882"/>
                  </a:lnTo>
                  <a:lnTo>
                    <a:pt x="10800" y="9237"/>
                  </a:lnTo>
                </a:path>
              </a:pathLst>
            </a:custGeom>
            <a:solidFill>
              <a:srgbClr val="F8D4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73" name="Shape 473"/>
            <p:cNvSpPr/>
            <p:nvPr/>
          </p:nvSpPr>
          <p:spPr>
            <a:xfrm>
              <a:off x="303485" y="4640262"/>
              <a:ext cx="74638" cy="8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2323"/>
                  </a:moveTo>
                  <a:lnTo>
                    <a:pt x="13043" y="12748"/>
                  </a:lnTo>
                  <a:lnTo>
                    <a:pt x="14871" y="13102"/>
                  </a:lnTo>
                  <a:lnTo>
                    <a:pt x="16615" y="13881"/>
                  </a:lnTo>
                  <a:lnTo>
                    <a:pt x="18443" y="15014"/>
                  </a:lnTo>
                  <a:lnTo>
                    <a:pt x="19772" y="16572"/>
                  </a:lnTo>
                  <a:lnTo>
                    <a:pt x="20686" y="18059"/>
                  </a:lnTo>
                  <a:lnTo>
                    <a:pt x="21185" y="19688"/>
                  </a:lnTo>
                  <a:lnTo>
                    <a:pt x="21600" y="21600"/>
                  </a:lnTo>
                  <a:lnTo>
                    <a:pt x="21600" y="2337"/>
                  </a:lnTo>
                  <a:lnTo>
                    <a:pt x="18941" y="1133"/>
                  </a:lnTo>
                  <a:lnTo>
                    <a:pt x="16200" y="779"/>
                  </a:lnTo>
                  <a:lnTo>
                    <a:pt x="13541" y="354"/>
                  </a:lnTo>
                  <a:lnTo>
                    <a:pt x="10800" y="0"/>
                  </a:lnTo>
                  <a:lnTo>
                    <a:pt x="8058" y="354"/>
                  </a:lnTo>
                  <a:lnTo>
                    <a:pt x="4901" y="779"/>
                  </a:lnTo>
                  <a:lnTo>
                    <a:pt x="2658" y="1133"/>
                  </a:lnTo>
                  <a:lnTo>
                    <a:pt x="0" y="2337"/>
                  </a:lnTo>
                  <a:lnTo>
                    <a:pt x="0" y="21600"/>
                  </a:lnTo>
                  <a:lnTo>
                    <a:pt x="415" y="19688"/>
                  </a:lnTo>
                  <a:lnTo>
                    <a:pt x="914" y="18059"/>
                  </a:lnTo>
                  <a:lnTo>
                    <a:pt x="1745" y="16572"/>
                  </a:lnTo>
                  <a:lnTo>
                    <a:pt x="3157" y="15014"/>
                  </a:lnTo>
                  <a:lnTo>
                    <a:pt x="4901" y="13881"/>
                  </a:lnTo>
                  <a:lnTo>
                    <a:pt x="6729" y="13102"/>
                  </a:lnTo>
                  <a:lnTo>
                    <a:pt x="8557" y="12748"/>
                  </a:lnTo>
                  <a:lnTo>
                    <a:pt x="10800" y="12323"/>
                  </a:lnTo>
                </a:path>
              </a:pathLst>
            </a:custGeom>
            <a:solidFill>
              <a:srgbClr val="F8D4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74" name="Shape 474"/>
            <p:cNvSpPr/>
            <p:nvPr/>
          </p:nvSpPr>
          <p:spPr>
            <a:xfrm>
              <a:off x="253120" y="4650591"/>
              <a:ext cx="49988" cy="157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6759" y="636"/>
                  </a:lnTo>
                  <a:lnTo>
                    <a:pt x="12786" y="1710"/>
                  </a:lnTo>
                  <a:lnTo>
                    <a:pt x="9434" y="3023"/>
                  </a:lnTo>
                  <a:lnTo>
                    <a:pt x="6083" y="4296"/>
                  </a:lnTo>
                  <a:lnTo>
                    <a:pt x="3352" y="5847"/>
                  </a:lnTo>
                  <a:lnTo>
                    <a:pt x="1241" y="7359"/>
                  </a:lnTo>
                  <a:lnTo>
                    <a:pt x="745" y="9070"/>
                  </a:lnTo>
                  <a:lnTo>
                    <a:pt x="0" y="10820"/>
                  </a:lnTo>
                  <a:lnTo>
                    <a:pt x="745" y="12530"/>
                  </a:lnTo>
                  <a:lnTo>
                    <a:pt x="1241" y="14241"/>
                  </a:lnTo>
                  <a:lnTo>
                    <a:pt x="3352" y="15792"/>
                  </a:lnTo>
                  <a:lnTo>
                    <a:pt x="6083" y="17264"/>
                  </a:lnTo>
                  <a:lnTo>
                    <a:pt x="9434" y="18577"/>
                  </a:lnTo>
                  <a:lnTo>
                    <a:pt x="12786" y="19850"/>
                  </a:lnTo>
                  <a:lnTo>
                    <a:pt x="16759" y="20964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75" name="Shape 475"/>
            <p:cNvSpPr/>
            <p:nvPr/>
          </p:nvSpPr>
          <p:spPr>
            <a:xfrm>
              <a:off x="379680" y="4650591"/>
              <a:ext cx="49988" cy="157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20"/>
                  </a:moveTo>
                  <a:lnTo>
                    <a:pt x="20855" y="9070"/>
                  </a:lnTo>
                  <a:lnTo>
                    <a:pt x="19490" y="7359"/>
                  </a:lnTo>
                  <a:lnTo>
                    <a:pt x="18248" y="5847"/>
                  </a:lnTo>
                  <a:lnTo>
                    <a:pt x="15517" y="4296"/>
                  </a:lnTo>
                  <a:lnTo>
                    <a:pt x="12166" y="3023"/>
                  </a:lnTo>
                  <a:lnTo>
                    <a:pt x="8814" y="1710"/>
                  </a:lnTo>
                  <a:lnTo>
                    <a:pt x="4717" y="636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17" y="20964"/>
                  </a:lnTo>
                  <a:lnTo>
                    <a:pt x="8814" y="19850"/>
                  </a:lnTo>
                  <a:lnTo>
                    <a:pt x="12166" y="18577"/>
                  </a:lnTo>
                  <a:lnTo>
                    <a:pt x="15517" y="17264"/>
                  </a:lnTo>
                  <a:lnTo>
                    <a:pt x="18248" y="15792"/>
                  </a:lnTo>
                  <a:lnTo>
                    <a:pt x="19490" y="14241"/>
                  </a:lnTo>
                  <a:lnTo>
                    <a:pt x="20855" y="12530"/>
                  </a:lnTo>
                  <a:lnTo>
                    <a:pt x="21600" y="1082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76" name="Shape 476"/>
            <p:cNvSpPr/>
            <p:nvPr/>
          </p:nvSpPr>
          <p:spPr>
            <a:xfrm>
              <a:off x="1392162" y="3919821"/>
              <a:ext cx="176646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704" y="21421"/>
                  </a:lnTo>
                  <a:lnTo>
                    <a:pt x="6572" y="20848"/>
                  </a:lnTo>
                  <a:lnTo>
                    <a:pt x="4832" y="19880"/>
                  </a:lnTo>
                  <a:lnTo>
                    <a:pt x="3304" y="18484"/>
                  </a:lnTo>
                  <a:lnTo>
                    <a:pt x="1954" y="16943"/>
                  </a:lnTo>
                  <a:lnTo>
                    <a:pt x="995" y="14973"/>
                  </a:lnTo>
                  <a:lnTo>
                    <a:pt x="213" y="13039"/>
                  </a:lnTo>
                  <a:lnTo>
                    <a:pt x="0" y="10925"/>
                  </a:lnTo>
                  <a:lnTo>
                    <a:pt x="213" y="8561"/>
                  </a:lnTo>
                  <a:lnTo>
                    <a:pt x="995" y="6627"/>
                  </a:lnTo>
                  <a:lnTo>
                    <a:pt x="1954" y="4692"/>
                  </a:lnTo>
                  <a:lnTo>
                    <a:pt x="3304" y="3116"/>
                  </a:lnTo>
                  <a:lnTo>
                    <a:pt x="4832" y="1791"/>
                  </a:lnTo>
                  <a:lnTo>
                    <a:pt x="6572" y="788"/>
                  </a:lnTo>
                  <a:lnTo>
                    <a:pt x="8704" y="215"/>
                  </a:lnTo>
                  <a:lnTo>
                    <a:pt x="10800" y="0"/>
                  </a:lnTo>
                  <a:lnTo>
                    <a:pt x="12932" y="215"/>
                  </a:lnTo>
                  <a:lnTo>
                    <a:pt x="15063" y="788"/>
                  </a:lnTo>
                  <a:lnTo>
                    <a:pt x="16768" y="1791"/>
                  </a:lnTo>
                  <a:lnTo>
                    <a:pt x="18545" y="3116"/>
                  </a:lnTo>
                  <a:lnTo>
                    <a:pt x="19682" y="4692"/>
                  </a:lnTo>
                  <a:lnTo>
                    <a:pt x="20818" y="6627"/>
                  </a:lnTo>
                  <a:lnTo>
                    <a:pt x="21422" y="8561"/>
                  </a:lnTo>
                  <a:lnTo>
                    <a:pt x="21600" y="10925"/>
                  </a:lnTo>
                  <a:lnTo>
                    <a:pt x="21422" y="13039"/>
                  </a:lnTo>
                  <a:lnTo>
                    <a:pt x="20818" y="14973"/>
                  </a:lnTo>
                  <a:lnTo>
                    <a:pt x="19682" y="16943"/>
                  </a:lnTo>
                  <a:lnTo>
                    <a:pt x="18545" y="18484"/>
                  </a:lnTo>
                  <a:lnTo>
                    <a:pt x="16768" y="19880"/>
                  </a:lnTo>
                  <a:lnTo>
                    <a:pt x="15063" y="20848"/>
                  </a:lnTo>
                  <a:lnTo>
                    <a:pt x="12932" y="21421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9059" y="6627"/>
                  </a:lnTo>
                  <a:lnTo>
                    <a:pt x="8313" y="7021"/>
                  </a:lnTo>
                  <a:lnTo>
                    <a:pt x="7532" y="7594"/>
                  </a:lnTo>
                  <a:lnTo>
                    <a:pt x="6963" y="8203"/>
                  </a:lnTo>
                  <a:lnTo>
                    <a:pt x="6572" y="8955"/>
                  </a:lnTo>
                  <a:lnTo>
                    <a:pt x="6395" y="9922"/>
                  </a:lnTo>
                  <a:lnTo>
                    <a:pt x="6181" y="10925"/>
                  </a:lnTo>
                  <a:lnTo>
                    <a:pt x="6395" y="11678"/>
                  </a:lnTo>
                  <a:lnTo>
                    <a:pt x="6572" y="12681"/>
                  </a:lnTo>
                  <a:lnTo>
                    <a:pt x="6963" y="13433"/>
                  </a:lnTo>
                  <a:lnTo>
                    <a:pt x="7532" y="14006"/>
                  </a:lnTo>
                  <a:lnTo>
                    <a:pt x="8313" y="14615"/>
                  </a:lnTo>
                  <a:lnTo>
                    <a:pt x="9059" y="15188"/>
                  </a:lnTo>
                  <a:lnTo>
                    <a:pt x="9841" y="15403"/>
                  </a:lnTo>
                  <a:lnTo>
                    <a:pt x="11795" y="15403"/>
                  </a:lnTo>
                  <a:lnTo>
                    <a:pt x="12541" y="15188"/>
                  </a:lnTo>
                  <a:lnTo>
                    <a:pt x="13322" y="14615"/>
                  </a:lnTo>
                  <a:lnTo>
                    <a:pt x="14104" y="14006"/>
                  </a:lnTo>
                  <a:lnTo>
                    <a:pt x="14672" y="13433"/>
                  </a:lnTo>
                  <a:lnTo>
                    <a:pt x="15063" y="12681"/>
                  </a:lnTo>
                  <a:lnTo>
                    <a:pt x="15241" y="11678"/>
                  </a:lnTo>
                  <a:lnTo>
                    <a:pt x="15419" y="10925"/>
                  </a:lnTo>
                  <a:lnTo>
                    <a:pt x="15241" y="9922"/>
                  </a:lnTo>
                  <a:lnTo>
                    <a:pt x="15063" y="8955"/>
                  </a:lnTo>
                  <a:lnTo>
                    <a:pt x="14672" y="8203"/>
                  </a:lnTo>
                  <a:lnTo>
                    <a:pt x="14104" y="7594"/>
                  </a:lnTo>
                  <a:lnTo>
                    <a:pt x="13322" y="7021"/>
                  </a:lnTo>
                  <a:lnTo>
                    <a:pt x="12541" y="6627"/>
                  </a:lnTo>
                  <a:lnTo>
                    <a:pt x="11795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77" name="Shape 477"/>
            <p:cNvSpPr/>
            <p:nvPr/>
          </p:nvSpPr>
          <p:spPr>
            <a:xfrm>
              <a:off x="1140333" y="4380086"/>
              <a:ext cx="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78" name="Shape 478"/>
            <p:cNvSpPr/>
            <p:nvPr/>
          </p:nvSpPr>
          <p:spPr>
            <a:xfrm>
              <a:off x="1140333" y="4227106"/>
              <a:ext cx="49988" cy="238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7165"/>
                  </a:lnTo>
                  <a:lnTo>
                    <a:pt x="4717" y="7718"/>
                  </a:lnTo>
                  <a:lnTo>
                    <a:pt x="8814" y="8429"/>
                  </a:lnTo>
                  <a:lnTo>
                    <a:pt x="12166" y="9140"/>
                  </a:lnTo>
                  <a:lnTo>
                    <a:pt x="15517" y="10010"/>
                  </a:lnTo>
                  <a:lnTo>
                    <a:pt x="18124" y="11011"/>
                  </a:lnTo>
                  <a:lnTo>
                    <a:pt x="20234" y="12012"/>
                  </a:lnTo>
                  <a:lnTo>
                    <a:pt x="20979" y="13144"/>
                  </a:lnTo>
                  <a:lnTo>
                    <a:pt x="21600" y="14303"/>
                  </a:lnTo>
                  <a:lnTo>
                    <a:pt x="20979" y="15594"/>
                  </a:lnTo>
                  <a:lnTo>
                    <a:pt x="20234" y="16595"/>
                  </a:lnTo>
                  <a:lnTo>
                    <a:pt x="18124" y="17754"/>
                  </a:lnTo>
                  <a:lnTo>
                    <a:pt x="15517" y="18755"/>
                  </a:lnTo>
                  <a:lnTo>
                    <a:pt x="12166" y="19598"/>
                  </a:lnTo>
                  <a:lnTo>
                    <a:pt x="8814" y="20336"/>
                  </a:lnTo>
                  <a:lnTo>
                    <a:pt x="4717" y="21047"/>
                  </a:lnTo>
                  <a:lnTo>
                    <a:pt x="0" y="21600"/>
                  </a:lnTo>
                  <a:lnTo>
                    <a:pt x="21600" y="14303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79" name="Shape 479"/>
            <p:cNvSpPr/>
            <p:nvPr/>
          </p:nvSpPr>
          <p:spPr>
            <a:xfrm>
              <a:off x="1012482" y="4298118"/>
              <a:ext cx="126371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130" y="15403"/>
                  </a:moveTo>
                  <a:lnTo>
                    <a:pt x="13736" y="15403"/>
                  </a:lnTo>
                  <a:lnTo>
                    <a:pt x="12691" y="15009"/>
                  </a:lnTo>
                  <a:lnTo>
                    <a:pt x="11596" y="14615"/>
                  </a:lnTo>
                  <a:lnTo>
                    <a:pt x="10501" y="14006"/>
                  </a:lnTo>
                  <a:lnTo>
                    <a:pt x="9705" y="13433"/>
                  </a:lnTo>
                  <a:lnTo>
                    <a:pt x="9158" y="12645"/>
                  </a:lnTo>
                  <a:lnTo>
                    <a:pt x="8909" y="11678"/>
                  </a:lnTo>
                  <a:lnTo>
                    <a:pt x="8660" y="10710"/>
                  </a:lnTo>
                  <a:lnTo>
                    <a:pt x="8909" y="9958"/>
                  </a:lnTo>
                  <a:lnTo>
                    <a:pt x="9158" y="8955"/>
                  </a:lnTo>
                  <a:lnTo>
                    <a:pt x="9705" y="8167"/>
                  </a:lnTo>
                  <a:lnTo>
                    <a:pt x="10501" y="7594"/>
                  </a:lnTo>
                  <a:lnTo>
                    <a:pt x="11596" y="7021"/>
                  </a:lnTo>
                  <a:lnTo>
                    <a:pt x="12691" y="6627"/>
                  </a:lnTo>
                  <a:lnTo>
                    <a:pt x="13736" y="6233"/>
                  </a:lnTo>
                  <a:lnTo>
                    <a:pt x="16474" y="6233"/>
                  </a:lnTo>
                  <a:lnTo>
                    <a:pt x="17569" y="6448"/>
                  </a:lnTo>
                  <a:lnTo>
                    <a:pt x="18614" y="7021"/>
                  </a:lnTo>
                  <a:lnTo>
                    <a:pt x="19709" y="7415"/>
                  </a:lnTo>
                  <a:lnTo>
                    <a:pt x="20256" y="8167"/>
                  </a:lnTo>
                  <a:lnTo>
                    <a:pt x="21052" y="8955"/>
                  </a:lnTo>
                  <a:lnTo>
                    <a:pt x="21301" y="9743"/>
                  </a:lnTo>
                  <a:lnTo>
                    <a:pt x="21600" y="10710"/>
                  </a:lnTo>
                  <a:lnTo>
                    <a:pt x="21600" y="1003"/>
                  </a:lnTo>
                  <a:lnTo>
                    <a:pt x="19958" y="573"/>
                  </a:lnTo>
                  <a:lnTo>
                    <a:pt x="18365" y="215"/>
                  </a:lnTo>
                  <a:lnTo>
                    <a:pt x="16722" y="0"/>
                  </a:lnTo>
                  <a:lnTo>
                    <a:pt x="15130" y="0"/>
                  </a:lnTo>
                  <a:lnTo>
                    <a:pt x="12144" y="215"/>
                  </a:lnTo>
                  <a:lnTo>
                    <a:pt x="9158" y="788"/>
                  </a:lnTo>
                  <a:lnTo>
                    <a:pt x="6769" y="1755"/>
                  </a:lnTo>
                  <a:lnTo>
                    <a:pt x="4579" y="3116"/>
                  </a:lnTo>
                  <a:lnTo>
                    <a:pt x="2687" y="4692"/>
                  </a:lnTo>
                  <a:lnTo>
                    <a:pt x="1344" y="6627"/>
                  </a:lnTo>
                  <a:lnTo>
                    <a:pt x="249" y="8561"/>
                  </a:lnTo>
                  <a:lnTo>
                    <a:pt x="0" y="10710"/>
                  </a:lnTo>
                  <a:lnTo>
                    <a:pt x="249" y="13039"/>
                  </a:lnTo>
                  <a:lnTo>
                    <a:pt x="1344" y="15009"/>
                  </a:lnTo>
                  <a:lnTo>
                    <a:pt x="2687" y="16943"/>
                  </a:lnTo>
                  <a:lnTo>
                    <a:pt x="4579" y="18484"/>
                  </a:lnTo>
                  <a:lnTo>
                    <a:pt x="6769" y="19880"/>
                  </a:lnTo>
                  <a:lnTo>
                    <a:pt x="9158" y="20848"/>
                  </a:lnTo>
                  <a:lnTo>
                    <a:pt x="12144" y="21421"/>
                  </a:lnTo>
                  <a:lnTo>
                    <a:pt x="15130" y="21600"/>
                  </a:lnTo>
                  <a:lnTo>
                    <a:pt x="16722" y="21600"/>
                  </a:lnTo>
                  <a:lnTo>
                    <a:pt x="18365" y="21421"/>
                  </a:lnTo>
                  <a:lnTo>
                    <a:pt x="19958" y="21027"/>
                  </a:lnTo>
                  <a:lnTo>
                    <a:pt x="21600" y="20633"/>
                  </a:lnTo>
                  <a:lnTo>
                    <a:pt x="21600" y="10925"/>
                  </a:lnTo>
                  <a:lnTo>
                    <a:pt x="21301" y="11893"/>
                  </a:lnTo>
                  <a:lnTo>
                    <a:pt x="21052" y="12645"/>
                  </a:lnTo>
                  <a:lnTo>
                    <a:pt x="20256" y="13433"/>
                  </a:lnTo>
                  <a:lnTo>
                    <a:pt x="19709" y="14221"/>
                  </a:lnTo>
                  <a:lnTo>
                    <a:pt x="18614" y="14615"/>
                  </a:lnTo>
                  <a:lnTo>
                    <a:pt x="17569" y="15009"/>
                  </a:lnTo>
                  <a:lnTo>
                    <a:pt x="16474" y="15403"/>
                  </a:lnTo>
                  <a:lnTo>
                    <a:pt x="15130" y="15403"/>
                  </a:lnTo>
                </a:path>
              </a:pathLst>
            </a:cu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80" name="Shape 480"/>
            <p:cNvSpPr/>
            <p:nvPr/>
          </p:nvSpPr>
          <p:spPr>
            <a:xfrm>
              <a:off x="1140333" y="4307155"/>
              <a:ext cx="49988" cy="158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682"/>
                  </a:moveTo>
                  <a:lnTo>
                    <a:pt x="20979" y="8947"/>
                  </a:lnTo>
                  <a:lnTo>
                    <a:pt x="20234" y="7252"/>
                  </a:lnTo>
                  <a:lnTo>
                    <a:pt x="18124" y="5755"/>
                  </a:lnTo>
                  <a:lnTo>
                    <a:pt x="15517" y="4257"/>
                  </a:lnTo>
                  <a:lnTo>
                    <a:pt x="12166" y="2956"/>
                  </a:lnTo>
                  <a:lnTo>
                    <a:pt x="8814" y="1892"/>
                  </a:lnTo>
                  <a:lnTo>
                    <a:pt x="4717" y="828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17" y="20772"/>
                  </a:lnTo>
                  <a:lnTo>
                    <a:pt x="8814" y="19708"/>
                  </a:lnTo>
                  <a:lnTo>
                    <a:pt x="12166" y="18604"/>
                  </a:lnTo>
                  <a:lnTo>
                    <a:pt x="15517" y="17343"/>
                  </a:lnTo>
                  <a:lnTo>
                    <a:pt x="18124" y="15845"/>
                  </a:lnTo>
                  <a:lnTo>
                    <a:pt x="20234" y="14111"/>
                  </a:lnTo>
                  <a:lnTo>
                    <a:pt x="20979" y="12613"/>
                  </a:lnTo>
                  <a:lnTo>
                    <a:pt x="21600" y="10682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81" name="Shape 481"/>
            <p:cNvSpPr/>
            <p:nvPr/>
          </p:nvSpPr>
          <p:spPr>
            <a:xfrm>
              <a:off x="506241" y="4446595"/>
              <a:ext cx="49987" cy="571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368"/>
                  </a:moveTo>
                  <a:lnTo>
                    <a:pt x="621" y="2882"/>
                  </a:lnTo>
                  <a:lnTo>
                    <a:pt x="1986" y="2407"/>
                  </a:lnTo>
                  <a:lnTo>
                    <a:pt x="3972" y="1988"/>
                  </a:lnTo>
                  <a:lnTo>
                    <a:pt x="6083" y="1568"/>
                  </a:lnTo>
                  <a:lnTo>
                    <a:pt x="9434" y="1204"/>
                  </a:lnTo>
                  <a:lnTo>
                    <a:pt x="12786" y="850"/>
                  </a:lnTo>
                  <a:lnTo>
                    <a:pt x="17503" y="552"/>
                  </a:lnTo>
                  <a:lnTo>
                    <a:pt x="21600" y="364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6361"/>
                  </a:lnTo>
                  <a:lnTo>
                    <a:pt x="17503" y="6129"/>
                  </a:lnTo>
                  <a:lnTo>
                    <a:pt x="12786" y="5886"/>
                  </a:lnTo>
                  <a:lnTo>
                    <a:pt x="9434" y="5521"/>
                  </a:lnTo>
                  <a:lnTo>
                    <a:pt x="6083" y="5168"/>
                  </a:lnTo>
                  <a:lnTo>
                    <a:pt x="3972" y="4748"/>
                  </a:lnTo>
                  <a:lnTo>
                    <a:pt x="1986" y="4329"/>
                  </a:lnTo>
                  <a:lnTo>
                    <a:pt x="621" y="3843"/>
                  </a:lnTo>
                  <a:lnTo>
                    <a:pt x="0" y="3368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82" name="Shape 482"/>
            <p:cNvSpPr/>
            <p:nvPr/>
          </p:nvSpPr>
          <p:spPr>
            <a:xfrm>
              <a:off x="632801" y="4535683"/>
              <a:ext cx="49988" cy="482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54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979" y="562"/>
                  </a:lnTo>
                  <a:lnTo>
                    <a:pt x="20234" y="1138"/>
                  </a:lnTo>
                  <a:lnTo>
                    <a:pt x="18248" y="1635"/>
                  </a:lnTo>
                  <a:lnTo>
                    <a:pt x="15517" y="2132"/>
                  </a:lnTo>
                  <a:lnTo>
                    <a:pt x="12910" y="2551"/>
                  </a:lnTo>
                  <a:lnTo>
                    <a:pt x="8814" y="2983"/>
                  </a:lnTo>
                  <a:lnTo>
                    <a:pt x="4717" y="3336"/>
                  </a:lnTo>
                  <a:lnTo>
                    <a:pt x="0" y="3545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83" name="Shape 483"/>
            <p:cNvSpPr/>
            <p:nvPr/>
          </p:nvSpPr>
          <p:spPr>
            <a:xfrm>
              <a:off x="556606" y="4446595"/>
              <a:ext cx="74637" cy="176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5428"/>
                  </a:moveTo>
                  <a:lnTo>
                    <a:pt x="8557" y="15251"/>
                  </a:lnTo>
                  <a:lnTo>
                    <a:pt x="6729" y="15038"/>
                  </a:lnTo>
                  <a:lnTo>
                    <a:pt x="4985" y="14648"/>
                  </a:lnTo>
                  <a:lnTo>
                    <a:pt x="3074" y="14081"/>
                  </a:lnTo>
                  <a:lnTo>
                    <a:pt x="2243" y="13300"/>
                  </a:lnTo>
                  <a:lnTo>
                    <a:pt x="831" y="12556"/>
                  </a:lnTo>
                  <a:lnTo>
                    <a:pt x="415" y="11775"/>
                  </a:lnTo>
                  <a:lnTo>
                    <a:pt x="0" y="10818"/>
                  </a:lnTo>
                  <a:lnTo>
                    <a:pt x="415" y="9825"/>
                  </a:lnTo>
                  <a:lnTo>
                    <a:pt x="831" y="9080"/>
                  </a:lnTo>
                  <a:lnTo>
                    <a:pt x="2243" y="8299"/>
                  </a:lnTo>
                  <a:lnTo>
                    <a:pt x="3074" y="7519"/>
                  </a:lnTo>
                  <a:lnTo>
                    <a:pt x="4985" y="6952"/>
                  </a:lnTo>
                  <a:lnTo>
                    <a:pt x="6729" y="6562"/>
                  </a:lnTo>
                  <a:lnTo>
                    <a:pt x="8557" y="6384"/>
                  </a:lnTo>
                  <a:lnTo>
                    <a:pt x="10800" y="6207"/>
                  </a:lnTo>
                  <a:lnTo>
                    <a:pt x="13043" y="6384"/>
                  </a:lnTo>
                  <a:lnTo>
                    <a:pt x="15369" y="6562"/>
                  </a:lnTo>
                  <a:lnTo>
                    <a:pt x="17114" y="6952"/>
                  </a:lnTo>
                  <a:lnTo>
                    <a:pt x="18443" y="7519"/>
                  </a:lnTo>
                  <a:lnTo>
                    <a:pt x="19855" y="8299"/>
                  </a:lnTo>
                  <a:lnTo>
                    <a:pt x="20686" y="9080"/>
                  </a:lnTo>
                  <a:lnTo>
                    <a:pt x="21600" y="9825"/>
                  </a:lnTo>
                  <a:lnTo>
                    <a:pt x="21600" y="10818"/>
                  </a:lnTo>
                  <a:lnTo>
                    <a:pt x="21600" y="1170"/>
                  </a:lnTo>
                  <a:lnTo>
                    <a:pt x="19357" y="603"/>
                  </a:lnTo>
                  <a:lnTo>
                    <a:pt x="16698" y="390"/>
                  </a:lnTo>
                  <a:lnTo>
                    <a:pt x="13957" y="0"/>
                  </a:lnTo>
                  <a:lnTo>
                    <a:pt x="8058" y="0"/>
                  </a:lnTo>
                  <a:lnTo>
                    <a:pt x="5400" y="390"/>
                  </a:lnTo>
                  <a:lnTo>
                    <a:pt x="2741" y="603"/>
                  </a:lnTo>
                  <a:lnTo>
                    <a:pt x="0" y="1170"/>
                  </a:lnTo>
                  <a:lnTo>
                    <a:pt x="0" y="20430"/>
                  </a:lnTo>
                  <a:lnTo>
                    <a:pt x="2741" y="21032"/>
                  </a:lnTo>
                  <a:lnTo>
                    <a:pt x="5400" y="21210"/>
                  </a:lnTo>
                  <a:lnTo>
                    <a:pt x="8058" y="21423"/>
                  </a:lnTo>
                  <a:lnTo>
                    <a:pt x="10800" y="21600"/>
                  </a:lnTo>
                  <a:lnTo>
                    <a:pt x="13957" y="21423"/>
                  </a:lnTo>
                  <a:lnTo>
                    <a:pt x="16698" y="21210"/>
                  </a:lnTo>
                  <a:lnTo>
                    <a:pt x="19357" y="21032"/>
                  </a:lnTo>
                  <a:lnTo>
                    <a:pt x="21600" y="20430"/>
                  </a:lnTo>
                  <a:lnTo>
                    <a:pt x="21600" y="11775"/>
                  </a:lnTo>
                  <a:lnTo>
                    <a:pt x="20686" y="12556"/>
                  </a:lnTo>
                  <a:lnTo>
                    <a:pt x="19855" y="13300"/>
                  </a:lnTo>
                  <a:lnTo>
                    <a:pt x="18443" y="14081"/>
                  </a:lnTo>
                  <a:lnTo>
                    <a:pt x="17114" y="14648"/>
                  </a:lnTo>
                  <a:lnTo>
                    <a:pt x="15369" y="15038"/>
                  </a:lnTo>
                  <a:lnTo>
                    <a:pt x="13043" y="15251"/>
                  </a:lnTo>
                  <a:lnTo>
                    <a:pt x="10800" y="15428"/>
                  </a:lnTo>
                </a:path>
              </a:pathLst>
            </a:cu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84" name="Shape 484"/>
            <p:cNvSpPr/>
            <p:nvPr/>
          </p:nvSpPr>
          <p:spPr>
            <a:xfrm>
              <a:off x="506241" y="4455633"/>
              <a:ext cx="49987" cy="15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20"/>
                  </a:moveTo>
                  <a:lnTo>
                    <a:pt x="621" y="12530"/>
                  </a:lnTo>
                  <a:lnTo>
                    <a:pt x="1986" y="14281"/>
                  </a:lnTo>
                  <a:lnTo>
                    <a:pt x="3972" y="15792"/>
                  </a:lnTo>
                  <a:lnTo>
                    <a:pt x="6083" y="17304"/>
                  </a:lnTo>
                  <a:lnTo>
                    <a:pt x="9434" y="18577"/>
                  </a:lnTo>
                  <a:lnTo>
                    <a:pt x="12786" y="19890"/>
                  </a:lnTo>
                  <a:lnTo>
                    <a:pt x="17503" y="20765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7503" y="676"/>
                  </a:lnTo>
                  <a:lnTo>
                    <a:pt x="12786" y="1750"/>
                  </a:lnTo>
                  <a:lnTo>
                    <a:pt x="9434" y="3023"/>
                  </a:lnTo>
                  <a:lnTo>
                    <a:pt x="6083" y="4336"/>
                  </a:lnTo>
                  <a:lnTo>
                    <a:pt x="3972" y="5847"/>
                  </a:lnTo>
                  <a:lnTo>
                    <a:pt x="1986" y="7359"/>
                  </a:lnTo>
                  <a:lnTo>
                    <a:pt x="621" y="9070"/>
                  </a:lnTo>
                  <a:lnTo>
                    <a:pt x="0" y="1082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85" name="Shape 485"/>
            <p:cNvSpPr/>
            <p:nvPr/>
          </p:nvSpPr>
          <p:spPr>
            <a:xfrm>
              <a:off x="632801" y="4455633"/>
              <a:ext cx="49988" cy="15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20"/>
                  </a:moveTo>
                  <a:lnTo>
                    <a:pt x="20979" y="9070"/>
                  </a:lnTo>
                  <a:lnTo>
                    <a:pt x="20234" y="7359"/>
                  </a:lnTo>
                  <a:lnTo>
                    <a:pt x="18248" y="5649"/>
                  </a:lnTo>
                  <a:lnTo>
                    <a:pt x="15517" y="4336"/>
                  </a:lnTo>
                  <a:lnTo>
                    <a:pt x="12910" y="2824"/>
                  </a:lnTo>
                  <a:lnTo>
                    <a:pt x="8814" y="1750"/>
                  </a:lnTo>
                  <a:lnTo>
                    <a:pt x="4717" y="676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17" y="20964"/>
                  </a:lnTo>
                  <a:lnTo>
                    <a:pt x="8814" y="19890"/>
                  </a:lnTo>
                  <a:lnTo>
                    <a:pt x="12910" y="18577"/>
                  </a:lnTo>
                  <a:lnTo>
                    <a:pt x="15517" y="17304"/>
                  </a:lnTo>
                  <a:lnTo>
                    <a:pt x="18248" y="15792"/>
                  </a:lnTo>
                  <a:lnTo>
                    <a:pt x="20234" y="14281"/>
                  </a:lnTo>
                  <a:lnTo>
                    <a:pt x="20979" y="12530"/>
                  </a:lnTo>
                  <a:lnTo>
                    <a:pt x="21600" y="1082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86" name="Shape 486"/>
            <p:cNvSpPr/>
            <p:nvPr/>
          </p:nvSpPr>
          <p:spPr>
            <a:xfrm>
              <a:off x="3040029" y="4036021"/>
              <a:ext cx="48773" cy="981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080"/>
                  </a:moveTo>
                  <a:lnTo>
                    <a:pt x="624" y="10797"/>
                  </a:lnTo>
                  <a:lnTo>
                    <a:pt x="1998" y="10520"/>
                  </a:lnTo>
                  <a:lnTo>
                    <a:pt x="3371" y="10243"/>
                  </a:lnTo>
                  <a:lnTo>
                    <a:pt x="5993" y="10031"/>
                  </a:lnTo>
                  <a:lnTo>
                    <a:pt x="9364" y="9786"/>
                  </a:lnTo>
                  <a:lnTo>
                    <a:pt x="12735" y="9613"/>
                  </a:lnTo>
                  <a:lnTo>
                    <a:pt x="16855" y="9439"/>
                  </a:lnTo>
                  <a:lnTo>
                    <a:pt x="21600" y="9297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2830"/>
                  </a:lnTo>
                  <a:lnTo>
                    <a:pt x="16855" y="12688"/>
                  </a:lnTo>
                  <a:lnTo>
                    <a:pt x="12735" y="12547"/>
                  </a:lnTo>
                  <a:lnTo>
                    <a:pt x="9364" y="12335"/>
                  </a:lnTo>
                  <a:lnTo>
                    <a:pt x="5993" y="12129"/>
                  </a:lnTo>
                  <a:lnTo>
                    <a:pt x="3371" y="11884"/>
                  </a:lnTo>
                  <a:lnTo>
                    <a:pt x="1998" y="11640"/>
                  </a:lnTo>
                  <a:lnTo>
                    <a:pt x="624" y="11357"/>
                  </a:lnTo>
                  <a:lnTo>
                    <a:pt x="0" y="11080"/>
                  </a:lnTo>
                </a:path>
              </a:pathLst>
            </a:cu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87" name="Shape 487"/>
            <p:cNvSpPr/>
            <p:nvPr/>
          </p:nvSpPr>
          <p:spPr>
            <a:xfrm>
              <a:off x="3166589" y="4163842"/>
              <a:ext cx="49988" cy="375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6951"/>
                  </a:lnTo>
                  <a:lnTo>
                    <a:pt x="4717" y="17320"/>
                  </a:lnTo>
                  <a:lnTo>
                    <a:pt x="8690" y="17773"/>
                  </a:lnTo>
                  <a:lnTo>
                    <a:pt x="12041" y="18227"/>
                  </a:lnTo>
                  <a:lnTo>
                    <a:pt x="15393" y="18864"/>
                  </a:lnTo>
                  <a:lnTo>
                    <a:pt x="18248" y="19418"/>
                  </a:lnTo>
                  <a:lnTo>
                    <a:pt x="20234" y="20140"/>
                  </a:lnTo>
                  <a:lnTo>
                    <a:pt x="20855" y="2086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88" name="Shape 488"/>
            <p:cNvSpPr/>
            <p:nvPr/>
          </p:nvSpPr>
          <p:spPr>
            <a:xfrm>
              <a:off x="3166589" y="4540847"/>
              <a:ext cx="49988" cy="477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593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855" y="568"/>
                  </a:lnTo>
                  <a:lnTo>
                    <a:pt x="20234" y="1149"/>
                  </a:lnTo>
                  <a:lnTo>
                    <a:pt x="18248" y="1651"/>
                  </a:lnTo>
                  <a:lnTo>
                    <a:pt x="15393" y="2153"/>
                  </a:lnTo>
                  <a:lnTo>
                    <a:pt x="12041" y="2576"/>
                  </a:lnTo>
                  <a:lnTo>
                    <a:pt x="8690" y="3012"/>
                  </a:lnTo>
                  <a:lnTo>
                    <a:pt x="4717" y="3303"/>
                  </a:lnTo>
                  <a:lnTo>
                    <a:pt x="0" y="3593"/>
                  </a:lnTo>
                </a:path>
              </a:pathLst>
            </a:cu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89" name="Shape 489"/>
            <p:cNvSpPr/>
            <p:nvPr/>
          </p:nvSpPr>
          <p:spPr>
            <a:xfrm>
              <a:off x="3090394" y="4451760"/>
              <a:ext cx="74638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41" y="15454"/>
                  </a:moveTo>
                  <a:lnTo>
                    <a:pt x="8607" y="15241"/>
                  </a:lnTo>
                  <a:lnTo>
                    <a:pt x="6703" y="15063"/>
                  </a:lnTo>
                  <a:lnTo>
                    <a:pt x="4965" y="14672"/>
                  </a:lnTo>
                  <a:lnTo>
                    <a:pt x="3145" y="14068"/>
                  </a:lnTo>
                  <a:lnTo>
                    <a:pt x="1821" y="13322"/>
                  </a:lnTo>
                  <a:lnTo>
                    <a:pt x="910" y="12541"/>
                  </a:lnTo>
                  <a:lnTo>
                    <a:pt x="497" y="11759"/>
                  </a:lnTo>
                  <a:lnTo>
                    <a:pt x="0" y="10800"/>
                  </a:lnTo>
                  <a:lnTo>
                    <a:pt x="497" y="9841"/>
                  </a:lnTo>
                  <a:lnTo>
                    <a:pt x="910" y="9059"/>
                  </a:lnTo>
                  <a:lnTo>
                    <a:pt x="1821" y="8100"/>
                  </a:lnTo>
                  <a:lnTo>
                    <a:pt x="3145" y="7532"/>
                  </a:lnTo>
                  <a:lnTo>
                    <a:pt x="4965" y="6928"/>
                  </a:lnTo>
                  <a:lnTo>
                    <a:pt x="6703" y="6572"/>
                  </a:lnTo>
                  <a:lnTo>
                    <a:pt x="8607" y="6181"/>
                  </a:lnTo>
                  <a:lnTo>
                    <a:pt x="13076" y="6181"/>
                  </a:lnTo>
                  <a:lnTo>
                    <a:pt x="14814" y="6572"/>
                  </a:lnTo>
                  <a:lnTo>
                    <a:pt x="16635" y="6928"/>
                  </a:lnTo>
                  <a:lnTo>
                    <a:pt x="18455" y="7532"/>
                  </a:lnTo>
                  <a:lnTo>
                    <a:pt x="19779" y="8100"/>
                  </a:lnTo>
                  <a:lnTo>
                    <a:pt x="20690" y="9059"/>
                  </a:lnTo>
                  <a:lnTo>
                    <a:pt x="21186" y="9841"/>
                  </a:lnTo>
                  <a:lnTo>
                    <a:pt x="21600" y="10800"/>
                  </a:lnTo>
                  <a:lnTo>
                    <a:pt x="21600" y="959"/>
                  </a:lnTo>
                  <a:lnTo>
                    <a:pt x="18869" y="568"/>
                  </a:lnTo>
                  <a:lnTo>
                    <a:pt x="16221" y="213"/>
                  </a:lnTo>
                  <a:lnTo>
                    <a:pt x="13490" y="0"/>
                  </a:lnTo>
                  <a:lnTo>
                    <a:pt x="8110" y="0"/>
                  </a:lnTo>
                  <a:lnTo>
                    <a:pt x="5379" y="213"/>
                  </a:lnTo>
                  <a:lnTo>
                    <a:pt x="2731" y="568"/>
                  </a:lnTo>
                  <a:lnTo>
                    <a:pt x="0" y="959"/>
                  </a:lnTo>
                  <a:lnTo>
                    <a:pt x="0" y="20463"/>
                  </a:lnTo>
                  <a:lnTo>
                    <a:pt x="2731" y="21032"/>
                  </a:lnTo>
                  <a:lnTo>
                    <a:pt x="5379" y="21209"/>
                  </a:lnTo>
                  <a:lnTo>
                    <a:pt x="8110" y="21422"/>
                  </a:lnTo>
                  <a:lnTo>
                    <a:pt x="10841" y="21600"/>
                  </a:lnTo>
                  <a:lnTo>
                    <a:pt x="13490" y="21422"/>
                  </a:lnTo>
                  <a:lnTo>
                    <a:pt x="16221" y="21209"/>
                  </a:lnTo>
                  <a:lnTo>
                    <a:pt x="18869" y="21032"/>
                  </a:lnTo>
                  <a:lnTo>
                    <a:pt x="21600" y="20463"/>
                  </a:lnTo>
                  <a:lnTo>
                    <a:pt x="21600" y="10800"/>
                  </a:lnTo>
                  <a:lnTo>
                    <a:pt x="21186" y="11759"/>
                  </a:lnTo>
                  <a:lnTo>
                    <a:pt x="20690" y="12541"/>
                  </a:lnTo>
                  <a:lnTo>
                    <a:pt x="19779" y="13322"/>
                  </a:lnTo>
                  <a:lnTo>
                    <a:pt x="18455" y="14068"/>
                  </a:lnTo>
                  <a:lnTo>
                    <a:pt x="16635" y="14672"/>
                  </a:lnTo>
                  <a:lnTo>
                    <a:pt x="14814" y="15063"/>
                  </a:lnTo>
                  <a:lnTo>
                    <a:pt x="13076" y="15241"/>
                  </a:lnTo>
                  <a:lnTo>
                    <a:pt x="10841" y="15454"/>
                  </a:lnTo>
                </a:path>
              </a:pathLst>
            </a:custGeom>
            <a:solidFill>
              <a:srgbClr val="F8D4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90" name="Shape 490"/>
            <p:cNvSpPr/>
            <p:nvPr/>
          </p:nvSpPr>
          <p:spPr>
            <a:xfrm>
              <a:off x="3040029" y="4459506"/>
              <a:ext cx="48773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98"/>
                  </a:moveTo>
                  <a:lnTo>
                    <a:pt x="624" y="12590"/>
                  </a:lnTo>
                  <a:lnTo>
                    <a:pt x="1998" y="14321"/>
                  </a:lnTo>
                  <a:lnTo>
                    <a:pt x="3371" y="15816"/>
                  </a:lnTo>
                  <a:lnTo>
                    <a:pt x="5993" y="17312"/>
                  </a:lnTo>
                  <a:lnTo>
                    <a:pt x="9364" y="18570"/>
                  </a:lnTo>
                  <a:lnTo>
                    <a:pt x="12735" y="19869"/>
                  </a:lnTo>
                  <a:lnTo>
                    <a:pt x="16855" y="20734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855" y="866"/>
                  </a:lnTo>
                  <a:lnTo>
                    <a:pt x="12735" y="1928"/>
                  </a:lnTo>
                  <a:lnTo>
                    <a:pt x="9364" y="2990"/>
                  </a:lnTo>
                  <a:lnTo>
                    <a:pt x="5993" y="4485"/>
                  </a:lnTo>
                  <a:lnTo>
                    <a:pt x="3371" y="5784"/>
                  </a:lnTo>
                  <a:lnTo>
                    <a:pt x="624" y="9167"/>
                  </a:lnTo>
                  <a:lnTo>
                    <a:pt x="0" y="10898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91" name="Shape 491"/>
            <p:cNvSpPr/>
            <p:nvPr/>
          </p:nvSpPr>
          <p:spPr>
            <a:xfrm>
              <a:off x="3166589" y="4459506"/>
              <a:ext cx="49988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4717" y="20734"/>
                  </a:lnTo>
                  <a:lnTo>
                    <a:pt x="8690" y="19869"/>
                  </a:lnTo>
                  <a:lnTo>
                    <a:pt x="12041" y="18570"/>
                  </a:lnTo>
                  <a:lnTo>
                    <a:pt x="15393" y="17312"/>
                  </a:lnTo>
                  <a:lnTo>
                    <a:pt x="18248" y="15816"/>
                  </a:lnTo>
                  <a:lnTo>
                    <a:pt x="20234" y="14321"/>
                  </a:lnTo>
                  <a:lnTo>
                    <a:pt x="20855" y="12590"/>
                  </a:lnTo>
                  <a:lnTo>
                    <a:pt x="21600" y="10898"/>
                  </a:lnTo>
                  <a:lnTo>
                    <a:pt x="20855" y="9167"/>
                  </a:lnTo>
                  <a:lnTo>
                    <a:pt x="20234" y="7475"/>
                  </a:lnTo>
                  <a:lnTo>
                    <a:pt x="18248" y="5784"/>
                  </a:lnTo>
                  <a:lnTo>
                    <a:pt x="15393" y="4485"/>
                  </a:lnTo>
                  <a:lnTo>
                    <a:pt x="12041" y="2990"/>
                  </a:lnTo>
                  <a:lnTo>
                    <a:pt x="8690" y="1928"/>
                  </a:lnTo>
                  <a:lnTo>
                    <a:pt x="4717" y="866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92" name="Shape 492"/>
            <p:cNvSpPr/>
            <p:nvPr/>
          </p:nvSpPr>
          <p:spPr>
            <a:xfrm>
              <a:off x="2786908" y="4311029"/>
              <a:ext cx="176646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491" y="21385"/>
                  </a:lnTo>
                  <a:lnTo>
                    <a:pt x="6572" y="20812"/>
                  </a:lnTo>
                  <a:lnTo>
                    <a:pt x="4654" y="19845"/>
                  </a:lnTo>
                  <a:lnTo>
                    <a:pt x="3091" y="18484"/>
                  </a:lnTo>
                  <a:lnTo>
                    <a:pt x="1741" y="16907"/>
                  </a:lnTo>
                  <a:lnTo>
                    <a:pt x="781" y="14973"/>
                  </a:lnTo>
                  <a:lnTo>
                    <a:pt x="213" y="13039"/>
                  </a:lnTo>
                  <a:lnTo>
                    <a:pt x="0" y="10890"/>
                  </a:lnTo>
                  <a:lnTo>
                    <a:pt x="213" y="8561"/>
                  </a:lnTo>
                  <a:lnTo>
                    <a:pt x="781" y="6591"/>
                  </a:lnTo>
                  <a:lnTo>
                    <a:pt x="1741" y="4657"/>
                  </a:lnTo>
                  <a:lnTo>
                    <a:pt x="3091" y="3116"/>
                  </a:lnTo>
                  <a:lnTo>
                    <a:pt x="4654" y="1755"/>
                  </a:lnTo>
                  <a:lnTo>
                    <a:pt x="6572" y="788"/>
                  </a:lnTo>
                  <a:lnTo>
                    <a:pt x="8491" y="179"/>
                  </a:lnTo>
                  <a:lnTo>
                    <a:pt x="10800" y="0"/>
                  </a:lnTo>
                  <a:lnTo>
                    <a:pt x="12932" y="179"/>
                  </a:lnTo>
                  <a:lnTo>
                    <a:pt x="14850" y="788"/>
                  </a:lnTo>
                  <a:lnTo>
                    <a:pt x="16804" y="1755"/>
                  </a:lnTo>
                  <a:lnTo>
                    <a:pt x="18332" y="3116"/>
                  </a:lnTo>
                  <a:lnTo>
                    <a:pt x="19682" y="4657"/>
                  </a:lnTo>
                  <a:lnTo>
                    <a:pt x="20641" y="6591"/>
                  </a:lnTo>
                  <a:lnTo>
                    <a:pt x="21209" y="8561"/>
                  </a:lnTo>
                  <a:lnTo>
                    <a:pt x="21600" y="10890"/>
                  </a:lnTo>
                  <a:lnTo>
                    <a:pt x="21209" y="13039"/>
                  </a:lnTo>
                  <a:lnTo>
                    <a:pt x="20641" y="14973"/>
                  </a:lnTo>
                  <a:lnTo>
                    <a:pt x="19682" y="16907"/>
                  </a:lnTo>
                  <a:lnTo>
                    <a:pt x="18332" y="18484"/>
                  </a:lnTo>
                  <a:lnTo>
                    <a:pt x="16804" y="19845"/>
                  </a:lnTo>
                  <a:lnTo>
                    <a:pt x="14850" y="20812"/>
                  </a:lnTo>
                  <a:lnTo>
                    <a:pt x="12932" y="21385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8882" y="6591"/>
                  </a:lnTo>
                  <a:lnTo>
                    <a:pt x="8136" y="6985"/>
                  </a:lnTo>
                  <a:lnTo>
                    <a:pt x="7532" y="7558"/>
                  </a:lnTo>
                  <a:lnTo>
                    <a:pt x="6963" y="8167"/>
                  </a:lnTo>
                  <a:lnTo>
                    <a:pt x="6572" y="8955"/>
                  </a:lnTo>
                  <a:lnTo>
                    <a:pt x="6181" y="9922"/>
                  </a:lnTo>
                  <a:lnTo>
                    <a:pt x="6181" y="11678"/>
                  </a:lnTo>
                  <a:lnTo>
                    <a:pt x="6572" y="12645"/>
                  </a:lnTo>
                  <a:lnTo>
                    <a:pt x="6963" y="13433"/>
                  </a:lnTo>
                  <a:lnTo>
                    <a:pt x="7532" y="14006"/>
                  </a:lnTo>
                  <a:lnTo>
                    <a:pt x="8136" y="14579"/>
                  </a:lnTo>
                  <a:lnTo>
                    <a:pt x="8882" y="15188"/>
                  </a:lnTo>
                  <a:lnTo>
                    <a:pt x="9841" y="15367"/>
                  </a:lnTo>
                  <a:lnTo>
                    <a:pt x="11582" y="15367"/>
                  </a:lnTo>
                  <a:lnTo>
                    <a:pt x="12541" y="15188"/>
                  </a:lnTo>
                  <a:lnTo>
                    <a:pt x="13322" y="14579"/>
                  </a:lnTo>
                  <a:lnTo>
                    <a:pt x="14104" y="14006"/>
                  </a:lnTo>
                  <a:lnTo>
                    <a:pt x="14495" y="13433"/>
                  </a:lnTo>
                  <a:lnTo>
                    <a:pt x="15063" y="12645"/>
                  </a:lnTo>
                  <a:lnTo>
                    <a:pt x="15241" y="11678"/>
                  </a:lnTo>
                  <a:lnTo>
                    <a:pt x="15454" y="10890"/>
                  </a:lnTo>
                  <a:lnTo>
                    <a:pt x="15241" y="9922"/>
                  </a:lnTo>
                  <a:lnTo>
                    <a:pt x="15063" y="8955"/>
                  </a:lnTo>
                  <a:lnTo>
                    <a:pt x="14495" y="8167"/>
                  </a:lnTo>
                  <a:lnTo>
                    <a:pt x="14104" y="7558"/>
                  </a:lnTo>
                  <a:lnTo>
                    <a:pt x="13322" y="6985"/>
                  </a:lnTo>
                  <a:lnTo>
                    <a:pt x="12541" y="6591"/>
                  </a:lnTo>
                  <a:lnTo>
                    <a:pt x="11582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93" name="Shape 493"/>
            <p:cNvSpPr/>
            <p:nvPr/>
          </p:nvSpPr>
          <p:spPr>
            <a:xfrm>
              <a:off x="2152815" y="3856557"/>
              <a:ext cx="176645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422"/>
                  </a:lnTo>
                  <a:lnTo>
                    <a:pt x="6750" y="20641"/>
                  </a:lnTo>
                  <a:lnTo>
                    <a:pt x="4832" y="19682"/>
                  </a:lnTo>
                  <a:lnTo>
                    <a:pt x="3268" y="18332"/>
                  </a:lnTo>
                  <a:lnTo>
                    <a:pt x="1954" y="16804"/>
                  </a:lnTo>
                  <a:lnTo>
                    <a:pt x="959" y="15063"/>
                  </a:lnTo>
                  <a:lnTo>
                    <a:pt x="391" y="12932"/>
                  </a:lnTo>
                  <a:lnTo>
                    <a:pt x="0" y="10800"/>
                  </a:lnTo>
                  <a:lnTo>
                    <a:pt x="391" y="8668"/>
                  </a:lnTo>
                  <a:lnTo>
                    <a:pt x="959" y="6572"/>
                  </a:lnTo>
                  <a:lnTo>
                    <a:pt x="1954" y="4832"/>
                  </a:lnTo>
                  <a:lnTo>
                    <a:pt x="3268" y="3091"/>
                  </a:lnTo>
                  <a:lnTo>
                    <a:pt x="4832" y="1918"/>
                  </a:lnTo>
                  <a:lnTo>
                    <a:pt x="6750" y="781"/>
                  </a:lnTo>
                  <a:lnTo>
                    <a:pt x="8668" y="213"/>
                  </a:lnTo>
                  <a:lnTo>
                    <a:pt x="10800" y="0"/>
                  </a:lnTo>
                  <a:lnTo>
                    <a:pt x="12932" y="213"/>
                  </a:lnTo>
                  <a:lnTo>
                    <a:pt x="15028" y="781"/>
                  </a:lnTo>
                  <a:lnTo>
                    <a:pt x="16804" y="1918"/>
                  </a:lnTo>
                  <a:lnTo>
                    <a:pt x="18509" y="3091"/>
                  </a:lnTo>
                  <a:lnTo>
                    <a:pt x="19859" y="4832"/>
                  </a:lnTo>
                  <a:lnTo>
                    <a:pt x="20854" y="6572"/>
                  </a:lnTo>
                  <a:lnTo>
                    <a:pt x="21422" y="8668"/>
                  </a:lnTo>
                  <a:lnTo>
                    <a:pt x="21600" y="10800"/>
                  </a:lnTo>
                  <a:lnTo>
                    <a:pt x="21422" y="12932"/>
                  </a:lnTo>
                  <a:lnTo>
                    <a:pt x="20854" y="15063"/>
                  </a:lnTo>
                  <a:lnTo>
                    <a:pt x="19859" y="16804"/>
                  </a:lnTo>
                  <a:lnTo>
                    <a:pt x="18509" y="18332"/>
                  </a:lnTo>
                  <a:lnTo>
                    <a:pt x="16804" y="19682"/>
                  </a:lnTo>
                  <a:lnTo>
                    <a:pt x="15028" y="20641"/>
                  </a:lnTo>
                  <a:lnTo>
                    <a:pt x="12932" y="21422"/>
                  </a:lnTo>
                  <a:lnTo>
                    <a:pt x="10800" y="21600"/>
                  </a:lnTo>
                  <a:close/>
                  <a:moveTo>
                    <a:pt x="10800" y="6181"/>
                  </a:moveTo>
                  <a:lnTo>
                    <a:pt x="9841" y="6181"/>
                  </a:lnTo>
                  <a:lnTo>
                    <a:pt x="9059" y="6572"/>
                  </a:lnTo>
                  <a:lnTo>
                    <a:pt x="8313" y="6963"/>
                  </a:lnTo>
                  <a:lnTo>
                    <a:pt x="7532" y="7532"/>
                  </a:lnTo>
                  <a:lnTo>
                    <a:pt x="6963" y="8313"/>
                  </a:lnTo>
                  <a:lnTo>
                    <a:pt x="6572" y="9095"/>
                  </a:lnTo>
                  <a:lnTo>
                    <a:pt x="6359" y="9841"/>
                  </a:lnTo>
                  <a:lnTo>
                    <a:pt x="6181" y="10800"/>
                  </a:lnTo>
                  <a:lnTo>
                    <a:pt x="6359" y="11759"/>
                  </a:lnTo>
                  <a:lnTo>
                    <a:pt x="6572" y="12541"/>
                  </a:lnTo>
                  <a:lnTo>
                    <a:pt x="6963" y="13322"/>
                  </a:lnTo>
                  <a:lnTo>
                    <a:pt x="7532" y="14104"/>
                  </a:lnTo>
                  <a:lnTo>
                    <a:pt x="8313" y="14672"/>
                  </a:lnTo>
                  <a:lnTo>
                    <a:pt x="9059" y="15063"/>
                  </a:lnTo>
                  <a:lnTo>
                    <a:pt x="9841" y="15241"/>
                  </a:lnTo>
                  <a:lnTo>
                    <a:pt x="10800" y="15454"/>
                  </a:lnTo>
                  <a:lnTo>
                    <a:pt x="11759" y="15241"/>
                  </a:lnTo>
                  <a:lnTo>
                    <a:pt x="12541" y="15063"/>
                  </a:lnTo>
                  <a:lnTo>
                    <a:pt x="13500" y="14672"/>
                  </a:lnTo>
                  <a:lnTo>
                    <a:pt x="14068" y="14104"/>
                  </a:lnTo>
                  <a:lnTo>
                    <a:pt x="14672" y="13322"/>
                  </a:lnTo>
                  <a:lnTo>
                    <a:pt x="15028" y="12541"/>
                  </a:lnTo>
                  <a:lnTo>
                    <a:pt x="15419" y="11759"/>
                  </a:lnTo>
                  <a:lnTo>
                    <a:pt x="15419" y="9841"/>
                  </a:lnTo>
                  <a:lnTo>
                    <a:pt x="15028" y="9095"/>
                  </a:lnTo>
                  <a:lnTo>
                    <a:pt x="14672" y="8313"/>
                  </a:lnTo>
                  <a:lnTo>
                    <a:pt x="14068" y="7532"/>
                  </a:lnTo>
                  <a:lnTo>
                    <a:pt x="13500" y="6963"/>
                  </a:lnTo>
                  <a:lnTo>
                    <a:pt x="12754" y="6572"/>
                  </a:lnTo>
                  <a:lnTo>
                    <a:pt x="11759" y="6181"/>
                  </a:lnTo>
                  <a:lnTo>
                    <a:pt x="10800" y="6181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94" name="Shape 494"/>
            <p:cNvSpPr/>
            <p:nvPr/>
          </p:nvSpPr>
          <p:spPr>
            <a:xfrm>
              <a:off x="3294440" y="3462767"/>
              <a:ext cx="175426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0" y="21600"/>
                  </a:moveTo>
                  <a:lnTo>
                    <a:pt x="8561" y="21421"/>
                  </a:lnTo>
                  <a:lnTo>
                    <a:pt x="6627" y="20812"/>
                  </a:lnTo>
                  <a:lnTo>
                    <a:pt x="4657" y="19845"/>
                  </a:lnTo>
                  <a:lnTo>
                    <a:pt x="3116" y="18484"/>
                  </a:lnTo>
                  <a:lnTo>
                    <a:pt x="1755" y="16943"/>
                  </a:lnTo>
                  <a:lnTo>
                    <a:pt x="788" y="15009"/>
                  </a:lnTo>
                  <a:lnTo>
                    <a:pt x="215" y="13039"/>
                  </a:lnTo>
                  <a:lnTo>
                    <a:pt x="0" y="10890"/>
                  </a:lnTo>
                  <a:lnTo>
                    <a:pt x="215" y="8561"/>
                  </a:lnTo>
                  <a:lnTo>
                    <a:pt x="788" y="6627"/>
                  </a:lnTo>
                  <a:lnTo>
                    <a:pt x="1755" y="4657"/>
                  </a:lnTo>
                  <a:lnTo>
                    <a:pt x="3116" y="3116"/>
                  </a:lnTo>
                  <a:lnTo>
                    <a:pt x="4657" y="1755"/>
                  </a:lnTo>
                  <a:lnTo>
                    <a:pt x="6627" y="788"/>
                  </a:lnTo>
                  <a:lnTo>
                    <a:pt x="8561" y="179"/>
                  </a:lnTo>
                  <a:lnTo>
                    <a:pt x="10710" y="0"/>
                  </a:lnTo>
                  <a:lnTo>
                    <a:pt x="12824" y="179"/>
                  </a:lnTo>
                  <a:lnTo>
                    <a:pt x="14973" y="788"/>
                  </a:lnTo>
                  <a:lnTo>
                    <a:pt x="16728" y="1755"/>
                  </a:lnTo>
                  <a:lnTo>
                    <a:pt x="18484" y="3116"/>
                  </a:lnTo>
                  <a:lnTo>
                    <a:pt x="19845" y="4871"/>
                  </a:lnTo>
                  <a:lnTo>
                    <a:pt x="20812" y="6627"/>
                  </a:lnTo>
                  <a:lnTo>
                    <a:pt x="21385" y="8740"/>
                  </a:lnTo>
                  <a:lnTo>
                    <a:pt x="21600" y="10890"/>
                  </a:lnTo>
                  <a:lnTo>
                    <a:pt x="21385" y="13039"/>
                  </a:lnTo>
                  <a:lnTo>
                    <a:pt x="20812" y="15009"/>
                  </a:lnTo>
                  <a:lnTo>
                    <a:pt x="19845" y="16943"/>
                  </a:lnTo>
                  <a:lnTo>
                    <a:pt x="18484" y="18484"/>
                  </a:lnTo>
                  <a:lnTo>
                    <a:pt x="16728" y="19845"/>
                  </a:lnTo>
                  <a:lnTo>
                    <a:pt x="14973" y="20812"/>
                  </a:lnTo>
                  <a:lnTo>
                    <a:pt x="12824" y="21421"/>
                  </a:lnTo>
                  <a:lnTo>
                    <a:pt x="10710" y="21600"/>
                  </a:lnTo>
                  <a:close/>
                  <a:moveTo>
                    <a:pt x="10710" y="6233"/>
                  </a:moveTo>
                  <a:lnTo>
                    <a:pt x="9922" y="6233"/>
                  </a:lnTo>
                  <a:lnTo>
                    <a:pt x="8955" y="6627"/>
                  </a:lnTo>
                  <a:lnTo>
                    <a:pt x="8167" y="7021"/>
                  </a:lnTo>
                  <a:lnTo>
                    <a:pt x="7021" y="8167"/>
                  </a:lnTo>
                  <a:lnTo>
                    <a:pt x="6412" y="8955"/>
                  </a:lnTo>
                  <a:lnTo>
                    <a:pt x="6233" y="9922"/>
                  </a:lnTo>
                  <a:lnTo>
                    <a:pt x="6233" y="11678"/>
                  </a:lnTo>
                  <a:lnTo>
                    <a:pt x="6412" y="12645"/>
                  </a:lnTo>
                  <a:lnTo>
                    <a:pt x="7021" y="13433"/>
                  </a:lnTo>
                  <a:lnTo>
                    <a:pt x="7594" y="14006"/>
                  </a:lnTo>
                  <a:lnTo>
                    <a:pt x="8167" y="14579"/>
                  </a:lnTo>
                  <a:lnTo>
                    <a:pt x="8955" y="15152"/>
                  </a:lnTo>
                  <a:lnTo>
                    <a:pt x="9922" y="15367"/>
                  </a:lnTo>
                  <a:lnTo>
                    <a:pt x="11678" y="15367"/>
                  </a:lnTo>
                  <a:lnTo>
                    <a:pt x="12645" y="15152"/>
                  </a:lnTo>
                  <a:lnTo>
                    <a:pt x="13433" y="14579"/>
                  </a:lnTo>
                  <a:lnTo>
                    <a:pt x="14006" y="14006"/>
                  </a:lnTo>
                  <a:lnTo>
                    <a:pt x="14579" y="13433"/>
                  </a:lnTo>
                  <a:lnTo>
                    <a:pt x="14973" y="12645"/>
                  </a:lnTo>
                  <a:lnTo>
                    <a:pt x="15367" y="11678"/>
                  </a:lnTo>
                  <a:lnTo>
                    <a:pt x="15367" y="9922"/>
                  </a:lnTo>
                  <a:lnTo>
                    <a:pt x="14973" y="8955"/>
                  </a:lnTo>
                  <a:lnTo>
                    <a:pt x="14579" y="8167"/>
                  </a:lnTo>
                  <a:lnTo>
                    <a:pt x="14006" y="7594"/>
                  </a:lnTo>
                  <a:lnTo>
                    <a:pt x="13433" y="7021"/>
                  </a:lnTo>
                  <a:lnTo>
                    <a:pt x="12645" y="6627"/>
                  </a:lnTo>
                  <a:lnTo>
                    <a:pt x="11678" y="6233"/>
                  </a:lnTo>
                  <a:lnTo>
                    <a:pt x="10710" y="6233"/>
                  </a:lnTo>
                  <a:close/>
                </a:path>
              </a:pathLst>
            </a:cu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95" name="Shape 495"/>
            <p:cNvSpPr/>
            <p:nvPr/>
          </p:nvSpPr>
          <p:spPr>
            <a:xfrm>
              <a:off x="1392162" y="4462089"/>
              <a:ext cx="176646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704" y="21422"/>
                  </a:lnTo>
                  <a:lnTo>
                    <a:pt x="6572" y="20818"/>
                  </a:lnTo>
                  <a:lnTo>
                    <a:pt x="4832" y="19859"/>
                  </a:lnTo>
                  <a:lnTo>
                    <a:pt x="3304" y="18509"/>
                  </a:lnTo>
                  <a:lnTo>
                    <a:pt x="1954" y="16768"/>
                  </a:lnTo>
                  <a:lnTo>
                    <a:pt x="995" y="15063"/>
                  </a:lnTo>
                  <a:lnTo>
                    <a:pt x="213" y="12932"/>
                  </a:lnTo>
                  <a:lnTo>
                    <a:pt x="0" y="10800"/>
                  </a:lnTo>
                  <a:lnTo>
                    <a:pt x="213" y="8704"/>
                  </a:lnTo>
                  <a:lnTo>
                    <a:pt x="995" y="6750"/>
                  </a:lnTo>
                  <a:lnTo>
                    <a:pt x="1954" y="4832"/>
                  </a:lnTo>
                  <a:lnTo>
                    <a:pt x="3304" y="3304"/>
                  </a:lnTo>
                  <a:lnTo>
                    <a:pt x="4832" y="1918"/>
                  </a:lnTo>
                  <a:lnTo>
                    <a:pt x="6572" y="959"/>
                  </a:lnTo>
                  <a:lnTo>
                    <a:pt x="8704" y="391"/>
                  </a:lnTo>
                  <a:lnTo>
                    <a:pt x="10800" y="0"/>
                  </a:lnTo>
                  <a:lnTo>
                    <a:pt x="12932" y="391"/>
                  </a:lnTo>
                  <a:lnTo>
                    <a:pt x="15063" y="959"/>
                  </a:lnTo>
                  <a:lnTo>
                    <a:pt x="16768" y="1918"/>
                  </a:lnTo>
                  <a:lnTo>
                    <a:pt x="18545" y="3304"/>
                  </a:lnTo>
                  <a:lnTo>
                    <a:pt x="19682" y="4832"/>
                  </a:lnTo>
                  <a:lnTo>
                    <a:pt x="20818" y="6750"/>
                  </a:lnTo>
                  <a:lnTo>
                    <a:pt x="21422" y="8704"/>
                  </a:lnTo>
                  <a:lnTo>
                    <a:pt x="21600" y="10800"/>
                  </a:lnTo>
                  <a:lnTo>
                    <a:pt x="21422" y="12932"/>
                  </a:lnTo>
                  <a:lnTo>
                    <a:pt x="20818" y="15063"/>
                  </a:lnTo>
                  <a:lnTo>
                    <a:pt x="19682" y="16768"/>
                  </a:lnTo>
                  <a:lnTo>
                    <a:pt x="18545" y="18509"/>
                  </a:lnTo>
                  <a:lnTo>
                    <a:pt x="16768" y="19859"/>
                  </a:lnTo>
                  <a:lnTo>
                    <a:pt x="15063" y="20818"/>
                  </a:lnTo>
                  <a:lnTo>
                    <a:pt x="12932" y="21422"/>
                  </a:lnTo>
                  <a:lnTo>
                    <a:pt x="10800" y="21600"/>
                  </a:lnTo>
                  <a:close/>
                  <a:moveTo>
                    <a:pt x="10800" y="6181"/>
                  </a:moveTo>
                  <a:lnTo>
                    <a:pt x="9841" y="6359"/>
                  </a:lnTo>
                  <a:lnTo>
                    <a:pt x="9059" y="6537"/>
                  </a:lnTo>
                  <a:lnTo>
                    <a:pt x="8313" y="6928"/>
                  </a:lnTo>
                  <a:lnTo>
                    <a:pt x="7532" y="7532"/>
                  </a:lnTo>
                  <a:lnTo>
                    <a:pt x="6963" y="8313"/>
                  </a:lnTo>
                  <a:lnTo>
                    <a:pt x="6572" y="9059"/>
                  </a:lnTo>
                  <a:lnTo>
                    <a:pt x="6395" y="9841"/>
                  </a:lnTo>
                  <a:lnTo>
                    <a:pt x="6181" y="10800"/>
                  </a:lnTo>
                  <a:lnTo>
                    <a:pt x="6395" y="11759"/>
                  </a:lnTo>
                  <a:lnTo>
                    <a:pt x="6572" y="12718"/>
                  </a:lnTo>
                  <a:lnTo>
                    <a:pt x="6963" y="13500"/>
                  </a:lnTo>
                  <a:lnTo>
                    <a:pt x="7532" y="14104"/>
                  </a:lnTo>
                  <a:lnTo>
                    <a:pt x="8313" y="14672"/>
                  </a:lnTo>
                  <a:lnTo>
                    <a:pt x="9059" y="15063"/>
                  </a:lnTo>
                  <a:lnTo>
                    <a:pt x="9841" y="15419"/>
                  </a:lnTo>
                  <a:lnTo>
                    <a:pt x="11795" y="15419"/>
                  </a:lnTo>
                  <a:lnTo>
                    <a:pt x="12541" y="15063"/>
                  </a:lnTo>
                  <a:lnTo>
                    <a:pt x="13322" y="14672"/>
                  </a:lnTo>
                  <a:lnTo>
                    <a:pt x="14104" y="14104"/>
                  </a:lnTo>
                  <a:lnTo>
                    <a:pt x="14672" y="13500"/>
                  </a:lnTo>
                  <a:lnTo>
                    <a:pt x="15063" y="12718"/>
                  </a:lnTo>
                  <a:lnTo>
                    <a:pt x="15241" y="11759"/>
                  </a:lnTo>
                  <a:lnTo>
                    <a:pt x="15419" y="10800"/>
                  </a:lnTo>
                  <a:lnTo>
                    <a:pt x="15241" y="9841"/>
                  </a:lnTo>
                  <a:lnTo>
                    <a:pt x="15063" y="9059"/>
                  </a:lnTo>
                  <a:lnTo>
                    <a:pt x="14672" y="8313"/>
                  </a:lnTo>
                  <a:lnTo>
                    <a:pt x="14104" y="7532"/>
                  </a:lnTo>
                  <a:lnTo>
                    <a:pt x="13322" y="6928"/>
                  </a:lnTo>
                  <a:lnTo>
                    <a:pt x="12541" y="6537"/>
                  </a:lnTo>
                  <a:lnTo>
                    <a:pt x="11795" y="6359"/>
                  </a:lnTo>
                  <a:lnTo>
                    <a:pt x="10800" y="6181"/>
                  </a:lnTo>
                  <a:close/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96" name="Shape 496"/>
            <p:cNvSpPr/>
            <p:nvPr/>
          </p:nvSpPr>
          <p:spPr>
            <a:xfrm>
              <a:off x="1646574" y="4358800"/>
              <a:ext cx="175424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92" y="21600"/>
                  </a:moveTo>
                  <a:lnTo>
                    <a:pt x="8575" y="21421"/>
                  </a:lnTo>
                  <a:lnTo>
                    <a:pt x="6602" y="20812"/>
                  </a:lnTo>
                  <a:lnTo>
                    <a:pt x="4664" y="19845"/>
                  </a:lnTo>
                  <a:lnTo>
                    <a:pt x="3122" y="18484"/>
                  </a:lnTo>
                  <a:lnTo>
                    <a:pt x="1758" y="16943"/>
                  </a:lnTo>
                  <a:lnTo>
                    <a:pt x="753" y="14973"/>
                  </a:lnTo>
                  <a:lnTo>
                    <a:pt x="179" y="13039"/>
                  </a:lnTo>
                  <a:lnTo>
                    <a:pt x="0" y="10675"/>
                  </a:lnTo>
                  <a:lnTo>
                    <a:pt x="179" y="8561"/>
                  </a:lnTo>
                  <a:lnTo>
                    <a:pt x="753" y="6591"/>
                  </a:lnTo>
                  <a:lnTo>
                    <a:pt x="1758" y="4657"/>
                  </a:lnTo>
                  <a:lnTo>
                    <a:pt x="3122" y="3116"/>
                  </a:lnTo>
                  <a:lnTo>
                    <a:pt x="4664" y="1719"/>
                  </a:lnTo>
                  <a:lnTo>
                    <a:pt x="6602" y="752"/>
                  </a:lnTo>
                  <a:lnTo>
                    <a:pt x="8575" y="179"/>
                  </a:lnTo>
                  <a:lnTo>
                    <a:pt x="10692" y="0"/>
                  </a:lnTo>
                  <a:lnTo>
                    <a:pt x="13025" y="179"/>
                  </a:lnTo>
                  <a:lnTo>
                    <a:pt x="14998" y="752"/>
                  </a:lnTo>
                  <a:lnTo>
                    <a:pt x="16936" y="1719"/>
                  </a:lnTo>
                  <a:lnTo>
                    <a:pt x="18514" y="3116"/>
                  </a:lnTo>
                  <a:lnTo>
                    <a:pt x="19878" y="4657"/>
                  </a:lnTo>
                  <a:lnTo>
                    <a:pt x="20847" y="6591"/>
                  </a:lnTo>
                  <a:lnTo>
                    <a:pt x="21421" y="8561"/>
                  </a:lnTo>
                  <a:lnTo>
                    <a:pt x="21600" y="10675"/>
                  </a:lnTo>
                  <a:lnTo>
                    <a:pt x="21421" y="13039"/>
                  </a:lnTo>
                  <a:lnTo>
                    <a:pt x="20847" y="14973"/>
                  </a:lnTo>
                  <a:lnTo>
                    <a:pt x="19878" y="16943"/>
                  </a:lnTo>
                  <a:lnTo>
                    <a:pt x="18514" y="18484"/>
                  </a:lnTo>
                  <a:lnTo>
                    <a:pt x="16936" y="19845"/>
                  </a:lnTo>
                  <a:lnTo>
                    <a:pt x="14998" y="20812"/>
                  </a:lnTo>
                  <a:lnTo>
                    <a:pt x="13025" y="21421"/>
                  </a:lnTo>
                  <a:lnTo>
                    <a:pt x="10692" y="21600"/>
                  </a:lnTo>
                  <a:close/>
                  <a:moveTo>
                    <a:pt x="10692" y="6197"/>
                  </a:moveTo>
                  <a:lnTo>
                    <a:pt x="9939" y="6197"/>
                  </a:lnTo>
                  <a:lnTo>
                    <a:pt x="8970" y="6591"/>
                  </a:lnTo>
                  <a:lnTo>
                    <a:pt x="8181" y="7021"/>
                  </a:lnTo>
                  <a:lnTo>
                    <a:pt x="7571" y="7594"/>
                  </a:lnTo>
                  <a:lnTo>
                    <a:pt x="6997" y="8167"/>
                  </a:lnTo>
                  <a:lnTo>
                    <a:pt x="6602" y="8955"/>
                  </a:lnTo>
                  <a:lnTo>
                    <a:pt x="6207" y="9922"/>
                  </a:lnTo>
                  <a:lnTo>
                    <a:pt x="6207" y="11642"/>
                  </a:lnTo>
                  <a:lnTo>
                    <a:pt x="6602" y="12645"/>
                  </a:lnTo>
                  <a:lnTo>
                    <a:pt x="6997" y="13433"/>
                  </a:lnTo>
                  <a:lnTo>
                    <a:pt x="7571" y="14006"/>
                  </a:lnTo>
                  <a:lnTo>
                    <a:pt x="8181" y="14579"/>
                  </a:lnTo>
                  <a:lnTo>
                    <a:pt x="8970" y="14973"/>
                  </a:lnTo>
                  <a:lnTo>
                    <a:pt x="9939" y="15367"/>
                  </a:lnTo>
                  <a:lnTo>
                    <a:pt x="11661" y="15367"/>
                  </a:lnTo>
                  <a:lnTo>
                    <a:pt x="12666" y="14973"/>
                  </a:lnTo>
                  <a:lnTo>
                    <a:pt x="13455" y="14579"/>
                  </a:lnTo>
                  <a:lnTo>
                    <a:pt x="14029" y="14006"/>
                  </a:lnTo>
                  <a:lnTo>
                    <a:pt x="14603" y="13433"/>
                  </a:lnTo>
                  <a:lnTo>
                    <a:pt x="14998" y="12645"/>
                  </a:lnTo>
                  <a:lnTo>
                    <a:pt x="15393" y="11642"/>
                  </a:lnTo>
                  <a:lnTo>
                    <a:pt x="15393" y="9922"/>
                  </a:lnTo>
                  <a:lnTo>
                    <a:pt x="14998" y="8955"/>
                  </a:lnTo>
                  <a:lnTo>
                    <a:pt x="14603" y="8167"/>
                  </a:lnTo>
                  <a:lnTo>
                    <a:pt x="14029" y="7594"/>
                  </a:lnTo>
                  <a:lnTo>
                    <a:pt x="13455" y="7021"/>
                  </a:lnTo>
                  <a:lnTo>
                    <a:pt x="12666" y="6591"/>
                  </a:lnTo>
                  <a:lnTo>
                    <a:pt x="11661" y="6197"/>
                  </a:lnTo>
                  <a:lnTo>
                    <a:pt x="10692" y="6197"/>
                  </a:lnTo>
                  <a:close/>
                </a:path>
              </a:pathLst>
            </a:custGeom>
            <a:solidFill>
              <a:srgbClr val="F8D4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97" name="Shape 497"/>
            <p:cNvSpPr/>
            <p:nvPr/>
          </p:nvSpPr>
          <p:spPr>
            <a:xfrm>
              <a:off x="2152815" y="4383331"/>
              <a:ext cx="49988" cy="158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600" y="9053"/>
                  </a:lnTo>
                  <a:lnTo>
                    <a:pt x="20234" y="7345"/>
                  </a:lnTo>
                  <a:lnTo>
                    <a:pt x="18248" y="5837"/>
                  </a:lnTo>
                  <a:lnTo>
                    <a:pt x="15517" y="4328"/>
                  </a:lnTo>
                  <a:lnTo>
                    <a:pt x="12786" y="3017"/>
                  </a:lnTo>
                  <a:lnTo>
                    <a:pt x="8814" y="1747"/>
                  </a:lnTo>
                  <a:lnTo>
                    <a:pt x="4717" y="675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17" y="20925"/>
                  </a:lnTo>
                  <a:lnTo>
                    <a:pt x="8814" y="19853"/>
                  </a:lnTo>
                  <a:lnTo>
                    <a:pt x="12786" y="18543"/>
                  </a:lnTo>
                  <a:lnTo>
                    <a:pt x="15517" y="17272"/>
                  </a:lnTo>
                  <a:lnTo>
                    <a:pt x="18248" y="15763"/>
                  </a:lnTo>
                  <a:lnTo>
                    <a:pt x="20234" y="14254"/>
                  </a:lnTo>
                  <a:lnTo>
                    <a:pt x="21600" y="12507"/>
                  </a:lnTo>
                  <a:lnTo>
                    <a:pt x="21600" y="1080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98" name="Shape 498"/>
            <p:cNvSpPr/>
            <p:nvPr/>
          </p:nvSpPr>
          <p:spPr>
            <a:xfrm>
              <a:off x="2532496" y="4462089"/>
              <a:ext cx="48773" cy="554782"/>
            </a:xfrm>
            <a:prstGeom prst="rect">
              <a:avLst/>
            </a:pr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99" name="Shape 499"/>
            <p:cNvSpPr/>
            <p:nvPr/>
          </p:nvSpPr>
          <p:spPr>
            <a:xfrm>
              <a:off x="1520014" y="3523449"/>
              <a:ext cx="548577" cy="554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32" y="21600"/>
                  </a:moveTo>
                  <a:lnTo>
                    <a:pt x="10553" y="21555"/>
                  </a:lnTo>
                  <a:lnTo>
                    <a:pt x="10426" y="21486"/>
                  </a:lnTo>
                  <a:lnTo>
                    <a:pt x="10242" y="21361"/>
                  </a:lnTo>
                  <a:lnTo>
                    <a:pt x="322" y="11482"/>
                  </a:lnTo>
                  <a:lnTo>
                    <a:pt x="195" y="11357"/>
                  </a:lnTo>
                  <a:lnTo>
                    <a:pt x="69" y="11164"/>
                  </a:lnTo>
                  <a:lnTo>
                    <a:pt x="0" y="10982"/>
                  </a:lnTo>
                  <a:lnTo>
                    <a:pt x="0" y="10618"/>
                  </a:lnTo>
                  <a:lnTo>
                    <a:pt x="69" y="10425"/>
                  </a:lnTo>
                  <a:lnTo>
                    <a:pt x="195" y="10243"/>
                  </a:lnTo>
                  <a:lnTo>
                    <a:pt x="322" y="10118"/>
                  </a:lnTo>
                  <a:lnTo>
                    <a:pt x="10242" y="239"/>
                  </a:lnTo>
                  <a:lnTo>
                    <a:pt x="10369" y="114"/>
                  </a:lnTo>
                  <a:lnTo>
                    <a:pt x="10553" y="57"/>
                  </a:lnTo>
                  <a:lnTo>
                    <a:pt x="10748" y="0"/>
                  </a:lnTo>
                  <a:lnTo>
                    <a:pt x="11116" y="0"/>
                  </a:lnTo>
                  <a:lnTo>
                    <a:pt x="11300" y="57"/>
                  </a:lnTo>
                  <a:lnTo>
                    <a:pt x="11495" y="114"/>
                  </a:lnTo>
                  <a:lnTo>
                    <a:pt x="11679" y="239"/>
                  </a:lnTo>
                  <a:lnTo>
                    <a:pt x="21600" y="10118"/>
                  </a:lnTo>
                  <a:lnTo>
                    <a:pt x="20163" y="11482"/>
                  </a:lnTo>
                  <a:lnTo>
                    <a:pt x="10932" y="2342"/>
                  </a:lnTo>
                  <a:lnTo>
                    <a:pt x="2437" y="10800"/>
                  </a:lnTo>
                  <a:lnTo>
                    <a:pt x="10932" y="19258"/>
                  </a:lnTo>
                  <a:lnTo>
                    <a:pt x="15174" y="15063"/>
                  </a:lnTo>
                  <a:lnTo>
                    <a:pt x="16611" y="16416"/>
                  </a:lnTo>
                  <a:lnTo>
                    <a:pt x="11679" y="21361"/>
                  </a:lnTo>
                  <a:lnTo>
                    <a:pt x="11495" y="21486"/>
                  </a:lnTo>
                  <a:lnTo>
                    <a:pt x="11300" y="21555"/>
                  </a:lnTo>
                  <a:lnTo>
                    <a:pt x="10932" y="21600"/>
                  </a:lnTo>
                </a:path>
              </a:pathLst>
            </a:cu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0" name="Shape 500"/>
            <p:cNvSpPr/>
            <p:nvPr/>
          </p:nvSpPr>
          <p:spPr>
            <a:xfrm>
              <a:off x="2660348" y="3737774"/>
              <a:ext cx="304525" cy="304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10116" y="21517"/>
                  </a:lnTo>
                  <a:lnTo>
                    <a:pt x="9784" y="21268"/>
                  </a:lnTo>
                  <a:lnTo>
                    <a:pt x="9453" y="21040"/>
                  </a:lnTo>
                  <a:lnTo>
                    <a:pt x="560" y="12147"/>
                  </a:lnTo>
                  <a:lnTo>
                    <a:pt x="332" y="11816"/>
                  </a:lnTo>
                  <a:lnTo>
                    <a:pt x="104" y="11484"/>
                  </a:lnTo>
                  <a:lnTo>
                    <a:pt x="0" y="11152"/>
                  </a:lnTo>
                  <a:lnTo>
                    <a:pt x="0" y="10468"/>
                  </a:lnTo>
                  <a:lnTo>
                    <a:pt x="104" y="10137"/>
                  </a:lnTo>
                  <a:lnTo>
                    <a:pt x="332" y="9784"/>
                  </a:lnTo>
                  <a:lnTo>
                    <a:pt x="560" y="9556"/>
                  </a:lnTo>
                  <a:lnTo>
                    <a:pt x="9453" y="560"/>
                  </a:lnTo>
                  <a:lnTo>
                    <a:pt x="9784" y="332"/>
                  </a:lnTo>
                  <a:lnTo>
                    <a:pt x="10116" y="228"/>
                  </a:lnTo>
                  <a:lnTo>
                    <a:pt x="10468" y="104"/>
                  </a:lnTo>
                  <a:lnTo>
                    <a:pt x="10800" y="0"/>
                  </a:lnTo>
                  <a:lnTo>
                    <a:pt x="11152" y="104"/>
                  </a:lnTo>
                  <a:lnTo>
                    <a:pt x="11484" y="228"/>
                  </a:lnTo>
                  <a:lnTo>
                    <a:pt x="11816" y="332"/>
                  </a:lnTo>
                  <a:lnTo>
                    <a:pt x="12044" y="560"/>
                  </a:lnTo>
                  <a:lnTo>
                    <a:pt x="21040" y="9556"/>
                  </a:lnTo>
                  <a:lnTo>
                    <a:pt x="21268" y="9784"/>
                  </a:lnTo>
                  <a:lnTo>
                    <a:pt x="21372" y="10137"/>
                  </a:lnTo>
                  <a:lnTo>
                    <a:pt x="21496" y="10468"/>
                  </a:lnTo>
                  <a:lnTo>
                    <a:pt x="21600" y="10800"/>
                  </a:lnTo>
                  <a:lnTo>
                    <a:pt x="21496" y="11152"/>
                  </a:lnTo>
                  <a:lnTo>
                    <a:pt x="21372" y="11484"/>
                  </a:lnTo>
                  <a:lnTo>
                    <a:pt x="21268" y="11816"/>
                  </a:lnTo>
                  <a:lnTo>
                    <a:pt x="21040" y="12147"/>
                  </a:lnTo>
                  <a:lnTo>
                    <a:pt x="12044" y="21040"/>
                  </a:lnTo>
                  <a:lnTo>
                    <a:pt x="11816" y="21268"/>
                  </a:lnTo>
                  <a:lnTo>
                    <a:pt x="11484" y="21517"/>
                  </a:lnTo>
                  <a:lnTo>
                    <a:pt x="10800" y="21600"/>
                  </a:lnTo>
                  <a:close/>
                  <a:moveTo>
                    <a:pt x="4374" y="10800"/>
                  </a:moveTo>
                  <a:lnTo>
                    <a:pt x="10800" y="17226"/>
                  </a:lnTo>
                  <a:lnTo>
                    <a:pt x="17226" y="10800"/>
                  </a:lnTo>
                  <a:lnTo>
                    <a:pt x="10800" y="4395"/>
                  </a:lnTo>
                  <a:lnTo>
                    <a:pt x="4374" y="10800"/>
                  </a:lnTo>
                  <a:close/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1" name="Shape 501"/>
            <p:cNvSpPr/>
            <p:nvPr/>
          </p:nvSpPr>
          <p:spPr>
            <a:xfrm>
              <a:off x="2027547" y="3287175"/>
              <a:ext cx="301843" cy="301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12" y="10748"/>
                  </a:moveTo>
                  <a:lnTo>
                    <a:pt x="10748" y="17184"/>
                  </a:lnTo>
                  <a:lnTo>
                    <a:pt x="17184" y="10748"/>
                  </a:lnTo>
                  <a:lnTo>
                    <a:pt x="10748" y="4291"/>
                  </a:lnTo>
                  <a:lnTo>
                    <a:pt x="4312" y="10748"/>
                  </a:lnTo>
                  <a:close/>
                  <a:moveTo>
                    <a:pt x="10748" y="21600"/>
                  </a:moveTo>
                  <a:lnTo>
                    <a:pt x="10081" y="21496"/>
                  </a:lnTo>
                  <a:lnTo>
                    <a:pt x="9852" y="21246"/>
                  </a:lnTo>
                  <a:lnTo>
                    <a:pt x="9498" y="21038"/>
                  </a:lnTo>
                  <a:lnTo>
                    <a:pt x="458" y="12102"/>
                  </a:lnTo>
                  <a:lnTo>
                    <a:pt x="229" y="11748"/>
                  </a:lnTo>
                  <a:lnTo>
                    <a:pt x="125" y="11539"/>
                  </a:lnTo>
                  <a:lnTo>
                    <a:pt x="0" y="11185"/>
                  </a:lnTo>
                  <a:lnTo>
                    <a:pt x="0" y="10394"/>
                  </a:lnTo>
                  <a:lnTo>
                    <a:pt x="125" y="10061"/>
                  </a:lnTo>
                  <a:lnTo>
                    <a:pt x="229" y="9727"/>
                  </a:lnTo>
                  <a:lnTo>
                    <a:pt x="458" y="9498"/>
                  </a:lnTo>
                  <a:lnTo>
                    <a:pt x="9498" y="437"/>
                  </a:lnTo>
                  <a:lnTo>
                    <a:pt x="9852" y="208"/>
                  </a:lnTo>
                  <a:lnTo>
                    <a:pt x="10081" y="104"/>
                  </a:lnTo>
                  <a:lnTo>
                    <a:pt x="10415" y="0"/>
                  </a:lnTo>
                  <a:lnTo>
                    <a:pt x="11206" y="0"/>
                  </a:lnTo>
                  <a:lnTo>
                    <a:pt x="11539" y="104"/>
                  </a:lnTo>
                  <a:lnTo>
                    <a:pt x="11768" y="208"/>
                  </a:lnTo>
                  <a:lnTo>
                    <a:pt x="12102" y="437"/>
                  </a:lnTo>
                  <a:lnTo>
                    <a:pt x="21038" y="9498"/>
                  </a:lnTo>
                  <a:lnTo>
                    <a:pt x="21267" y="9831"/>
                  </a:lnTo>
                  <a:lnTo>
                    <a:pt x="21496" y="10061"/>
                  </a:lnTo>
                  <a:lnTo>
                    <a:pt x="21600" y="10748"/>
                  </a:lnTo>
                  <a:lnTo>
                    <a:pt x="21496" y="11414"/>
                  </a:lnTo>
                  <a:lnTo>
                    <a:pt x="21267" y="11748"/>
                  </a:lnTo>
                  <a:lnTo>
                    <a:pt x="21038" y="12102"/>
                  </a:lnTo>
                  <a:lnTo>
                    <a:pt x="12102" y="21038"/>
                  </a:lnTo>
                  <a:lnTo>
                    <a:pt x="11768" y="21246"/>
                  </a:lnTo>
                  <a:lnTo>
                    <a:pt x="11414" y="21496"/>
                  </a:lnTo>
                  <a:lnTo>
                    <a:pt x="10748" y="21600"/>
                  </a:lnTo>
                  <a:close/>
                </a:path>
              </a:pathLst>
            </a:custGeom>
            <a:solidFill>
              <a:srgbClr val="F8D4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2" name="Shape 502"/>
            <p:cNvSpPr/>
            <p:nvPr/>
          </p:nvSpPr>
          <p:spPr>
            <a:xfrm>
              <a:off x="3040029" y="3884961"/>
              <a:ext cx="304525" cy="301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10116" y="21496"/>
                  </a:lnTo>
                  <a:lnTo>
                    <a:pt x="9784" y="21267"/>
                  </a:lnTo>
                  <a:lnTo>
                    <a:pt x="9556" y="21038"/>
                  </a:lnTo>
                  <a:lnTo>
                    <a:pt x="560" y="12102"/>
                  </a:lnTo>
                  <a:lnTo>
                    <a:pt x="332" y="11768"/>
                  </a:lnTo>
                  <a:lnTo>
                    <a:pt x="104" y="11539"/>
                  </a:lnTo>
                  <a:lnTo>
                    <a:pt x="0" y="11185"/>
                  </a:lnTo>
                  <a:lnTo>
                    <a:pt x="0" y="10415"/>
                  </a:lnTo>
                  <a:lnTo>
                    <a:pt x="104" y="10061"/>
                  </a:lnTo>
                  <a:lnTo>
                    <a:pt x="332" y="9852"/>
                  </a:lnTo>
                  <a:lnTo>
                    <a:pt x="560" y="9498"/>
                  </a:lnTo>
                  <a:lnTo>
                    <a:pt x="9556" y="437"/>
                  </a:lnTo>
                  <a:lnTo>
                    <a:pt x="9784" y="229"/>
                  </a:lnTo>
                  <a:lnTo>
                    <a:pt x="10116" y="104"/>
                  </a:lnTo>
                  <a:lnTo>
                    <a:pt x="10448" y="0"/>
                  </a:lnTo>
                  <a:lnTo>
                    <a:pt x="11132" y="0"/>
                  </a:lnTo>
                  <a:lnTo>
                    <a:pt x="11463" y="104"/>
                  </a:lnTo>
                  <a:lnTo>
                    <a:pt x="11816" y="229"/>
                  </a:lnTo>
                  <a:lnTo>
                    <a:pt x="12044" y="437"/>
                  </a:lnTo>
                  <a:lnTo>
                    <a:pt x="21020" y="9498"/>
                  </a:lnTo>
                  <a:lnTo>
                    <a:pt x="21268" y="9852"/>
                  </a:lnTo>
                  <a:lnTo>
                    <a:pt x="21372" y="10061"/>
                  </a:lnTo>
                  <a:lnTo>
                    <a:pt x="21496" y="10415"/>
                  </a:lnTo>
                  <a:lnTo>
                    <a:pt x="21600" y="10748"/>
                  </a:lnTo>
                  <a:lnTo>
                    <a:pt x="21496" y="11185"/>
                  </a:lnTo>
                  <a:lnTo>
                    <a:pt x="21372" y="11539"/>
                  </a:lnTo>
                  <a:lnTo>
                    <a:pt x="21268" y="11768"/>
                  </a:lnTo>
                  <a:lnTo>
                    <a:pt x="21020" y="12102"/>
                  </a:lnTo>
                  <a:lnTo>
                    <a:pt x="12044" y="21038"/>
                  </a:lnTo>
                  <a:lnTo>
                    <a:pt x="11816" y="21267"/>
                  </a:lnTo>
                  <a:lnTo>
                    <a:pt x="11463" y="21496"/>
                  </a:lnTo>
                  <a:lnTo>
                    <a:pt x="10800" y="21600"/>
                  </a:lnTo>
                  <a:close/>
                  <a:moveTo>
                    <a:pt x="4374" y="10748"/>
                  </a:moveTo>
                  <a:lnTo>
                    <a:pt x="10800" y="17205"/>
                  </a:lnTo>
                  <a:lnTo>
                    <a:pt x="17205" y="10748"/>
                  </a:lnTo>
                  <a:lnTo>
                    <a:pt x="10800" y="4291"/>
                  </a:lnTo>
                  <a:lnTo>
                    <a:pt x="4374" y="10748"/>
                  </a:lnTo>
                  <a:close/>
                </a:path>
              </a:pathLst>
            </a:cu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3" name="Shape 503"/>
            <p:cNvSpPr/>
            <p:nvPr/>
          </p:nvSpPr>
          <p:spPr>
            <a:xfrm>
              <a:off x="2407228" y="2654529"/>
              <a:ext cx="49987" cy="246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6347"/>
                  </a:lnTo>
                  <a:lnTo>
                    <a:pt x="18124" y="20070"/>
                  </a:lnTo>
                  <a:lnTo>
                    <a:pt x="20110" y="20758"/>
                  </a:lnTo>
                  <a:lnTo>
                    <a:pt x="21600" y="21600"/>
                  </a:lnTo>
                </a:path>
              </a:pathLst>
            </a:cu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4" name="Shape 504"/>
            <p:cNvSpPr/>
            <p:nvPr/>
          </p:nvSpPr>
          <p:spPr>
            <a:xfrm>
              <a:off x="2152815" y="2751363"/>
              <a:ext cx="252790" cy="301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41" y="458"/>
                  </a:moveTo>
                  <a:lnTo>
                    <a:pt x="14193" y="208"/>
                  </a:lnTo>
                  <a:lnTo>
                    <a:pt x="13770" y="104"/>
                  </a:lnTo>
                  <a:lnTo>
                    <a:pt x="13372" y="0"/>
                  </a:lnTo>
                  <a:lnTo>
                    <a:pt x="12552" y="0"/>
                  </a:lnTo>
                  <a:lnTo>
                    <a:pt x="11757" y="208"/>
                  </a:lnTo>
                  <a:lnTo>
                    <a:pt x="11484" y="458"/>
                  </a:lnTo>
                  <a:lnTo>
                    <a:pt x="671" y="9498"/>
                  </a:lnTo>
                  <a:lnTo>
                    <a:pt x="422" y="9727"/>
                  </a:lnTo>
                  <a:lnTo>
                    <a:pt x="273" y="10061"/>
                  </a:lnTo>
                  <a:lnTo>
                    <a:pt x="149" y="10394"/>
                  </a:lnTo>
                  <a:lnTo>
                    <a:pt x="0" y="10748"/>
                  </a:lnTo>
                  <a:lnTo>
                    <a:pt x="149" y="11206"/>
                  </a:lnTo>
                  <a:lnTo>
                    <a:pt x="273" y="11539"/>
                  </a:lnTo>
                  <a:lnTo>
                    <a:pt x="422" y="11768"/>
                  </a:lnTo>
                  <a:lnTo>
                    <a:pt x="671" y="12102"/>
                  </a:lnTo>
                  <a:lnTo>
                    <a:pt x="11484" y="21038"/>
                  </a:lnTo>
                  <a:lnTo>
                    <a:pt x="11757" y="21267"/>
                  </a:lnTo>
                  <a:lnTo>
                    <a:pt x="12155" y="21496"/>
                  </a:lnTo>
                  <a:lnTo>
                    <a:pt x="12950" y="21600"/>
                  </a:lnTo>
                  <a:lnTo>
                    <a:pt x="13770" y="21496"/>
                  </a:lnTo>
                  <a:lnTo>
                    <a:pt x="14193" y="21267"/>
                  </a:lnTo>
                  <a:lnTo>
                    <a:pt x="14441" y="21038"/>
                  </a:lnTo>
                  <a:lnTo>
                    <a:pt x="21600" y="15164"/>
                  </a:lnTo>
                  <a:lnTo>
                    <a:pt x="21600" y="6457"/>
                  </a:lnTo>
                  <a:lnTo>
                    <a:pt x="14441" y="458"/>
                  </a:lnTo>
                  <a:close/>
                  <a:moveTo>
                    <a:pt x="12950" y="17205"/>
                  </a:moveTo>
                  <a:lnTo>
                    <a:pt x="5269" y="10748"/>
                  </a:lnTo>
                  <a:lnTo>
                    <a:pt x="12950" y="4291"/>
                  </a:lnTo>
                  <a:lnTo>
                    <a:pt x="20655" y="10748"/>
                  </a:lnTo>
                  <a:lnTo>
                    <a:pt x="12950" y="17205"/>
                  </a:lnTo>
                  <a:close/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5" name="Shape 505"/>
            <p:cNvSpPr/>
            <p:nvPr/>
          </p:nvSpPr>
          <p:spPr>
            <a:xfrm>
              <a:off x="2407228" y="2841741"/>
              <a:ext cx="49987" cy="120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903"/>
                  </a:moveTo>
                  <a:lnTo>
                    <a:pt x="21600" y="10645"/>
                  </a:lnTo>
                  <a:lnTo>
                    <a:pt x="20110" y="8940"/>
                  </a:lnTo>
                  <a:lnTo>
                    <a:pt x="18124" y="7544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8124" y="14004"/>
                  </a:lnTo>
                  <a:lnTo>
                    <a:pt x="20110" y="12609"/>
                  </a:lnTo>
                  <a:lnTo>
                    <a:pt x="21600" y="10903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6" name="Shape 506"/>
            <p:cNvSpPr/>
            <p:nvPr/>
          </p:nvSpPr>
          <p:spPr>
            <a:xfrm>
              <a:off x="2660348" y="2553823"/>
              <a:ext cx="304525" cy="304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10116" y="21372"/>
                  </a:lnTo>
                  <a:lnTo>
                    <a:pt x="9784" y="21268"/>
                  </a:lnTo>
                  <a:lnTo>
                    <a:pt x="9453" y="21041"/>
                  </a:lnTo>
                  <a:lnTo>
                    <a:pt x="560" y="12053"/>
                  </a:lnTo>
                  <a:lnTo>
                    <a:pt x="332" y="11825"/>
                  </a:lnTo>
                  <a:lnTo>
                    <a:pt x="104" y="11494"/>
                  </a:lnTo>
                  <a:lnTo>
                    <a:pt x="0" y="11142"/>
                  </a:lnTo>
                  <a:lnTo>
                    <a:pt x="0" y="10458"/>
                  </a:lnTo>
                  <a:lnTo>
                    <a:pt x="104" y="10127"/>
                  </a:lnTo>
                  <a:lnTo>
                    <a:pt x="332" y="9795"/>
                  </a:lnTo>
                  <a:lnTo>
                    <a:pt x="560" y="9464"/>
                  </a:lnTo>
                  <a:lnTo>
                    <a:pt x="9453" y="559"/>
                  </a:lnTo>
                  <a:lnTo>
                    <a:pt x="9784" y="331"/>
                  </a:lnTo>
                  <a:lnTo>
                    <a:pt x="10116" y="124"/>
                  </a:lnTo>
                  <a:lnTo>
                    <a:pt x="10468" y="0"/>
                  </a:lnTo>
                  <a:lnTo>
                    <a:pt x="11152" y="0"/>
                  </a:lnTo>
                  <a:lnTo>
                    <a:pt x="11484" y="124"/>
                  </a:lnTo>
                  <a:lnTo>
                    <a:pt x="11816" y="331"/>
                  </a:lnTo>
                  <a:lnTo>
                    <a:pt x="12044" y="559"/>
                  </a:lnTo>
                  <a:lnTo>
                    <a:pt x="21040" y="9464"/>
                  </a:lnTo>
                  <a:lnTo>
                    <a:pt x="21268" y="9795"/>
                  </a:lnTo>
                  <a:lnTo>
                    <a:pt x="21372" y="10127"/>
                  </a:lnTo>
                  <a:lnTo>
                    <a:pt x="21496" y="10458"/>
                  </a:lnTo>
                  <a:lnTo>
                    <a:pt x="21600" y="10810"/>
                  </a:lnTo>
                  <a:lnTo>
                    <a:pt x="21496" y="11142"/>
                  </a:lnTo>
                  <a:lnTo>
                    <a:pt x="21372" y="11494"/>
                  </a:lnTo>
                  <a:lnTo>
                    <a:pt x="21268" y="11825"/>
                  </a:lnTo>
                  <a:lnTo>
                    <a:pt x="21040" y="12053"/>
                  </a:lnTo>
                  <a:lnTo>
                    <a:pt x="12044" y="21041"/>
                  </a:lnTo>
                  <a:lnTo>
                    <a:pt x="11816" y="21268"/>
                  </a:lnTo>
                  <a:lnTo>
                    <a:pt x="11484" y="21372"/>
                  </a:lnTo>
                  <a:lnTo>
                    <a:pt x="10800" y="21600"/>
                  </a:lnTo>
                  <a:close/>
                  <a:moveTo>
                    <a:pt x="4374" y="10810"/>
                  </a:moveTo>
                  <a:lnTo>
                    <a:pt x="10800" y="17230"/>
                  </a:lnTo>
                  <a:lnTo>
                    <a:pt x="17226" y="10810"/>
                  </a:lnTo>
                  <a:lnTo>
                    <a:pt x="10800" y="4390"/>
                  </a:lnTo>
                  <a:lnTo>
                    <a:pt x="4374" y="10810"/>
                  </a:lnTo>
                  <a:close/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7" name="Shape 507"/>
            <p:cNvSpPr/>
            <p:nvPr/>
          </p:nvSpPr>
          <p:spPr>
            <a:xfrm>
              <a:off x="2914760" y="877958"/>
              <a:ext cx="301842" cy="304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27" y="21600"/>
                  </a:moveTo>
                  <a:lnTo>
                    <a:pt x="10061" y="21476"/>
                  </a:lnTo>
                  <a:lnTo>
                    <a:pt x="9706" y="21248"/>
                  </a:lnTo>
                  <a:lnTo>
                    <a:pt x="9498" y="21041"/>
                  </a:lnTo>
                  <a:lnTo>
                    <a:pt x="437" y="12136"/>
                  </a:lnTo>
                  <a:lnTo>
                    <a:pt x="208" y="11804"/>
                  </a:lnTo>
                  <a:lnTo>
                    <a:pt x="104" y="11473"/>
                  </a:lnTo>
                  <a:lnTo>
                    <a:pt x="0" y="11121"/>
                  </a:lnTo>
                  <a:lnTo>
                    <a:pt x="0" y="10458"/>
                  </a:lnTo>
                  <a:lnTo>
                    <a:pt x="104" y="10127"/>
                  </a:lnTo>
                  <a:lnTo>
                    <a:pt x="208" y="9775"/>
                  </a:lnTo>
                  <a:lnTo>
                    <a:pt x="437" y="9547"/>
                  </a:lnTo>
                  <a:lnTo>
                    <a:pt x="9498" y="559"/>
                  </a:lnTo>
                  <a:lnTo>
                    <a:pt x="9706" y="331"/>
                  </a:lnTo>
                  <a:lnTo>
                    <a:pt x="10061" y="228"/>
                  </a:lnTo>
                  <a:lnTo>
                    <a:pt x="10394" y="103"/>
                  </a:lnTo>
                  <a:lnTo>
                    <a:pt x="10727" y="0"/>
                  </a:lnTo>
                  <a:lnTo>
                    <a:pt x="11060" y="103"/>
                  </a:lnTo>
                  <a:lnTo>
                    <a:pt x="11414" y="228"/>
                  </a:lnTo>
                  <a:lnTo>
                    <a:pt x="11748" y="331"/>
                  </a:lnTo>
                  <a:lnTo>
                    <a:pt x="12102" y="559"/>
                  </a:lnTo>
                  <a:lnTo>
                    <a:pt x="21038" y="9547"/>
                  </a:lnTo>
                  <a:lnTo>
                    <a:pt x="21246" y="9775"/>
                  </a:lnTo>
                  <a:lnTo>
                    <a:pt x="21475" y="10127"/>
                  </a:lnTo>
                  <a:lnTo>
                    <a:pt x="21600" y="10790"/>
                  </a:lnTo>
                  <a:lnTo>
                    <a:pt x="21475" y="11473"/>
                  </a:lnTo>
                  <a:lnTo>
                    <a:pt x="21246" y="11804"/>
                  </a:lnTo>
                  <a:lnTo>
                    <a:pt x="21038" y="12136"/>
                  </a:lnTo>
                  <a:lnTo>
                    <a:pt x="12102" y="21041"/>
                  </a:lnTo>
                  <a:lnTo>
                    <a:pt x="11748" y="21248"/>
                  </a:lnTo>
                  <a:lnTo>
                    <a:pt x="11414" y="21476"/>
                  </a:lnTo>
                  <a:lnTo>
                    <a:pt x="10727" y="21600"/>
                  </a:lnTo>
                  <a:close/>
                  <a:moveTo>
                    <a:pt x="4291" y="10790"/>
                  </a:moveTo>
                  <a:lnTo>
                    <a:pt x="10727" y="17210"/>
                  </a:lnTo>
                  <a:lnTo>
                    <a:pt x="17184" y="10790"/>
                  </a:lnTo>
                  <a:lnTo>
                    <a:pt x="10727" y="4370"/>
                  </a:lnTo>
                  <a:lnTo>
                    <a:pt x="4291" y="10790"/>
                  </a:lnTo>
                  <a:close/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8" name="Shape 508"/>
            <p:cNvSpPr/>
            <p:nvPr/>
          </p:nvSpPr>
          <p:spPr>
            <a:xfrm>
              <a:off x="3294440" y="0"/>
              <a:ext cx="301843" cy="303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8" y="21600"/>
                  </a:moveTo>
                  <a:lnTo>
                    <a:pt x="10061" y="21475"/>
                  </a:lnTo>
                  <a:lnTo>
                    <a:pt x="9852" y="21350"/>
                  </a:lnTo>
                  <a:lnTo>
                    <a:pt x="9498" y="21142"/>
                  </a:lnTo>
                  <a:lnTo>
                    <a:pt x="458" y="12090"/>
                  </a:lnTo>
                  <a:lnTo>
                    <a:pt x="229" y="11861"/>
                  </a:lnTo>
                  <a:lnTo>
                    <a:pt x="125" y="11528"/>
                  </a:lnTo>
                  <a:lnTo>
                    <a:pt x="0" y="11195"/>
                  </a:lnTo>
                  <a:lnTo>
                    <a:pt x="0" y="10509"/>
                  </a:lnTo>
                  <a:lnTo>
                    <a:pt x="125" y="10176"/>
                  </a:lnTo>
                  <a:lnTo>
                    <a:pt x="229" y="9843"/>
                  </a:lnTo>
                  <a:lnTo>
                    <a:pt x="458" y="9489"/>
                  </a:lnTo>
                  <a:lnTo>
                    <a:pt x="9498" y="562"/>
                  </a:lnTo>
                  <a:lnTo>
                    <a:pt x="9727" y="333"/>
                  </a:lnTo>
                  <a:lnTo>
                    <a:pt x="10061" y="125"/>
                  </a:lnTo>
                  <a:lnTo>
                    <a:pt x="10415" y="0"/>
                  </a:lnTo>
                  <a:lnTo>
                    <a:pt x="11081" y="0"/>
                  </a:lnTo>
                  <a:lnTo>
                    <a:pt x="11414" y="125"/>
                  </a:lnTo>
                  <a:lnTo>
                    <a:pt x="11768" y="333"/>
                  </a:lnTo>
                  <a:lnTo>
                    <a:pt x="12102" y="562"/>
                  </a:lnTo>
                  <a:lnTo>
                    <a:pt x="21038" y="9489"/>
                  </a:lnTo>
                  <a:lnTo>
                    <a:pt x="21267" y="9843"/>
                  </a:lnTo>
                  <a:lnTo>
                    <a:pt x="21475" y="10176"/>
                  </a:lnTo>
                  <a:lnTo>
                    <a:pt x="21600" y="10509"/>
                  </a:lnTo>
                  <a:lnTo>
                    <a:pt x="21600" y="11195"/>
                  </a:lnTo>
                  <a:lnTo>
                    <a:pt x="21475" y="11528"/>
                  </a:lnTo>
                  <a:lnTo>
                    <a:pt x="21267" y="11861"/>
                  </a:lnTo>
                  <a:lnTo>
                    <a:pt x="21038" y="12090"/>
                  </a:lnTo>
                  <a:lnTo>
                    <a:pt x="12102" y="21142"/>
                  </a:lnTo>
                  <a:lnTo>
                    <a:pt x="11768" y="21350"/>
                  </a:lnTo>
                  <a:lnTo>
                    <a:pt x="11414" y="21475"/>
                  </a:lnTo>
                  <a:lnTo>
                    <a:pt x="10748" y="21600"/>
                  </a:lnTo>
                  <a:close/>
                  <a:moveTo>
                    <a:pt x="4291" y="10862"/>
                  </a:moveTo>
                  <a:lnTo>
                    <a:pt x="10748" y="17292"/>
                  </a:lnTo>
                  <a:lnTo>
                    <a:pt x="17184" y="10862"/>
                  </a:lnTo>
                  <a:lnTo>
                    <a:pt x="10748" y="4412"/>
                  </a:lnTo>
                  <a:lnTo>
                    <a:pt x="4291" y="10862"/>
                  </a:lnTo>
                  <a:close/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9" name="Shape 509"/>
            <p:cNvSpPr/>
            <p:nvPr/>
          </p:nvSpPr>
          <p:spPr>
            <a:xfrm>
              <a:off x="2786908" y="2832703"/>
              <a:ext cx="49988" cy="930528"/>
            </a:xfrm>
            <a:prstGeom prst="rect">
              <a:avLst/>
            </a:pr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10" name="Shape 510"/>
            <p:cNvSpPr/>
            <p:nvPr/>
          </p:nvSpPr>
          <p:spPr>
            <a:xfrm>
              <a:off x="3419710" y="1195572"/>
              <a:ext cx="49988" cy="229546"/>
            </a:xfrm>
            <a:prstGeom prst="rect">
              <a:avLst/>
            </a:pr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11" name="Shape 511"/>
            <p:cNvSpPr/>
            <p:nvPr/>
          </p:nvSpPr>
          <p:spPr>
            <a:xfrm>
              <a:off x="2914760" y="2300764"/>
              <a:ext cx="301842" cy="303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27" y="21600"/>
                  </a:moveTo>
                  <a:lnTo>
                    <a:pt x="10061" y="21475"/>
                  </a:lnTo>
                  <a:lnTo>
                    <a:pt x="9706" y="21371"/>
                  </a:lnTo>
                  <a:lnTo>
                    <a:pt x="9498" y="21038"/>
                  </a:lnTo>
                  <a:lnTo>
                    <a:pt x="437" y="12111"/>
                  </a:lnTo>
                  <a:lnTo>
                    <a:pt x="208" y="11757"/>
                  </a:lnTo>
                  <a:lnTo>
                    <a:pt x="104" y="11549"/>
                  </a:lnTo>
                  <a:lnTo>
                    <a:pt x="0" y="11195"/>
                  </a:lnTo>
                  <a:lnTo>
                    <a:pt x="0" y="10405"/>
                  </a:lnTo>
                  <a:lnTo>
                    <a:pt x="104" y="10072"/>
                  </a:lnTo>
                  <a:lnTo>
                    <a:pt x="208" y="9843"/>
                  </a:lnTo>
                  <a:lnTo>
                    <a:pt x="437" y="9510"/>
                  </a:lnTo>
                  <a:lnTo>
                    <a:pt x="9498" y="458"/>
                  </a:lnTo>
                  <a:lnTo>
                    <a:pt x="9706" y="250"/>
                  </a:lnTo>
                  <a:lnTo>
                    <a:pt x="10061" y="125"/>
                  </a:lnTo>
                  <a:lnTo>
                    <a:pt x="10394" y="0"/>
                  </a:lnTo>
                  <a:lnTo>
                    <a:pt x="11060" y="0"/>
                  </a:lnTo>
                  <a:lnTo>
                    <a:pt x="11414" y="125"/>
                  </a:lnTo>
                  <a:lnTo>
                    <a:pt x="11748" y="250"/>
                  </a:lnTo>
                  <a:lnTo>
                    <a:pt x="12102" y="458"/>
                  </a:lnTo>
                  <a:lnTo>
                    <a:pt x="21038" y="9510"/>
                  </a:lnTo>
                  <a:lnTo>
                    <a:pt x="21246" y="9843"/>
                  </a:lnTo>
                  <a:lnTo>
                    <a:pt x="21475" y="10072"/>
                  </a:lnTo>
                  <a:lnTo>
                    <a:pt x="21600" y="10405"/>
                  </a:lnTo>
                  <a:lnTo>
                    <a:pt x="21600" y="11195"/>
                  </a:lnTo>
                  <a:lnTo>
                    <a:pt x="21475" y="11549"/>
                  </a:lnTo>
                  <a:lnTo>
                    <a:pt x="21246" y="11757"/>
                  </a:lnTo>
                  <a:lnTo>
                    <a:pt x="21038" y="12111"/>
                  </a:lnTo>
                  <a:lnTo>
                    <a:pt x="12102" y="21038"/>
                  </a:lnTo>
                  <a:lnTo>
                    <a:pt x="11748" y="21371"/>
                  </a:lnTo>
                  <a:lnTo>
                    <a:pt x="11414" y="21475"/>
                  </a:lnTo>
                  <a:lnTo>
                    <a:pt x="10727" y="21600"/>
                  </a:lnTo>
                  <a:close/>
                  <a:moveTo>
                    <a:pt x="4291" y="10737"/>
                  </a:moveTo>
                  <a:lnTo>
                    <a:pt x="10727" y="17313"/>
                  </a:lnTo>
                  <a:lnTo>
                    <a:pt x="17184" y="10737"/>
                  </a:lnTo>
                  <a:lnTo>
                    <a:pt x="10727" y="4307"/>
                  </a:lnTo>
                  <a:lnTo>
                    <a:pt x="4291" y="10737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12" name="Shape 512"/>
            <p:cNvSpPr/>
            <p:nvPr/>
          </p:nvSpPr>
          <p:spPr>
            <a:xfrm>
              <a:off x="3294440" y="752719"/>
              <a:ext cx="49988" cy="800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46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979" y="347"/>
                  </a:lnTo>
                  <a:lnTo>
                    <a:pt x="19614" y="686"/>
                  </a:lnTo>
                  <a:lnTo>
                    <a:pt x="17503" y="986"/>
                  </a:lnTo>
                  <a:lnTo>
                    <a:pt x="15517" y="1294"/>
                  </a:lnTo>
                  <a:lnTo>
                    <a:pt x="12166" y="1546"/>
                  </a:lnTo>
                  <a:lnTo>
                    <a:pt x="8814" y="1759"/>
                  </a:lnTo>
                  <a:lnTo>
                    <a:pt x="4096" y="1972"/>
                  </a:lnTo>
                  <a:lnTo>
                    <a:pt x="0" y="2146"/>
                  </a:lnTo>
                </a:path>
              </a:pathLst>
            </a:cu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13" name="Shape 513"/>
            <p:cNvSpPr/>
            <p:nvPr/>
          </p:nvSpPr>
          <p:spPr>
            <a:xfrm>
              <a:off x="3218246" y="663632"/>
              <a:ext cx="74638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2363"/>
                  </a:moveTo>
                  <a:lnTo>
                    <a:pt x="13043" y="12363"/>
                  </a:lnTo>
                  <a:lnTo>
                    <a:pt x="14871" y="13145"/>
                  </a:lnTo>
                  <a:lnTo>
                    <a:pt x="16615" y="13926"/>
                  </a:lnTo>
                  <a:lnTo>
                    <a:pt x="18443" y="15063"/>
                  </a:lnTo>
                  <a:lnTo>
                    <a:pt x="19772" y="16200"/>
                  </a:lnTo>
                  <a:lnTo>
                    <a:pt x="20686" y="17763"/>
                  </a:lnTo>
                  <a:lnTo>
                    <a:pt x="21101" y="19682"/>
                  </a:lnTo>
                  <a:lnTo>
                    <a:pt x="21600" y="21600"/>
                  </a:lnTo>
                  <a:lnTo>
                    <a:pt x="21600" y="1918"/>
                  </a:lnTo>
                  <a:lnTo>
                    <a:pt x="18858" y="1137"/>
                  </a:lnTo>
                  <a:lnTo>
                    <a:pt x="16200" y="426"/>
                  </a:lnTo>
                  <a:lnTo>
                    <a:pt x="13458" y="0"/>
                  </a:lnTo>
                  <a:lnTo>
                    <a:pt x="7643" y="0"/>
                  </a:lnTo>
                  <a:lnTo>
                    <a:pt x="4901" y="426"/>
                  </a:lnTo>
                  <a:lnTo>
                    <a:pt x="2658" y="1137"/>
                  </a:lnTo>
                  <a:lnTo>
                    <a:pt x="0" y="1918"/>
                  </a:lnTo>
                  <a:lnTo>
                    <a:pt x="0" y="19682"/>
                  </a:lnTo>
                  <a:lnTo>
                    <a:pt x="831" y="17763"/>
                  </a:lnTo>
                  <a:lnTo>
                    <a:pt x="1745" y="16200"/>
                  </a:lnTo>
                  <a:lnTo>
                    <a:pt x="3074" y="15063"/>
                  </a:lnTo>
                  <a:lnTo>
                    <a:pt x="4486" y="13926"/>
                  </a:lnTo>
                  <a:lnTo>
                    <a:pt x="6729" y="13145"/>
                  </a:lnTo>
                  <a:lnTo>
                    <a:pt x="8474" y="12363"/>
                  </a:lnTo>
                  <a:lnTo>
                    <a:pt x="10800" y="12363"/>
                  </a:lnTo>
                </a:path>
              </a:pathLst>
            </a:cu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14" name="Shape 514"/>
            <p:cNvSpPr/>
            <p:nvPr/>
          </p:nvSpPr>
          <p:spPr>
            <a:xfrm>
              <a:off x="3218246" y="752719"/>
              <a:ext cx="74638" cy="86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9030"/>
                  </a:moveTo>
                  <a:lnTo>
                    <a:pt x="8474" y="9030"/>
                  </a:lnTo>
                  <a:lnTo>
                    <a:pt x="6729" y="8669"/>
                  </a:lnTo>
                  <a:lnTo>
                    <a:pt x="4486" y="7513"/>
                  </a:lnTo>
                  <a:lnTo>
                    <a:pt x="3074" y="6285"/>
                  </a:lnTo>
                  <a:lnTo>
                    <a:pt x="1745" y="5129"/>
                  </a:lnTo>
                  <a:lnTo>
                    <a:pt x="831" y="3540"/>
                  </a:lnTo>
                  <a:lnTo>
                    <a:pt x="0" y="1589"/>
                  </a:lnTo>
                  <a:lnTo>
                    <a:pt x="0" y="0"/>
                  </a:lnTo>
                  <a:lnTo>
                    <a:pt x="0" y="19649"/>
                  </a:lnTo>
                  <a:lnTo>
                    <a:pt x="2658" y="20444"/>
                  </a:lnTo>
                  <a:lnTo>
                    <a:pt x="4901" y="21239"/>
                  </a:lnTo>
                  <a:lnTo>
                    <a:pt x="7643" y="21600"/>
                  </a:lnTo>
                  <a:lnTo>
                    <a:pt x="13458" y="21600"/>
                  </a:lnTo>
                  <a:lnTo>
                    <a:pt x="16200" y="21239"/>
                  </a:lnTo>
                  <a:lnTo>
                    <a:pt x="18858" y="20444"/>
                  </a:lnTo>
                  <a:lnTo>
                    <a:pt x="21600" y="19649"/>
                  </a:lnTo>
                  <a:lnTo>
                    <a:pt x="21600" y="0"/>
                  </a:lnTo>
                  <a:lnTo>
                    <a:pt x="21101" y="1589"/>
                  </a:lnTo>
                  <a:lnTo>
                    <a:pt x="20686" y="3540"/>
                  </a:lnTo>
                  <a:lnTo>
                    <a:pt x="19772" y="5129"/>
                  </a:lnTo>
                  <a:lnTo>
                    <a:pt x="18443" y="6285"/>
                  </a:lnTo>
                  <a:lnTo>
                    <a:pt x="16615" y="7513"/>
                  </a:lnTo>
                  <a:lnTo>
                    <a:pt x="14871" y="8669"/>
                  </a:lnTo>
                  <a:lnTo>
                    <a:pt x="13043" y="9030"/>
                  </a:lnTo>
                  <a:lnTo>
                    <a:pt x="10800" y="9030"/>
                  </a:lnTo>
                </a:path>
              </a:pathLst>
            </a:cu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15" name="Shape 515"/>
            <p:cNvSpPr/>
            <p:nvPr/>
          </p:nvSpPr>
          <p:spPr>
            <a:xfrm>
              <a:off x="3166589" y="671379"/>
              <a:ext cx="49988" cy="159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6883" y="866"/>
                  </a:lnTo>
                  <a:lnTo>
                    <a:pt x="12786" y="1928"/>
                  </a:lnTo>
                  <a:lnTo>
                    <a:pt x="9434" y="3030"/>
                  </a:lnTo>
                  <a:lnTo>
                    <a:pt x="6083" y="4288"/>
                  </a:lnTo>
                  <a:lnTo>
                    <a:pt x="3352" y="5784"/>
                  </a:lnTo>
                  <a:lnTo>
                    <a:pt x="1365" y="7515"/>
                  </a:lnTo>
                  <a:lnTo>
                    <a:pt x="621" y="9010"/>
                  </a:lnTo>
                  <a:lnTo>
                    <a:pt x="0" y="10898"/>
                  </a:lnTo>
                  <a:lnTo>
                    <a:pt x="621" y="12630"/>
                  </a:lnTo>
                  <a:lnTo>
                    <a:pt x="1365" y="14321"/>
                  </a:lnTo>
                  <a:lnTo>
                    <a:pt x="3352" y="15816"/>
                  </a:lnTo>
                  <a:lnTo>
                    <a:pt x="6083" y="17351"/>
                  </a:lnTo>
                  <a:lnTo>
                    <a:pt x="9434" y="18610"/>
                  </a:lnTo>
                  <a:lnTo>
                    <a:pt x="12786" y="19672"/>
                  </a:lnTo>
                  <a:lnTo>
                    <a:pt x="16883" y="20734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16" name="Shape 516"/>
            <p:cNvSpPr/>
            <p:nvPr/>
          </p:nvSpPr>
          <p:spPr>
            <a:xfrm>
              <a:off x="3294440" y="671379"/>
              <a:ext cx="49988" cy="159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4096" y="20734"/>
                  </a:lnTo>
                  <a:lnTo>
                    <a:pt x="8814" y="19672"/>
                  </a:lnTo>
                  <a:lnTo>
                    <a:pt x="12166" y="18610"/>
                  </a:lnTo>
                  <a:lnTo>
                    <a:pt x="15517" y="17351"/>
                  </a:lnTo>
                  <a:lnTo>
                    <a:pt x="17503" y="15816"/>
                  </a:lnTo>
                  <a:lnTo>
                    <a:pt x="19614" y="14321"/>
                  </a:lnTo>
                  <a:lnTo>
                    <a:pt x="20979" y="12630"/>
                  </a:lnTo>
                  <a:lnTo>
                    <a:pt x="21600" y="10898"/>
                  </a:lnTo>
                  <a:lnTo>
                    <a:pt x="20979" y="9010"/>
                  </a:lnTo>
                  <a:lnTo>
                    <a:pt x="19614" y="7515"/>
                  </a:lnTo>
                  <a:lnTo>
                    <a:pt x="17503" y="5784"/>
                  </a:lnTo>
                  <a:lnTo>
                    <a:pt x="15517" y="4288"/>
                  </a:lnTo>
                  <a:lnTo>
                    <a:pt x="12166" y="3030"/>
                  </a:lnTo>
                  <a:lnTo>
                    <a:pt x="8814" y="1928"/>
                  </a:lnTo>
                  <a:lnTo>
                    <a:pt x="4096" y="866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17" name="Shape 517"/>
            <p:cNvSpPr/>
            <p:nvPr/>
          </p:nvSpPr>
          <p:spPr>
            <a:xfrm>
              <a:off x="3294440" y="1400858"/>
              <a:ext cx="301843" cy="304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8" y="21600"/>
                  </a:moveTo>
                  <a:lnTo>
                    <a:pt x="10061" y="21497"/>
                  </a:lnTo>
                  <a:lnTo>
                    <a:pt x="9727" y="21269"/>
                  </a:lnTo>
                  <a:lnTo>
                    <a:pt x="9498" y="21021"/>
                  </a:lnTo>
                  <a:lnTo>
                    <a:pt x="458" y="12145"/>
                  </a:lnTo>
                  <a:lnTo>
                    <a:pt x="229" y="11814"/>
                  </a:lnTo>
                  <a:lnTo>
                    <a:pt x="125" y="11483"/>
                  </a:lnTo>
                  <a:lnTo>
                    <a:pt x="0" y="11152"/>
                  </a:lnTo>
                  <a:lnTo>
                    <a:pt x="0" y="10469"/>
                  </a:lnTo>
                  <a:lnTo>
                    <a:pt x="125" y="10138"/>
                  </a:lnTo>
                  <a:lnTo>
                    <a:pt x="229" y="9786"/>
                  </a:lnTo>
                  <a:lnTo>
                    <a:pt x="458" y="9559"/>
                  </a:lnTo>
                  <a:lnTo>
                    <a:pt x="9498" y="579"/>
                  </a:lnTo>
                  <a:lnTo>
                    <a:pt x="9727" y="352"/>
                  </a:lnTo>
                  <a:lnTo>
                    <a:pt x="10061" y="248"/>
                  </a:lnTo>
                  <a:lnTo>
                    <a:pt x="10415" y="124"/>
                  </a:lnTo>
                  <a:lnTo>
                    <a:pt x="10748" y="0"/>
                  </a:lnTo>
                  <a:lnTo>
                    <a:pt x="11081" y="124"/>
                  </a:lnTo>
                  <a:lnTo>
                    <a:pt x="11414" y="248"/>
                  </a:lnTo>
                  <a:lnTo>
                    <a:pt x="11768" y="352"/>
                  </a:lnTo>
                  <a:lnTo>
                    <a:pt x="12102" y="579"/>
                  </a:lnTo>
                  <a:lnTo>
                    <a:pt x="21038" y="9559"/>
                  </a:lnTo>
                  <a:lnTo>
                    <a:pt x="21267" y="9786"/>
                  </a:lnTo>
                  <a:lnTo>
                    <a:pt x="21475" y="10138"/>
                  </a:lnTo>
                  <a:lnTo>
                    <a:pt x="21600" y="10469"/>
                  </a:lnTo>
                  <a:lnTo>
                    <a:pt x="21600" y="11152"/>
                  </a:lnTo>
                  <a:lnTo>
                    <a:pt x="21475" y="11483"/>
                  </a:lnTo>
                  <a:lnTo>
                    <a:pt x="21267" y="11814"/>
                  </a:lnTo>
                  <a:lnTo>
                    <a:pt x="21038" y="12145"/>
                  </a:lnTo>
                  <a:lnTo>
                    <a:pt x="12102" y="21021"/>
                  </a:lnTo>
                  <a:lnTo>
                    <a:pt x="11768" y="21269"/>
                  </a:lnTo>
                  <a:lnTo>
                    <a:pt x="11414" y="21497"/>
                  </a:lnTo>
                  <a:lnTo>
                    <a:pt x="10748" y="21600"/>
                  </a:lnTo>
                  <a:close/>
                  <a:moveTo>
                    <a:pt x="4291" y="10800"/>
                  </a:moveTo>
                  <a:lnTo>
                    <a:pt x="10748" y="17214"/>
                  </a:lnTo>
                  <a:lnTo>
                    <a:pt x="17184" y="10800"/>
                  </a:lnTo>
                  <a:lnTo>
                    <a:pt x="10748" y="4407"/>
                  </a:lnTo>
                  <a:lnTo>
                    <a:pt x="4291" y="10800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18" name="Shape 518"/>
            <p:cNvSpPr/>
            <p:nvPr/>
          </p:nvSpPr>
          <p:spPr>
            <a:xfrm>
              <a:off x="3166589" y="2121300"/>
              <a:ext cx="176645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387"/>
                  </a:lnTo>
                  <a:lnTo>
                    <a:pt x="6537" y="20818"/>
                  </a:lnTo>
                  <a:lnTo>
                    <a:pt x="4832" y="19682"/>
                  </a:lnTo>
                  <a:lnTo>
                    <a:pt x="3091" y="18509"/>
                  </a:lnTo>
                  <a:lnTo>
                    <a:pt x="1741" y="16768"/>
                  </a:lnTo>
                  <a:lnTo>
                    <a:pt x="781" y="15028"/>
                  </a:lnTo>
                  <a:lnTo>
                    <a:pt x="178" y="12896"/>
                  </a:lnTo>
                  <a:lnTo>
                    <a:pt x="0" y="10800"/>
                  </a:lnTo>
                  <a:lnTo>
                    <a:pt x="178" y="8668"/>
                  </a:lnTo>
                  <a:lnTo>
                    <a:pt x="781" y="6537"/>
                  </a:lnTo>
                  <a:lnTo>
                    <a:pt x="1741" y="4832"/>
                  </a:lnTo>
                  <a:lnTo>
                    <a:pt x="3091" y="3268"/>
                  </a:lnTo>
                  <a:lnTo>
                    <a:pt x="4832" y="1918"/>
                  </a:lnTo>
                  <a:lnTo>
                    <a:pt x="6537" y="959"/>
                  </a:lnTo>
                  <a:lnTo>
                    <a:pt x="8668" y="178"/>
                  </a:lnTo>
                  <a:lnTo>
                    <a:pt x="10800" y="0"/>
                  </a:lnTo>
                  <a:lnTo>
                    <a:pt x="12896" y="178"/>
                  </a:lnTo>
                  <a:lnTo>
                    <a:pt x="14850" y="959"/>
                  </a:lnTo>
                  <a:lnTo>
                    <a:pt x="16768" y="1918"/>
                  </a:lnTo>
                  <a:lnTo>
                    <a:pt x="18296" y="3268"/>
                  </a:lnTo>
                  <a:lnTo>
                    <a:pt x="19646" y="4832"/>
                  </a:lnTo>
                  <a:lnTo>
                    <a:pt x="20605" y="6537"/>
                  </a:lnTo>
                  <a:lnTo>
                    <a:pt x="21209" y="8668"/>
                  </a:lnTo>
                  <a:lnTo>
                    <a:pt x="21600" y="10800"/>
                  </a:lnTo>
                  <a:lnTo>
                    <a:pt x="21209" y="12896"/>
                  </a:lnTo>
                  <a:lnTo>
                    <a:pt x="20605" y="15028"/>
                  </a:lnTo>
                  <a:lnTo>
                    <a:pt x="19646" y="16768"/>
                  </a:lnTo>
                  <a:lnTo>
                    <a:pt x="18296" y="18509"/>
                  </a:lnTo>
                  <a:lnTo>
                    <a:pt x="16768" y="19682"/>
                  </a:lnTo>
                  <a:lnTo>
                    <a:pt x="14850" y="20818"/>
                  </a:lnTo>
                  <a:lnTo>
                    <a:pt x="12896" y="21387"/>
                  </a:lnTo>
                  <a:lnTo>
                    <a:pt x="10800" y="21600"/>
                  </a:lnTo>
                  <a:close/>
                  <a:moveTo>
                    <a:pt x="10800" y="6146"/>
                  </a:moveTo>
                  <a:lnTo>
                    <a:pt x="9805" y="6359"/>
                  </a:lnTo>
                  <a:lnTo>
                    <a:pt x="9059" y="6537"/>
                  </a:lnTo>
                  <a:lnTo>
                    <a:pt x="8100" y="6928"/>
                  </a:lnTo>
                  <a:lnTo>
                    <a:pt x="7496" y="7496"/>
                  </a:lnTo>
                  <a:lnTo>
                    <a:pt x="6928" y="8278"/>
                  </a:lnTo>
                  <a:lnTo>
                    <a:pt x="6537" y="9059"/>
                  </a:lnTo>
                  <a:lnTo>
                    <a:pt x="6181" y="9841"/>
                  </a:lnTo>
                  <a:lnTo>
                    <a:pt x="6181" y="11759"/>
                  </a:lnTo>
                  <a:lnTo>
                    <a:pt x="6537" y="12505"/>
                  </a:lnTo>
                  <a:lnTo>
                    <a:pt x="6928" y="13322"/>
                  </a:lnTo>
                  <a:lnTo>
                    <a:pt x="7496" y="14068"/>
                  </a:lnTo>
                  <a:lnTo>
                    <a:pt x="8100" y="14672"/>
                  </a:lnTo>
                  <a:lnTo>
                    <a:pt x="9059" y="15028"/>
                  </a:lnTo>
                  <a:lnTo>
                    <a:pt x="9805" y="15241"/>
                  </a:lnTo>
                  <a:lnTo>
                    <a:pt x="10800" y="15419"/>
                  </a:lnTo>
                  <a:lnTo>
                    <a:pt x="11759" y="15241"/>
                  </a:lnTo>
                  <a:lnTo>
                    <a:pt x="12541" y="15028"/>
                  </a:lnTo>
                  <a:lnTo>
                    <a:pt x="13287" y="14672"/>
                  </a:lnTo>
                  <a:lnTo>
                    <a:pt x="14068" y="14068"/>
                  </a:lnTo>
                  <a:lnTo>
                    <a:pt x="14637" y="13322"/>
                  </a:lnTo>
                  <a:lnTo>
                    <a:pt x="15028" y="12505"/>
                  </a:lnTo>
                  <a:lnTo>
                    <a:pt x="15205" y="11759"/>
                  </a:lnTo>
                  <a:lnTo>
                    <a:pt x="15419" y="10800"/>
                  </a:lnTo>
                  <a:lnTo>
                    <a:pt x="15205" y="9841"/>
                  </a:lnTo>
                  <a:lnTo>
                    <a:pt x="15028" y="9059"/>
                  </a:lnTo>
                  <a:lnTo>
                    <a:pt x="14637" y="8278"/>
                  </a:lnTo>
                  <a:lnTo>
                    <a:pt x="14068" y="7496"/>
                  </a:lnTo>
                  <a:lnTo>
                    <a:pt x="13287" y="6928"/>
                  </a:lnTo>
                  <a:lnTo>
                    <a:pt x="12541" y="6537"/>
                  </a:lnTo>
                  <a:lnTo>
                    <a:pt x="11759" y="6359"/>
                  </a:lnTo>
                  <a:lnTo>
                    <a:pt x="10800" y="6146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19" name="Shape 519"/>
            <p:cNvSpPr/>
            <p:nvPr/>
          </p:nvSpPr>
          <p:spPr>
            <a:xfrm>
              <a:off x="2279375" y="2379523"/>
              <a:ext cx="176647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8" y="21600"/>
                  </a:moveTo>
                  <a:lnTo>
                    <a:pt x="8690" y="21385"/>
                  </a:lnTo>
                  <a:lnTo>
                    <a:pt x="6562" y="20813"/>
                  </a:lnTo>
                  <a:lnTo>
                    <a:pt x="4859" y="19848"/>
                  </a:lnTo>
                  <a:lnTo>
                    <a:pt x="3086" y="18453"/>
                  </a:lnTo>
                  <a:lnTo>
                    <a:pt x="1738" y="16736"/>
                  </a:lnTo>
                  <a:lnTo>
                    <a:pt x="780" y="14984"/>
                  </a:lnTo>
                  <a:lnTo>
                    <a:pt x="213" y="13017"/>
                  </a:lnTo>
                  <a:lnTo>
                    <a:pt x="0" y="10907"/>
                  </a:lnTo>
                  <a:lnTo>
                    <a:pt x="213" y="8547"/>
                  </a:lnTo>
                  <a:lnTo>
                    <a:pt x="780" y="6616"/>
                  </a:lnTo>
                  <a:lnTo>
                    <a:pt x="1951" y="4685"/>
                  </a:lnTo>
                  <a:lnTo>
                    <a:pt x="3086" y="3111"/>
                  </a:lnTo>
                  <a:lnTo>
                    <a:pt x="4859" y="1788"/>
                  </a:lnTo>
                  <a:lnTo>
                    <a:pt x="6562" y="822"/>
                  </a:lnTo>
                  <a:lnTo>
                    <a:pt x="8690" y="215"/>
                  </a:lnTo>
                  <a:lnTo>
                    <a:pt x="10818" y="0"/>
                  </a:lnTo>
                  <a:lnTo>
                    <a:pt x="12910" y="215"/>
                  </a:lnTo>
                  <a:lnTo>
                    <a:pt x="15038" y="822"/>
                  </a:lnTo>
                  <a:lnTo>
                    <a:pt x="16776" y="1788"/>
                  </a:lnTo>
                  <a:lnTo>
                    <a:pt x="18301" y="3111"/>
                  </a:lnTo>
                  <a:lnTo>
                    <a:pt x="19649" y="4685"/>
                  </a:lnTo>
                  <a:lnTo>
                    <a:pt x="20607" y="6616"/>
                  </a:lnTo>
                  <a:lnTo>
                    <a:pt x="21387" y="8547"/>
                  </a:lnTo>
                  <a:lnTo>
                    <a:pt x="21600" y="10907"/>
                  </a:lnTo>
                  <a:lnTo>
                    <a:pt x="21387" y="13017"/>
                  </a:lnTo>
                  <a:lnTo>
                    <a:pt x="20607" y="14984"/>
                  </a:lnTo>
                  <a:lnTo>
                    <a:pt x="19649" y="16915"/>
                  </a:lnTo>
                  <a:lnTo>
                    <a:pt x="18301" y="18453"/>
                  </a:lnTo>
                  <a:lnTo>
                    <a:pt x="16776" y="19848"/>
                  </a:lnTo>
                  <a:lnTo>
                    <a:pt x="15038" y="20813"/>
                  </a:lnTo>
                  <a:lnTo>
                    <a:pt x="12910" y="21385"/>
                  </a:lnTo>
                  <a:lnTo>
                    <a:pt x="10818" y="21600"/>
                  </a:lnTo>
                  <a:close/>
                  <a:moveTo>
                    <a:pt x="10818" y="6258"/>
                  </a:moveTo>
                  <a:lnTo>
                    <a:pt x="9825" y="6258"/>
                  </a:lnTo>
                  <a:lnTo>
                    <a:pt x="9080" y="6616"/>
                  </a:lnTo>
                  <a:lnTo>
                    <a:pt x="8299" y="7009"/>
                  </a:lnTo>
                  <a:lnTo>
                    <a:pt x="7519" y="7581"/>
                  </a:lnTo>
                  <a:lnTo>
                    <a:pt x="6952" y="8189"/>
                  </a:lnTo>
                  <a:lnTo>
                    <a:pt x="6562" y="8940"/>
                  </a:lnTo>
                  <a:lnTo>
                    <a:pt x="6384" y="9942"/>
                  </a:lnTo>
                  <a:lnTo>
                    <a:pt x="6171" y="10907"/>
                  </a:lnTo>
                  <a:lnTo>
                    <a:pt x="6384" y="11694"/>
                  </a:lnTo>
                  <a:lnTo>
                    <a:pt x="6562" y="12660"/>
                  </a:lnTo>
                  <a:lnTo>
                    <a:pt x="6952" y="13411"/>
                  </a:lnTo>
                  <a:lnTo>
                    <a:pt x="7519" y="13983"/>
                  </a:lnTo>
                  <a:lnTo>
                    <a:pt x="8299" y="14591"/>
                  </a:lnTo>
                  <a:lnTo>
                    <a:pt x="9080" y="15163"/>
                  </a:lnTo>
                  <a:lnTo>
                    <a:pt x="9825" y="15378"/>
                  </a:lnTo>
                  <a:lnTo>
                    <a:pt x="11775" y="15378"/>
                  </a:lnTo>
                  <a:lnTo>
                    <a:pt x="12520" y="14984"/>
                  </a:lnTo>
                  <a:lnTo>
                    <a:pt x="13300" y="14591"/>
                  </a:lnTo>
                  <a:lnTo>
                    <a:pt x="14081" y="13983"/>
                  </a:lnTo>
                  <a:lnTo>
                    <a:pt x="14648" y="13411"/>
                  </a:lnTo>
                  <a:lnTo>
                    <a:pt x="15038" y="12660"/>
                  </a:lnTo>
                  <a:lnTo>
                    <a:pt x="15216" y="11694"/>
                  </a:lnTo>
                  <a:lnTo>
                    <a:pt x="15428" y="10907"/>
                  </a:lnTo>
                  <a:lnTo>
                    <a:pt x="15216" y="9942"/>
                  </a:lnTo>
                  <a:lnTo>
                    <a:pt x="15038" y="8940"/>
                  </a:lnTo>
                  <a:lnTo>
                    <a:pt x="14648" y="8189"/>
                  </a:lnTo>
                  <a:lnTo>
                    <a:pt x="14081" y="7581"/>
                  </a:lnTo>
                  <a:lnTo>
                    <a:pt x="13300" y="7009"/>
                  </a:lnTo>
                  <a:lnTo>
                    <a:pt x="12520" y="6616"/>
                  </a:lnTo>
                  <a:lnTo>
                    <a:pt x="11775" y="6258"/>
                  </a:lnTo>
                  <a:lnTo>
                    <a:pt x="10818" y="6258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20" name="Shape 520"/>
            <p:cNvSpPr/>
            <p:nvPr/>
          </p:nvSpPr>
          <p:spPr>
            <a:xfrm>
              <a:off x="2660348" y="2098060"/>
              <a:ext cx="176645" cy="176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387"/>
                  </a:lnTo>
                  <a:lnTo>
                    <a:pt x="6537" y="20820"/>
                  </a:lnTo>
                  <a:lnTo>
                    <a:pt x="4832" y="19649"/>
                  </a:lnTo>
                  <a:lnTo>
                    <a:pt x="3268" y="18514"/>
                  </a:lnTo>
                  <a:lnTo>
                    <a:pt x="1954" y="16776"/>
                  </a:lnTo>
                  <a:lnTo>
                    <a:pt x="959" y="15038"/>
                  </a:lnTo>
                  <a:lnTo>
                    <a:pt x="178" y="12910"/>
                  </a:lnTo>
                  <a:lnTo>
                    <a:pt x="0" y="10782"/>
                  </a:lnTo>
                  <a:lnTo>
                    <a:pt x="178" y="8690"/>
                  </a:lnTo>
                  <a:lnTo>
                    <a:pt x="959" y="6739"/>
                  </a:lnTo>
                  <a:lnTo>
                    <a:pt x="1954" y="4824"/>
                  </a:lnTo>
                  <a:lnTo>
                    <a:pt x="3268" y="3299"/>
                  </a:lnTo>
                  <a:lnTo>
                    <a:pt x="4832" y="1915"/>
                  </a:lnTo>
                  <a:lnTo>
                    <a:pt x="6537" y="958"/>
                  </a:lnTo>
                  <a:lnTo>
                    <a:pt x="8668" y="390"/>
                  </a:lnTo>
                  <a:lnTo>
                    <a:pt x="10800" y="0"/>
                  </a:lnTo>
                  <a:lnTo>
                    <a:pt x="12896" y="390"/>
                  </a:lnTo>
                  <a:lnTo>
                    <a:pt x="15028" y="958"/>
                  </a:lnTo>
                  <a:lnTo>
                    <a:pt x="16768" y="1915"/>
                  </a:lnTo>
                  <a:lnTo>
                    <a:pt x="18296" y="3299"/>
                  </a:lnTo>
                  <a:lnTo>
                    <a:pt x="19682" y="4824"/>
                  </a:lnTo>
                  <a:lnTo>
                    <a:pt x="20641" y="6739"/>
                  </a:lnTo>
                  <a:lnTo>
                    <a:pt x="21422" y="8690"/>
                  </a:lnTo>
                  <a:lnTo>
                    <a:pt x="21600" y="10782"/>
                  </a:lnTo>
                  <a:lnTo>
                    <a:pt x="21422" y="12910"/>
                  </a:lnTo>
                  <a:lnTo>
                    <a:pt x="20641" y="15038"/>
                  </a:lnTo>
                  <a:lnTo>
                    <a:pt x="19682" y="16776"/>
                  </a:lnTo>
                  <a:lnTo>
                    <a:pt x="18296" y="18514"/>
                  </a:lnTo>
                  <a:lnTo>
                    <a:pt x="16768" y="19649"/>
                  </a:lnTo>
                  <a:lnTo>
                    <a:pt x="15028" y="20820"/>
                  </a:lnTo>
                  <a:lnTo>
                    <a:pt x="12896" y="21387"/>
                  </a:lnTo>
                  <a:lnTo>
                    <a:pt x="10800" y="21600"/>
                  </a:lnTo>
                  <a:close/>
                  <a:moveTo>
                    <a:pt x="10800" y="6171"/>
                  </a:moveTo>
                  <a:lnTo>
                    <a:pt x="9841" y="6349"/>
                  </a:lnTo>
                  <a:lnTo>
                    <a:pt x="9059" y="6562"/>
                  </a:lnTo>
                  <a:lnTo>
                    <a:pt x="8313" y="6916"/>
                  </a:lnTo>
                  <a:lnTo>
                    <a:pt x="7496" y="7519"/>
                  </a:lnTo>
                  <a:lnTo>
                    <a:pt x="6928" y="8299"/>
                  </a:lnTo>
                  <a:lnTo>
                    <a:pt x="6537" y="9044"/>
                  </a:lnTo>
                  <a:lnTo>
                    <a:pt x="6359" y="9825"/>
                  </a:lnTo>
                  <a:lnTo>
                    <a:pt x="6181" y="10782"/>
                  </a:lnTo>
                  <a:lnTo>
                    <a:pt x="6359" y="11775"/>
                  </a:lnTo>
                  <a:lnTo>
                    <a:pt x="6537" y="12520"/>
                  </a:lnTo>
                  <a:lnTo>
                    <a:pt x="6928" y="13478"/>
                  </a:lnTo>
                  <a:lnTo>
                    <a:pt x="7496" y="14081"/>
                  </a:lnTo>
                  <a:lnTo>
                    <a:pt x="8313" y="14648"/>
                  </a:lnTo>
                  <a:lnTo>
                    <a:pt x="9059" y="15038"/>
                  </a:lnTo>
                  <a:lnTo>
                    <a:pt x="9841" y="15393"/>
                  </a:lnTo>
                  <a:lnTo>
                    <a:pt x="11759" y="15393"/>
                  </a:lnTo>
                  <a:lnTo>
                    <a:pt x="12541" y="15038"/>
                  </a:lnTo>
                  <a:lnTo>
                    <a:pt x="13322" y="14648"/>
                  </a:lnTo>
                  <a:lnTo>
                    <a:pt x="14068" y="14081"/>
                  </a:lnTo>
                  <a:lnTo>
                    <a:pt x="14672" y="13478"/>
                  </a:lnTo>
                  <a:lnTo>
                    <a:pt x="15028" y="12520"/>
                  </a:lnTo>
                  <a:lnTo>
                    <a:pt x="15241" y="11775"/>
                  </a:lnTo>
                  <a:lnTo>
                    <a:pt x="15419" y="10782"/>
                  </a:lnTo>
                  <a:lnTo>
                    <a:pt x="15241" y="9825"/>
                  </a:lnTo>
                  <a:lnTo>
                    <a:pt x="15028" y="9044"/>
                  </a:lnTo>
                  <a:lnTo>
                    <a:pt x="14672" y="8299"/>
                  </a:lnTo>
                  <a:lnTo>
                    <a:pt x="14068" y="7519"/>
                  </a:lnTo>
                  <a:lnTo>
                    <a:pt x="13322" y="6916"/>
                  </a:lnTo>
                  <a:lnTo>
                    <a:pt x="12541" y="6562"/>
                  </a:lnTo>
                  <a:lnTo>
                    <a:pt x="11759" y="6349"/>
                  </a:lnTo>
                  <a:lnTo>
                    <a:pt x="10800" y="6171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21" name="Shape 521"/>
            <p:cNvSpPr/>
            <p:nvPr/>
          </p:nvSpPr>
          <p:spPr>
            <a:xfrm>
              <a:off x="2660348" y="3387882"/>
              <a:ext cx="176645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385"/>
                  </a:lnTo>
                  <a:lnTo>
                    <a:pt x="6537" y="20812"/>
                  </a:lnTo>
                  <a:lnTo>
                    <a:pt x="4832" y="19809"/>
                  </a:lnTo>
                  <a:lnTo>
                    <a:pt x="3091" y="18484"/>
                  </a:lnTo>
                  <a:lnTo>
                    <a:pt x="1954" y="16907"/>
                  </a:lnTo>
                  <a:lnTo>
                    <a:pt x="781" y="14973"/>
                  </a:lnTo>
                  <a:lnTo>
                    <a:pt x="178" y="13039"/>
                  </a:lnTo>
                  <a:lnTo>
                    <a:pt x="0" y="10890"/>
                  </a:lnTo>
                  <a:lnTo>
                    <a:pt x="178" y="8561"/>
                  </a:lnTo>
                  <a:lnTo>
                    <a:pt x="781" y="6627"/>
                  </a:lnTo>
                  <a:lnTo>
                    <a:pt x="1954" y="4657"/>
                  </a:lnTo>
                  <a:lnTo>
                    <a:pt x="3091" y="3116"/>
                  </a:lnTo>
                  <a:lnTo>
                    <a:pt x="4832" y="1755"/>
                  </a:lnTo>
                  <a:lnTo>
                    <a:pt x="6537" y="752"/>
                  </a:lnTo>
                  <a:lnTo>
                    <a:pt x="8668" y="179"/>
                  </a:lnTo>
                  <a:lnTo>
                    <a:pt x="10800" y="0"/>
                  </a:lnTo>
                  <a:lnTo>
                    <a:pt x="12896" y="179"/>
                  </a:lnTo>
                  <a:lnTo>
                    <a:pt x="15028" y="752"/>
                  </a:lnTo>
                  <a:lnTo>
                    <a:pt x="16768" y="1755"/>
                  </a:lnTo>
                  <a:lnTo>
                    <a:pt x="18296" y="3116"/>
                  </a:lnTo>
                  <a:lnTo>
                    <a:pt x="19682" y="4657"/>
                  </a:lnTo>
                  <a:lnTo>
                    <a:pt x="20641" y="6627"/>
                  </a:lnTo>
                  <a:lnTo>
                    <a:pt x="21422" y="8561"/>
                  </a:lnTo>
                  <a:lnTo>
                    <a:pt x="21600" y="10890"/>
                  </a:lnTo>
                  <a:lnTo>
                    <a:pt x="21422" y="13039"/>
                  </a:lnTo>
                  <a:lnTo>
                    <a:pt x="20641" y="14973"/>
                  </a:lnTo>
                  <a:lnTo>
                    <a:pt x="19682" y="16907"/>
                  </a:lnTo>
                  <a:lnTo>
                    <a:pt x="18296" y="18484"/>
                  </a:lnTo>
                  <a:lnTo>
                    <a:pt x="16768" y="19809"/>
                  </a:lnTo>
                  <a:lnTo>
                    <a:pt x="15028" y="20812"/>
                  </a:lnTo>
                  <a:lnTo>
                    <a:pt x="12896" y="21385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9059" y="6627"/>
                  </a:lnTo>
                  <a:lnTo>
                    <a:pt x="8313" y="6985"/>
                  </a:lnTo>
                  <a:lnTo>
                    <a:pt x="7496" y="7594"/>
                  </a:lnTo>
                  <a:lnTo>
                    <a:pt x="6928" y="8167"/>
                  </a:lnTo>
                  <a:lnTo>
                    <a:pt x="6537" y="8919"/>
                  </a:lnTo>
                  <a:lnTo>
                    <a:pt x="6359" y="9922"/>
                  </a:lnTo>
                  <a:lnTo>
                    <a:pt x="6181" y="10890"/>
                  </a:lnTo>
                  <a:lnTo>
                    <a:pt x="6359" y="11678"/>
                  </a:lnTo>
                  <a:lnTo>
                    <a:pt x="6537" y="12645"/>
                  </a:lnTo>
                  <a:lnTo>
                    <a:pt x="6928" y="13397"/>
                  </a:lnTo>
                  <a:lnTo>
                    <a:pt x="7496" y="14006"/>
                  </a:lnTo>
                  <a:lnTo>
                    <a:pt x="8313" y="14579"/>
                  </a:lnTo>
                  <a:lnTo>
                    <a:pt x="9059" y="15188"/>
                  </a:lnTo>
                  <a:lnTo>
                    <a:pt x="9841" y="15367"/>
                  </a:lnTo>
                  <a:lnTo>
                    <a:pt x="11759" y="15367"/>
                  </a:lnTo>
                  <a:lnTo>
                    <a:pt x="12541" y="15188"/>
                  </a:lnTo>
                  <a:lnTo>
                    <a:pt x="13322" y="14579"/>
                  </a:lnTo>
                  <a:lnTo>
                    <a:pt x="14068" y="14006"/>
                  </a:lnTo>
                  <a:lnTo>
                    <a:pt x="14672" y="13397"/>
                  </a:lnTo>
                  <a:lnTo>
                    <a:pt x="15028" y="12645"/>
                  </a:lnTo>
                  <a:lnTo>
                    <a:pt x="15241" y="11678"/>
                  </a:lnTo>
                  <a:lnTo>
                    <a:pt x="15419" y="10890"/>
                  </a:lnTo>
                  <a:lnTo>
                    <a:pt x="15241" y="9922"/>
                  </a:lnTo>
                  <a:lnTo>
                    <a:pt x="15028" y="8919"/>
                  </a:lnTo>
                  <a:lnTo>
                    <a:pt x="14672" y="8167"/>
                  </a:lnTo>
                  <a:lnTo>
                    <a:pt x="14068" y="7594"/>
                  </a:lnTo>
                  <a:lnTo>
                    <a:pt x="13322" y="6985"/>
                  </a:lnTo>
                  <a:lnTo>
                    <a:pt x="12541" y="6627"/>
                  </a:lnTo>
                  <a:lnTo>
                    <a:pt x="11759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22" name="Shape 522"/>
            <p:cNvSpPr/>
            <p:nvPr/>
          </p:nvSpPr>
          <p:spPr>
            <a:xfrm>
              <a:off x="2407228" y="2565443"/>
              <a:ext cx="175424" cy="176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08" y="21600"/>
                  </a:moveTo>
                  <a:lnTo>
                    <a:pt x="8755" y="21387"/>
                  </a:lnTo>
                  <a:lnTo>
                    <a:pt x="6638" y="20607"/>
                  </a:lnTo>
                  <a:lnTo>
                    <a:pt x="4844" y="19649"/>
                  </a:lnTo>
                  <a:lnTo>
                    <a:pt x="3122" y="18337"/>
                  </a:lnTo>
                  <a:lnTo>
                    <a:pt x="1758" y="16776"/>
                  </a:lnTo>
                  <a:lnTo>
                    <a:pt x="789" y="14861"/>
                  </a:lnTo>
                  <a:lnTo>
                    <a:pt x="215" y="12910"/>
                  </a:lnTo>
                  <a:lnTo>
                    <a:pt x="0" y="10818"/>
                  </a:lnTo>
                  <a:lnTo>
                    <a:pt x="215" y="8654"/>
                  </a:lnTo>
                  <a:lnTo>
                    <a:pt x="789" y="6562"/>
                  </a:lnTo>
                  <a:lnTo>
                    <a:pt x="1758" y="4824"/>
                  </a:lnTo>
                  <a:lnTo>
                    <a:pt x="3122" y="3086"/>
                  </a:lnTo>
                  <a:lnTo>
                    <a:pt x="4664" y="1951"/>
                  </a:lnTo>
                  <a:lnTo>
                    <a:pt x="6638" y="780"/>
                  </a:lnTo>
                  <a:lnTo>
                    <a:pt x="8575" y="177"/>
                  </a:lnTo>
                  <a:lnTo>
                    <a:pt x="10908" y="0"/>
                  </a:lnTo>
                  <a:lnTo>
                    <a:pt x="13060" y="177"/>
                  </a:lnTo>
                  <a:lnTo>
                    <a:pt x="14998" y="780"/>
                  </a:lnTo>
                  <a:lnTo>
                    <a:pt x="16936" y="1951"/>
                  </a:lnTo>
                  <a:lnTo>
                    <a:pt x="18514" y="3086"/>
                  </a:lnTo>
                  <a:lnTo>
                    <a:pt x="19878" y="4824"/>
                  </a:lnTo>
                  <a:lnTo>
                    <a:pt x="20847" y="6562"/>
                  </a:lnTo>
                  <a:lnTo>
                    <a:pt x="21421" y="8654"/>
                  </a:lnTo>
                  <a:lnTo>
                    <a:pt x="21600" y="10818"/>
                  </a:lnTo>
                  <a:lnTo>
                    <a:pt x="21421" y="12910"/>
                  </a:lnTo>
                  <a:lnTo>
                    <a:pt x="20847" y="15038"/>
                  </a:lnTo>
                  <a:lnTo>
                    <a:pt x="19878" y="16776"/>
                  </a:lnTo>
                  <a:lnTo>
                    <a:pt x="18514" y="18337"/>
                  </a:lnTo>
                  <a:lnTo>
                    <a:pt x="16936" y="19649"/>
                  </a:lnTo>
                  <a:lnTo>
                    <a:pt x="14998" y="20607"/>
                  </a:lnTo>
                  <a:lnTo>
                    <a:pt x="13060" y="21210"/>
                  </a:lnTo>
                  <a:lnTo>
                    <a:pt x="10908" y="21600"/>
                  </a:lnTo>
                  <a:close/>
                  <a:moveTo>
                    <a:pt x="10908" y="6171"/>
                  </a:moveTo>
                  <a:lnTo>
                    <a:pt x="9939" y="6171"/>
                  </a:lnTo>
                  <a:lnTo>
                    <a:pt x="8970" y="6562"/>
                  </a:lnTo>
                  <a:lnTo>
                    <a:pt x="8181" y="6952"/>
                  </a:lnTo>
                  <a:lnTo>
                    <a:pt x="7607" y="7519"/>
                  </a:lnTo>
                  <a:lnTo>
                    <a:pt x="6997" y="8087"/>
                  </a:lnTo>
                  <a:lnTo>
                    <a:pt x="6638" y="9044"/>
                  </a:lnTo>
                  <a:lnTo>
                    <a:pt x="6243" y="9825"/>
                  </a:lnTo>
                  <a:lnTo>
                    <a:pt x="6243" y="11563"/>
                  </a:lnTo>
                  <a:lnTo>
                    <a:pt x="6638" y="12520"/>
                  </a:lnTo>
                  <a:lnTo>
                    <a:pt x="6997" y="13300"/>
                  </a:lnTo>
                  <a:lnTo>
                    <a:pt x="7607" y="14045"/>
                  </a:lnTo>
                  <a:lnTo>
                    <a:pt x="8181" y="14648"/>
                  </a:lnTo>
                  <a:lnTo>
                    <a:pt x="8970" y="15038"/>
                  </a:lnTo>
                  <a:lnTo>
                    <a:pt x="9939" y="15216"/>
                  </a:lnTo>
                  <a:lnTo>
                    <a:pt x="10908" y="15428"/>
                  </a:lnTo>
                  <a:lnTo>
                    <a:pt x="11876" y="15216"/>
                  </a:lnTo>
                  <a:lnTo>
                    <a:pt x="12666" y="15038"/>
                  </a:lnTo>
                  <a:lnTo>
                    <a:pt x="13419" y="14648"/>
                  </a:lnTo>
                  <a:lnTo>
                    <a:pt x="14209" y="14045"/>
                  </a:lnTo>
                  <a:lnTo>
                    <a:pt x="14603" y="13300"/>
                  </a:lnTo>
                  <a:lnTo>
                    <a:pt x="15178" y="12520"/>
                  </a:lnTo>
                  <a:lnTo>
                    <a:pt x="15393" y="11775"/>
                  </a:lnTo>
                  <a:lnTo>
                    <a:pt x="15393" y="9825"/>
                  </a:lnTo>
                  <a:lnTo>
                    <a:pt x="15178" y="9044"/>
                  </a:lnTo>
                  <a:lnTo>
                    <a:pt x="14603" y="8087"/>
                  </a:lnTo>
                  <a:lnTo>
                    <a:pt x="14029" y="7519"/>
                  </a:lnTo>
                  <a:lnTo>
                    <a:pt x="13419" y="6952"/>
                  </a:lnTo>
                  <a:lnTo>
                    <a:pt x="12666" y="6562"/>
                  </a:lnTo>
                  <a:lnTo>
                    <a:pt x="11697" y="6171"/>
                  </a:lnTo>
                  <a:lnTo>
                    <a:pt x="10908" y="6171"/>
                  </a:lnTo>
                  <a:close/>
                </a:path>
              </a:pathLst>
            </a:cu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23" name="Shape 523"/>
            <p:cNvSpPr/>
            <p:nvPr/>
          </p:nvSpPr>
          <p:spPr>
            <a:xfrm>
              <a:off x="3419710" y="2473773"/>
              <a:ext cx="176645" cy="176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387"/>
                  </a:lnTo>
                  <a:lnTo>
                    <a:pt x="6572" y="20820"/>
                  </a:lnTo>
                  <a:lnTo>
                    <a:pt x="4832" y="19649"/>
                  </a:lnTo>
                  <a:lnTo>
                    <a:pt x="3268" y="18514"/>
                  </a:lnTo>
                  <a:lnTo>
                    <a:pt x="1918" y="16776"/>
                  </a:lnTo>
                  <a:lnTo>
                    <a:pt x="959" y="15038"/>
                  </a:lnTo>
                  <a:lnTo>
                    <a:pt x="213" y="12910"/>
                  </a:lnTo>
                  <a:lnTo>
                    <a:pt x="0" y="10782"/>
                  </a:lnTo>
                  <a:lnTo>
                    <a:pt x="213" y="8690"/>
                  </a:lnTo>
                  <a:lnTo>
                    <a:pt x="959" y="6562"/>
                  </a:lnTo>
                  <a:lnTo>
                    <a:pt x="1918" y="4824"/>
                  </a:lnTo>
                  <a:lnTo>
                    <a:pt x="3268" y="3299"/>
                  </a:lnTo>
                  <a:lnTo>
                    <a:pt x="4832" y="1915"/>
                  </a:lnTo>
                  <a:lnTo>
                    <a:pt x="6572" y="958"/>
                  </a:lnTo>
                  <a:lnTo>
                    <a:pt x="8668" y="213"/>
                  </a:lnTo>
                  <a:lnTo>
                    <a:pt x="10800" y="0"/>
                  </a:lnTo>
                  <a:lnTo>
                    <a:pt x="12932" y="213"/>
                  </a:lnTo>
                  <a:lnTo>
                    <a:pt x="15028" y="780"/>
                  </a:lnTo>
                  <a:lnTo>
                    <a:pt x="16768" y="1915"/>
                  </a:lnTo>
                  <a:lnTo>
                    <a:pt x="18509" y="3299"/>
                  </a:lnTo>
                  <a:lnTo>
                    <a:pt x="19859" y="4824"/>
                  </a:lnTo>
                  <a:lnTo>
                    <a:pt x="20818" y="6774"/>
                  </a:lnTo>
                  <a:lnTo>
                    <a:pt x="21387" y="8690"/>
                  </a:lnTo>
                  <a:lnTo>
                    <a:pt x="21600" y="10782"/>
                  </a:lnTo>
                  <a:lnTo>
                    <a:pt x="21387" y="12910"/>
                  </a:lnTo>
                  <a:lnTo>
                    <a:pt x="20818" y="14826"/>
                  </a:lnTo>
                  <a:lnTo>
                    <a:pt x="19859" y="16776"/>
                  </a:lnTo>
                  <a:lnTo>
                    <a:pt x="18509" y="18514"/>
                  </a:lnTo>
                  <a:lnTo>
                    <a:pt x="16768" y="19827"/>
                  </a:lnTo>
                  <a:lnTo>
                    <a:pt x="15028" y="20820"/>
                  </a:lnTo>
                  <a:lnTo>
                    <a:pt x="12932" y="21387"/>
                  </a:lnTo>
                  <a:lnTo>
                    <a:pt x="10800" y="21600"/>
                  </a:lnTo>
                  <a:close/>
                  <a:moveTo>
                    <a:pt x="10800" y="6171"/>
                  </a:moveTo>
                  <a:lnTo>
                    <a:pt x="9841" y="6349"/>
                  </a:lnTo>
                  <a:lnTo>
                    <a:pt x="9059" y="6562"/>
                  </a:lnTo>
                  <a:lnTo>
                    <a:pt x="8278" y="6916"/>
                  </a:lnTo>
                  <a:lnTo>
                    <a:pt x="7532" y="7519"/>
                  </a:lnTo>
                  <a:lnTo>
                    <a:pt x="6963" y="8299"/>
                  </a:lnTo>
                  <a:lnTo>
                    <a:pt x="6572" y="9044"/>
                  </a:lnTo>
                  <a:lnTo>
                    <a:pt x="6359" y="9825"/>
                  </a:lnTo>
                  <a:lnTo>
                    <a:pt x="6181" y="10782"/>
                  </a:lnTo>
                  <a:lnTo>
                    <a:pt x="6359" y="11775"/>
                  </a:lnTo>
                  <a:lnTo>
                    <a:pt x="6572" y="12520"/>
                  </a:lnTo>
                  <a:lnTo>
                    <a:pt x="6963" y="13300"/>
                  </a:lnTo>
                  <a:lnTo>
                    <a:pt x="7532" y="14081"/>
                  </a:lnTo>
                  <a:lnTo>
                    <a:pt x="8278" y="14648"/>
                  </a:lnTo>
                  <a:lnTo>
                    <a:pt x="9059" y="15038"/>
                  </a:lnTo>
                  <a:lnTo>
                    <a:pt x="9841" y="15216"/>
                  </a:lnTo>
                  <a:lnTo>
                    <a:pt x="10800" y="15428"/>
                  </a:lnTo>
                  <a:lnTo>
                    <a:pt x="11759" y="15216"/>
                  </a:lnTo>
                  <a:lnTo>
                    <a:pt x="12541" y="15038"/>
                  </a:lnTo>
                  <a:lnTo>
                    <a:pt x="13322" y="14648"/>
                  </a:lnTo>
                  <a:lnTo>
                    <a:pt x="14068" y="14081"/>
                  </a:lnTo>
                  <a:lnTo>
                    <a:pt x="14637" y="13300"/>
                  </a:lnTo>
                  <a:lnTo>
                    <a:pt x="15028" y="12520"/>
                  </a:lnTo>
                  <a:lnTo>
                    <a:pt x="15419" y="11775"/>
                  </a:lnTo>
                  <a:lnTo>
                    <a:pt x="15419" y="9825"/>
                  </a:lnTo>
                  <a:lnTo>
                    <a:pt x="15028" y="9044"/>
                  </a:lnTo>
                  <a:lnTo>
                    <a:pt x="14637" y="8299"/>
                  </a:lnTo>
                  <a:lnTo>
                    <a:pt x="14068" y="7519"/>
                  </a:lnTo>
                  <a:lnTo>
                    <a:pt x="13322" y="6916"/>
                  </a:lnTo>
                  <a:lnTo>
                    <a:pt x="12541" y="6562"/>
                  </a:lnTo>
                  <a:lnTo>
                    <a:pt x="11759" y="6349"/>
                  </a:lnTo>
                  <a:lnTo>
                    <a:pt x="10800" y="6171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24" name="Shape 524"/>
            <p:cNvSpPr/>
            <p:nvPr/>
          </p:nvSpPr>
          <p:spPr>
            <a:xfrm>
              <a:off x="1899695" y="3350440"/>
              <a:ext cx="176645" cy="175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704" y="21385"/>
                  </a:lnTo>
                  <a:lnTo>
                    <a:pt x="6572" y="20812"/>
                  </a:lnTo>
                  <a:lnTo>
                    <a:pt x="4832" y="19845"/>
                  </a:lnTo>
                  <a:lnTo>
                    <a:pt x="3091" y="18484"/>
                  </a:lnTo>
                  <a:lnTo>
                    <a:pt x="1918" y="16907"/>
                  </a:lnTo>
                  <a:lnTo>
                    <a:pt x="781" y="14973"/>
                  </a:lnTo>
                  <a:lnTo>
                    <a:pt x="213" y="13039"/>
                  </a:lnTo>
                  <a:lnTo>
                    <a:pt x="0" y="10710"/>
                  </a:lnTo>
                  <a:lnTo>
                    <a:pt x="213" y="8561"/>
                  </a:lnTo>
                  <a:lnTo>
                    <a:pt x="781" y="6627"/>
                  </a:lnTo>
                  <a:lnTo>
                    <a:pt x="1918" y="4657"/>
                  </a:lnTo>
                  <a:lnTo>
                    <a:pt x="3091" y="3116"/>
                  </a:lnTo>
                  <a:lnTo>
                    <a:pt x="4832" y="1755"/>
                  </a:lnTo>
                  <a:lnTo>
                    <a:pt x="6572" y="752"/>
                  </a:lnTo>
                  <a:lnTo>
                    <a:pt x="8704" y="179"/>
                  </a:lnTo>
                  <a:lnTo>
                    <a:pt x="10800" y="0"/>
                  </a:lnTo>
                  <a:lnTo>
                    <a:pt x="12932" y="179"/>
                  </a:lnTo>
                  <a:lnTo>
                    <a:pt x="15063" y="752"/>
                  </a:lnTo>
                  <a:lnTo>
                    <a:pt x="16768" y="1755"/>
                  </a:lnTo>
                  <a:lnTo>
                    <a:pt x="18332" y="3116"/>
                  </a:lnTo>
                  <a:lnTo>
                    <a:pt x="19682" y="4657"/>
                  </a:lnTo>
                  <a:lnTo>
                    <a:pt x="20641" y="6627"/>
                  </a:lnTo>
                  <a:lnTo>
                    <a:pt x="21422" y="8561"/>
                  </a:lnTo>
                  <a:lnTo>
                    <a:pt x="21600" y="10710"/>
                  </a:lnTo>
                  <a:lnTo>
                    <a:pt x="21422" y="13039"/>
                  </a:lnTo>
                  <a:lnTo>
                    <a:pt x="20641" y="14973"/>
                  </a:lnTo>
                  <a:lnTo>
                    <a:pt x="19682" y="16907"/>
                  </a:lnTo>
                  <a:lnTo>
                    <a:pt x="18332" y="18484"/>
                  </a:lnTo>
                  <a:lnTo>
                    <a:pt x="16768" y="19845"/>
                  </a:lnTo>
                  <a:lnTo>
                    <a:pt x="15063" y="20812"/>
                  </a:lnTo>
                  <a:lnTo>
                    <a:pt x="12932" y="21385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9059" y="6412"/>
                  </a:lnTo>
                  <a:lnTo>
                    <a:pt x="8278" y="6985"/>
                  </a:lnTo>
                  <a:lnTo>
                    <a:pt x="7532" y="7594"/>
                  </a:lnTo>
                  <a:lnTo>
                    <a:pt x="6928" y="8167"/>
                  </a:lnTo>
                  <a:lnTo>
                    <a:pt x="6572" y="8955"/>
                  </a:lnTo>
                  <a:lnTo>
                    <a:pt x="6181" y="9922"/>
                  </a:lnTo>
                  <a:lnTo>
                    <a:pt x="6181" y="11678"/>
                  </a:lnTo>
                  <a:lnTo>
                    <a:pt x="6572" y="12645"/>
                  </a:lnTo>
                  <a:lnTo>
                    <a:pt x="6928" y="13397"/>
                  </a:lnTo>
                  <a:lnTo>
                    <a:pt x="7532" y="14006"/>
                  </a:lnTo>
                  <a:lnTo>
                    <a:pt x="8278" y="14579"/>
                  </a:lnTo>
                  <a:lnTo>
                    <a:pt x="9059" y="14973"/>
                  </a:lnTo>
                  <a:lnTo>
                    <a:pt x="9841" y="15367"/>
                  </a:lnTo>
                  <a:lnTo>
                    <a:pt x="11759" y="15367"/>
                  </a:lnTo>
                  <a:lnTo>
                    <a:pt x="12541" y="14973"/>
                  </a:lnTo>
                  <a:lnTo>
                    <a:pt x="13287" y="14579"/>
                  </a:lnTo>
                  <a:lnTo>
                    <a:pt x="14104" y="14006"/>
                  </a:lnTo>
                  <a:lnTo>
                    <a:pt x="14672" y="13397"/>
                  </a:lnTo>
                  <a:lnTo>
                    <a:pt x="15063" y="12645"/>
                  </a:lnTo>
                  <a:lnTo>
                    <a:pt x="15241" y="11678"/>
                  </a:lnTo>
                  <a:lnTo>
                    <a:pt x="15419" y="10710"/>
                  </a:lnTo>
                  <a:lnTo>
                    <a:pt x="15241" y="9922"/>
                  </a:lnTo>
                  <a:lnTo>
                    <a:pt x="15063" y="8955"/>
                  </a:lnTo>
                  <a:lnTo>
                    <a:pt x="14672" y="8167"/>
                  </a:lnTo>
                  <a:lnTo>
                    <a:pt x="14104" y="7594"/>
                  </a:lnTo>
                  <a:lnTo>
                    <a:pt x="13287" y="6985"/>
                  </a:lnTo>
                  <a:lnTo>
                    <a:pt x="12541" y="6412"/>
                  </a:lnTo>
                  <a:lnTo>
                    <a:pt x="11759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25" name="Shape 525"/>
            <p:cNvSpPr/>
            <p:nvPr/>
          </p:nvSpPr>
          <p:spPr>
            <a:xfrm>
              <a:off x="1899695" y="3739065"/>
              <a:ext cx="176645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704" y="21421"/>
                  </a:lnTo>
                  <a:lnTo>
                    <a:pt x="6572" y="20812"/>
                  </a:lnTo>
                  <a:lnTo>
                    <a:pt x="4832" y="19845"/>
                  </a:lnTo>
                  <a:lnTo>
                    <a:pt x="3091" y="18484"/>
                  </a:lnTo>
                  <a:lnTo>
                    <a:pt x="1741" y="16728"/>
                  </a:lnTo>
                  <a:lnTo>
                    <a:pt x="781" y="15009"/>
                  </a:lnTo>
                  <a:lnTo>
                    <a:pt x="213" y="12860"/>
                  </a:lnTo>
                  <a:lnTo>
                    <a:pt x="0" y="10710"/>
                  </a:lnTo>
                  <a:lnTo>
                    <a:pt x="213" y="8561"/>
                  </a:lnTo>
                  <a:lnTo>
                    <a:pt x="781" y="6627"/>
                  </a:lnTo>
                  <a:lnTo>
                    <a:pt x="1741" y="4692"/>
                  </a:lnTo>
                  <a:lnTo>
                    <a:pt x="3091" y="3116"/>
                  </a:lnTo>
                  <a:lnTo>
                    <a:pt x="4832" y="1755"/>
                  </a:lnTo>
                  <a:lnTo>
                    <a:pt x="6572" y="788"/>
                  </a:lnTo>
                  <a:lnTo>
                    <a:pt x="8704" y="215"/>
                  </a:lnTo>
                  <a:lnTo>
                    <a:pt x="10800" y="0"/>
                  </a:lnTo>
                  <a:lnTo>
                    <a:pt x="12932" y="215"/>
                  </a:lnTo>
                  <a:lnTo>
                    <a:pt x="14850" y="788"/>
                  </a:lnTo>
                  <a:lnTo>
                    <a:pt x="16768" y="1755"/>
                  </a:lnTo>
                  <a:lnTo>
                    <a:pt x="18332" y="3116"/>
                  </a:lnTo>
                  <a:lnTo>
                    <a:pt x="19682" y="4871"/>
                  </a:lnTo>
                  <a:lnTo>
                    <a:pt x="20818" y="6627"/>
                  </a:lnTo>
                  <a:lnTo>
                    <a:pt x="21422" y="8740"/>
                  </a:lnTo>
                  <a:lnTo>
                    <a:pt x="21600" y="10710"/>
                  </a:lnTo>
                  <a:lnTo>
                    <a:pt x="21422" y="12860"/>
                  </a:lnTo>
                  <a:lnTo>
                    <a:pt x="20818" y="14794"/>
                  </a:lnTo>
                  <a:lnTo>
                    <a:pt x="19859" y="16728"/>
                  </a:lnTo>
                  <a:lnTo>
                    <a:pt x="18332" y="18484"/>
                  </a:lnTo>
                  <a:lnTo>
                    <a:pt x="16768" y="19845"/>
                  </a:lnTo>
                  <a:lnTo>
                    <a:pt x="14850" y="20812"/>
                  </a:lnTo>
                  <a:lnTo>
                    <a:pt x="12932" y="21421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9059" y="6412"/>
                  </a:lnTo>
                  <a:lnTo>
                    <a:pt x="8278" y="7021"/>
                  </a:lnTo>
                  <a:lnTo>
                    <a:pt x="7532" y="7594"/>
                  </a:lnTo>
                  <a:lnTo>
                    <a:pt x="6928" y="8167"/>
                  </a:lnTo>
                  <a:lnTo>
                    <a:pt x="6572" y="8955"/>
                  </a:lnTo>
                  <a:lnTo>
                    <a:pt x="6181" y="9922"/>
                  </a:lnTo>
                  <a:lnTo>
                    <a:pt x="6181" y="11678"/>
                  </a:lnTo>
                  <a:lnTo>
                    <a:pt x="6572" y="12645"/>
                  </a:lnTo>
                  <a:lnTo>
                    <a:pt x="6928" y="13433"/>
                  </a:lnTo>
                  <a:lnTo>
                    <a:pt x="7532" y="14042"/>
                  </a:lnTo>
                  <a:lnTo>
                    <a:pt x="8278" y="14615"/>
                  </a:lnTo>
                  <a:lnTo>
                    <a:pt x="9059" y="15009"/>
                  </a:lnTo>
                  <a:lnTo>
                    <a:pt x="9841" y="15367"/>
                  </a:lnTo>
                  <a:lnTo>
                    <a:pt x="11759" y="15367"/>
                  </a:lnTo>
                  <a:lnTo>
                    <a:pt x="12541" y="15009"/>
                  </a:lnTo>
                  <a:lnTo>
                    <a:pt x="13287" y="14615"/>
                  </a:lnTo>
                  <a:lnTo>
                    <a:pt x="14104" y="14042"/>
                  </a:lnTo>
                  <a:lnTo>
                    <a:pt x="14672" y="13433"/>
                  </a:lnTo>
                  <a:lnTo>
                    <a:pt x="15063" y="12466"/>
                  </a:lnTo>
                  <a:lnTo>
                    <a:pt x="15241" y="11678"/>
                  </a:lnTo>
                  <a:lnTo>
                    <a:pt x="15419" y="10710"/>
                  </a:lnTo>
                  <a:lnTo>
                    <a:pt x="15241" y="9922"/>
                  </a:lnTo>
                  <a:lnTo>
                    <a:pt x="15063" y="8955"/>
                  </a:lnTo>
                  <a:lnTo>
                    <a:pt x="14672" y="8167"/>
                  </a:lnTo>
                  <a:lnTo>
                    <a:pt x="14104" y="7594"/>
                  </a:lnTo>
                  <a:lnTo>
                    <a:pt x="13287" y="7021"/>
                  </a:lnTo>
                  <a:lnTo>
                    <a:pt x="12541" y="6412"/>
                  </a:lnTo>
                  <a:lnTo>
                    <a:pt x="11759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26" name="Shape 526"/>
            <p:cNvSpPr/>
            <p:nvPr/>
          </p:nvSpPr>
          <p:spPr>
            <a:xfrm>
              <a:off x="1899695" y="3826861"/>
              <a:ext cx="49988" cy="1191350"/>
            </a:xfrm>
            <a:prstGeom prst="rect">
              <a:avLst/>
            </a:pr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27" name="Shape 527"/>
            <p:cNvSpPr/>
            <p:nvPr/>
          </p:nvSpPr>
          <p:spPr>
            <a:xfrm>
              <a:off x="2152815" y="2902423"/>
              <a:ext cx="49988" cy="270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5153"/>
                  </a:lnTo>
                  <a:lnTo>
                    <a:pt x="4717" y="15688"/>
                  </a:lnTo>
                  <a:lnTo>
                    <a:pt x="8814" y="16316"/>
                  </a:lnTo>
                  <a:lnTo>
                    <a:pt x="12786" y="16945"/>
                  </a:lnTo>
                  <a:lnTo>
                    <a:pt x="15517" y="17690"/>
                  </a:lnTo>
                  <a:lnTo>
                    <a:pt x="18248" y="18597"/>
                  </a:lnTo>
                  <a:lnTo>
                    <a:pt x="20234" y="19598"/>
                  </a:lnTo>
                  <a:lnTo>
                    <a:pt x="21600" y="20483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28" name="Shape 528"/>
            <p:cNvSpPr/>
            <p:nvPr/>
          </p:nvSpPr>
          <p:spPr>
            <a:xfrm>
              <a:off x="2152815" y="3093508"/>
              <a:ext cx="49988" cy="159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4717" y="20697"/>
                  </a:lnTo>
                  <a:lnTo>
                    <a:pt x="8814" y="19872"/>
                  </a:lnTo>
                  <a:lnTo>
                    <a:pt x="12786" y="18576"/>
                  </a:lnTo>
                  <a:lnTo>
                    <a:pt x="15517" y="17319"/>
                  </a:lnTo>
                  <a:lnTo>
                    <a:pt x="18248" y="15788"/>
                  </a:lnTo>
                  <a:lnTo>
                    <a:pt x="20234" y="14334"/>
                  </a:lnTo>
                  <a:lnTo>
                    <a:pt x="21600" y="12607"/>
                  </a:lnTo>
                  <a:lnTo>
                    <a:pt x="21600" y="8993"/>
                  </a:lnTo>
                  <a:lnTo>
                    <a:pt x="20234" y="7501"/>
                  </a:lnTo>
                  <a:lnTo>
                    <a:pt x="18248" y="5812"/>
                  </a:lnTo>
                  <a:lnTo>
                    <a:pt x="15517" y="4281"/>
                  </a:lnTo>
                  <a:lnTo>
                    <a:pt x="12786" y="3024"/>
                  </a:lnTo>
                  <a:lnTo>
                    <a:pt x="8814" y="1964"/>
                  </a:lnTo>
                  <a:lnTo>
                    <a:pt x="4717" y="903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29" name="Shape 529"/>
            <p:cNvSpPr/>
            <p:nvPr/>
          </p:nvSpPr>
          <p:spPr>
            <a:xfrm>
              <a:off x="2077912" y="4373002"/>
              <a:ext cx="73416" cy="176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12" y="6207"/>
                  </a:moveTo>
                  <a:lnTo>
                    <a:pt x="12875" y="6384"/>
                  </a:lnTo>
                  <a:lnTo>
                    <a:pt x="15162" y="6562"/>
                  </a:lnTo>
                  <a:lnTo>
                    <a:pt x="16518" y="6952"/>
                  </a:lnTo>
                  <a:lnTo>
                    <a:pt x="18381" y="7555"/>
                  </a:lnTo>
                  <a:lnTo>
                    <a:pt x="19736" y="8122"/>
                  </a:lnTo>
                  <a:lnTo>
                    <a:pt x="20753" y="8867"/>
                  </a:lnTo>
                  <a:lnTo>
                    <a:pt x="21600" y="9683"/>
                  </a:lnTo>
                  <a:lnTo>
                    <a:pt x="21600" y="10640"/>
                  </a:lnTo>
                  <a:lnTo>
                    <a:pt x="21600" y="1170"/>
                  </a:lnTo>
                  <a:lnTo>
                    <a:pt x="19313" y="603"/>
                  </a:lnTo>
                  <a:lnTo>
                    <a:pt x="16518" y="390"/>
                  </a:lnTo>
                  <a:lnTo>
                    <a:pt x="13807" y="213"/>
                  </a:lnTo>
                  <a:lnTo>
                    <a:pt x="11012" y="0"/>
                  </a:lnTo>
                  <a:lnTo>
                    <a:pt x="7878" y="213"/>
                  </a:lnTo>
                  <a:lnTo>
                    <a:pt x="5082" y="390"/>
                  </a:lnTo>
                  <a:lnTo>
                    <a:pt x="2287" y="603"/>
                  </a:lnTo>
                  <a:lnTo>
                    <a:pt x="0" y="1170"/>
                  </a:lnTo>
                  <a:lnTo>
                    <a:pt x="0" y="20465"/>
                  </a:lnTo>
                  <a:lnTo>
                    <a:pt x="2287" y="21032"/>
                  </a:lnTo>
                  <a:lnTo>
                    <a:pt x="5082" y="21210"/>
                  </a:lnTo>
                  <a:lnTo>
                    <a:pt x="7878" y="21600"/>
                  </a:lnTo>
                  <a:lnTo>
                    <a:pt x="13807" y="21600"/>
                  </a:lnTo>
                  <a:lnTo>
                    <a:pt x="16518" y="21210"/>
                  </a:lnTo>
                  <a:lnTo>
                    <a:pt x="19313" y="21032"/>
                  </a:lnTo>
                  <a:lnTo>
                    <a:pt x="21600" y="20465"/>
                  </a:lnTo>
                  <a:lnTo>
                    <a:pt x="21600" y="11953"/>
                  </a:lnTo>
                  <a:lnTo>
                    <a:pt x="20753" y="12733"/>
                  </a:lnTo>
                  <a:lnTo>
                    <a:pt x="19736" y="13513"/>
                  </a:lnTo>
                  <a:lnTo>
                    <a:pt x="18381" y="14116"/>
                  </a:lnTo>
                  <a:lnTo>
                    <a:pt x="16518" y="14684"/>
                  </a:lnTo>
                  <a:lnTo>
                    <a:pt x="15162" y="15074"/>
                  </a:lnTo>
                  <a:lnTo>
                    <a:pt x="12875" y="15251"/>
                  </a:lnTo>
                  <a:lnTo>
                    <a:pt x="11012" y="15428"/>
                  </a:lnTo>
                  <a:lnTo>
                    <a:pt x="8725" y="15251"/>
                  </a:lnTo>
                  <a:lnTo>
                    <a:pt x="6438" y="15074"/>
                  </a:lnTo>
                  <a:lnTo>
                    <a:pt x="4574" y="14684"/>
                  </a:lnTo>
                  <a:lnTo>
                    <a:pt x="3219" y="14116"/>
                  </a:lnTo>
                  <a:lnTo>
                    <a:pt x="1863" y="13300"/>
                  </a:lnTo>
                  <a:lnTo>
                    <a:pt x="932" y="12556"/>
                  </a:lnTo>
                  <a:lnTo>
                    <a:pt x="0" y="11775"/>
                  </a:lnTo>
                  <a:lnTo>
                    <a:pt x="0" y="9825"/>
                  </a:lnTo>
                  <a:lnTo>
                    <a:pt x="932" y="9080"/>
                  </a:lnTo>
                  <a:lnTo>
                    <a:pt x="1863" y="8299"/>
                  </a:lnTo>
                  <a:lnTo>
                    <a:pt x="3219" y="7555"/>
                  </a:lnTo>
                  <a:lnTo>
                    <a:pt x="4574" y="6952"/>
                  </a:lnTo>
                  <a:lnTo>
                    <a:pt x="6438" y="6562"/>
                  </a:lnTo>
                  <a:lnTo>
                    <a:pt x="8725" y="6384"/>
                  </a:lnTo>
                  <a:lnTo>
                    <a:pt x="11012" y="6207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30" name="Shape 530"/>
            <p:cNvSpPr/>
            <p:nvPr/>
          </p:nvSpPr>
          <p:spPr>
            <a:xfrm>
              <a:off x="2077912" y="3085761"/>
              <a:ext cx="73416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12" y="0"/>
                  </a:moveTo>
                  <a:lnTo>
                    <a:pt x="7878" y="0"/>
                  </a:lnTo>
                  <a:lnTo>
                    <a:pt x="5082" y="426"/>
                  </a:lnTo>
                  <a:lnTo>
                    <a:pt x="2287" y="1208"/>
                  </a:lnTo>
                  <a:lnTo>
                    <a:pt x="0" y="1918"/>
                  </a:lnTo>
                  <a:lnTo>
                    <a:pt x="0" y="19682"/>
                  </a:lnTo>
                  <a:lnTo>
                    <a:pt x="932" y="17763"/>
                  </a:lnTo>
                  <a:lnTo>
                    <a:pt x="1863" y="16271"/>
                  </a:lnTo>
                  <a:lnTo>
                    <a:pt x="3219" y="15063"/>
                  </a:lnTo>
                  <a:lnTo>
                    <a:pt x="4574" y="13926"/>
                  </a:lnTo>
                  <a:lnTo>
                    <a:pt x="6438" y="13145"/>
                  </a:lnTo>
                  <a:lnTo>
                    <a:pt x="8725" y="12434"/>
                  </a:lnTo>
                  <a:lnTo>
                    <a:pt x="12875" y="12434"/>
                  </a:lnTo>
                  <a:lnTo>
                    <a:pt x="15162" y="13145"/>
                  </a:lnTo>
                  <a:lnTo>
                    <a:pt x="17026" y="13926"/>
                  </a:lnTo>
                  <a:lnTo>
                    <a:pt x="18381" y="15063"/>
                  </a:lnTo>
                  <a:lnTo>
                    <a:pt x="19736" y="16271"/>
                  </a:lnTo>
                  <a:lnTo>
                    <a:pt x="21176" y="17763"/>
                  </a:lnTo>
                  <a:lnTo>
                    <a:pt x="21600" y="19682"/>
                  </a:lnTo>
                  <a:lnTo>
                    <a:pt x="21600" y="21600"/>
                  </a:lnTo>
                  <a:lnTo>
                    <a:pt x="21600" y="1918"/>
                  </a:lnTo>
                  <a:lnTo>
                    <a:pt x="19313" y="1208"/>
                  </a:lnTo>
                  <a:lnTo>
                    <a:pt x="16518" y="426"/>
                  </a:lnTo>
                  <a:lnTo>
                    <a:pt x="13807" y="0"/>
                  </a:lnTo>
                  <a:lnTo>
                    <a:pt x="11012" y="0"/>
                  </a:lnTo>
                </a:path>
              </a:pathLst>
            </a:cu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31" name="Shape 531"/>
            <p:cNvSpPr/>
            <p:nvPr/>
          </p:nvSpPr>
          <p:spPr>
            <a:xfrm>
              <a:off x="2077912" y="3173557"/>
              <a:ext cx="73416" cy="8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12" y="9277"/>
                  </a:moveTo>
                  <a:lnTo>
                    <a:pt x="8725" y="8852"/>
                  </a:lnTo>
                  <a:lnTo>
                    <a:pt x="6438" y="8569"/>
                  </a:lnTo>
                  <a:lnTo>
                    <a:pt x="4574" y="7365"/>
                  </a:lnTo>
                  <a:lnTo>
                    <a:pt x="3219" y="6586"/>
                  </a:lnTo>
                  <a:lnTo>
                    <a:pt x="1863" y="5028"/>
                  </a:lnTo>
                  <a:lnTo>
                    <a:pt x="932" y="3541"/>
                  </a:lnTo>
                  <a:lnTo>
                    <a:pt x="0" y="1629"/>
                  </a:lnTo>
                  <a:lnTo>
                    <a:pt x="0" y="0"/>
                  </a:lnTo>
                  <a:lnTo>
                    <a:pt x="0" y="19334"/>
                  </a:lnTo>
                  <a:lnTo>
                    <a:pt x="2287" y="20042"/>
                  </a:lnTo>
                  <a:lnTo>
                    <a:pt x="5082" y="20821"/>
                  </a:lnTo>
                  <a:lnTo>
                    <a:pt x="7878" y="21246"/>
                  </a:lnTo>
                  <a:lnTo>
                    <a:pt x="11012" y="21600"/>
                  </a:lnTo>
                  <a:lnTo>
                    <a:pt x="13807" y="21246"/>
                  </a:lnTo>
                  <a:lnTo>
                    <a:pt x="16518" y="20821"/>
                  </a:lnTo>
                  <a:lnTo>
                    <a:pt x="19313" y="20042"/>
                  </a:lnTo>
                  <a:lnTo>
                    <a:pt x="21600" y="19334"/>
                  </a:lnTo>
                  <a:lnTo>
                    <a:pt x="21600" y="1629"/>
                  </a:lnTo>
                  <a:lnTo>
                    <a:pt x="21176" y="3541"/>
                  </a:lnTo>
                  <a:lnTo>
                    <a:pt x="19736" y="5028"/>
                  </a:lnTo>
                  <a:lnTo>
                    <a:pt x="18381" y="6586"/>
                  </a:lnTo>
                  <a:lnTo>
                    <a:pt x="17026" y="7365"/>
                  </a:lnTo>
                  <a:lnTo>
                    <a:pt x="15162" y="8569"/>
                  </a:lnTo>
                  <a:lnTo>
                    <a:pt x="12875" y="8852"/>
                  </a:lnTo>
                  <a:lnTo>
                    <a:pt x="11012" y="9277"/>
                  </a:lnTo>
                </a:path>
              </a:pathLst>
            </a:cu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32" name="Shape 532"/>
            <p:cNvSpPr/>
            <p:nvPr/>
          </p:nvSpPr>
          <p:spPr>
            <a:xfrm>
              <a:off x="2027547" y="3173557"/>
              <a:ext cx="49988" cy="1847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5989"/>
                  </a:lnTo>
                  <a:lnTo>
                    <a:pt x="16883" y="15931"/>
                  </a:lnTo>
                  <a:lnTo>
                    <a:pt x="12786" y="15838"/>
                  </a:lnTo>
                  <a:lnTo>
                    <a:pt x="8814" y="15725"/>
                  </a:lnTo>
                  <a:lnTo>
                    <a:pt x="6083" y="15616"/>
                  </a:lnTo>
                  <a:lnTo>
                    <a:pt x="3476" y="15486"/>
                  </a:lnTo>
                  <a:lnTo>
                    <a:pt x="1365" y="15356"/>
                  </a:lnTo>
                  <a:lnTo>
                    <a:pt x="0" y="15205"/>
                  </a:lnTo>
                  <a:lnTo>
                    <a:pt x="0" y="14908"/>
                  </a:lnTo>
                  <a:lnTo>
                    <a:pt x="1365" y="14760"/>
                  </a:lnTo>
                  <a:lnTo>
                    <a:pt x="3476" y="14630"/>
                  </a:lnTo>
                  <a:lnTo>
                    <a:pt x="6083" y="14500"/>
                  </a:lnTo>
                  <a:lnTo>
                    <a:pt x="8814" y="14387"/>
                  </a:lnTo>
                  <a:lnTo>
                    <a:pt x="12786" y="14278"/>
                  </a:lnTo>
                  <a:lnTo>
                    <a:pt x="16883" y="14186"/>
                  </a:lnTo>
                  <a:lnTo>
                    <a:pt x="21600" y="14127"/>
                  </a:lnTo>
                  <a:lnTo>
                    <a:pt x="21600" y="934"/>
                  </a:lnTo>
                  <a:lnTo>
                    <a:pt x="16883" y="855"/>
                  </a:lnTo>
                  <a:lnTo>
                    <a:pt x="12786" y="783"/>
                  </a:lnTo>
                  <a:lnTo>
                    <a:pt x="8814" y="671"/>
                  </a:lnTo>
                  <a:lnTo>
                    <a:pt x="6083" y="561"/>
                  </a:lnTo>
                  <a:lnTo>
                    <a:pt x="3476" y="428"/>
                  </a:lnTo>
                  <a:lnTo>
                    <a:pt x="1365" y="301"/>
                  </a:lnTo>
                  <a:lnTo>
                    <a:pt x="0" y="151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33" name="Shape 533"/>
            <p:cNvSpPr/>
            <p:nvPr/>
          </p:nvSpPr>
          <p:spPr>
            <a:xfrm>
              <a:off x="2027547" y="3093508"/>
              <a:ext cx="49988" cy="159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6883" y="903"/>
                  </a:lnTo>
                  <a:lnTo>
                    <a:pt x="12786" y="1964"/>
                  </a:lnTo>
                  <a:lnTo>
                    <a:pt x="8814" y="3024"/>
                  </a:lnTo>
                  <a:lnTo>
                    <a:pt x="6083" y="4281"/>
                  </a:lnTo>
                  <a:lnTo>
                    <a:pt x="3476" y="5812"/>
                  </a:lnTo>
                  <a:lnTo>
                    <a:pt x="1365" y="7501"/>
                  </a:lnTo>
                  <a:lnTo>
                    <a:pt x="0" y="8993"/>
                  </a:lnTo>
                  <a:lnTo>
                    <a:pt x="0" y="12607"/>
                  </a:lnTo>
                  <a:lnTo>
                    <a:pt x="1365" y="14334"/>
                  </a:lnTo>
                  <a:lnTo>
                    <a:pt x="3476" y="15788"/>
                  </a:lnTo>
                  <a:lnTo>
                    <a:pt x="6083" y="17319"/>
                  </a:lnTo>
                  <a:lnTo>
                    <a:pt x="8814" y="18576"/>
                  </a:lnTo>
                  <a:lnTo>
                    <a:pt x="12786" y="19872"/>
                  </a:lnTo>
                  <a:lnTo>
                    <a:pt x="16883" y="20697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34" name="Shape 534"/>
            <p:cNvSpPr/>
            <p:nvPr/>
          </p:nvSpPr>
          <p:spPr>
            <a:xfrm>
              <a:off x="2027547" y="4383331"/>
              <a:ext cx="49988" cy="158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0" y="12507"/>
                  </a:lnTo>
                  <a:lnTo>
                    <a:pt x="1365" y="14254"/>
                  </a:lnTo>
                  <a:lnTo>
                    <a:pt x="3476" y="15763"/>
                  </a:lnTo>
                  <a:lnTo>
                    <a:pt x="6083" y="17272"/>
                  </a:lnTo>
                  <a:lnTo>
                    <a:pt x="8814" y="18543"/>
                  </a:lnTo>
                  <a:lnTo>
                    <a:pt x="12786" y="19853"/>
                  </a:lnTo>
                  <a:lnTo>
                    <a:pt x="16883" y="20925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883" y="675"/>
                  </a:lnTo>
                  <a:lnTo>
                    <a:pt x="12786" y="1747"/>
                  </a:lnTo>
                  <a:lnTo>
                    <a:pt x="8814" y="3017"/>
                  </a:lnTo>
                  <a:lnTo>
                    <a:pt x="6083" y="4328"/>
                  </a:lnTo>
                  <a:lnTo>
                    <a:pt x="3476" y="5837"/>
                  </a:lnTo>
                  <a:lnTo>
                    <a:pt x="1365" y="7345"/>
                  </a:lnTo>
                  <a:lnTo>
                    <a:pt x="0" y="9053"/>
                  </a:lnTo>
                  <a:lnTo>
                    <a:pt x="0" y="10800"/>
                  </a:lnTo>
                </a:path>
              </a:pathLst>
            </a:cu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35" name="Shape 535"/>
            <p:cNvSpPr/>
            <p:nvPr/>
          </p:nvSpPr>
          <p:spPr>
            <a:xfrm>
              <a:off x="2660348" y="4335559"/>
              <a:ext cx="49988" cy="682634"/>
            </a:xfrm>
            <a:prstGeom prst="rect">
              <a:avLst/>
            </a:pr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36" name="Shape 536"/>
            <p:cNvSpPr/>
            <p:nvPr/>
          </p:nvSpPr>
          <p:spPr>
            <a:xfrm>
              <a:off x="2786908" y="1283367"/>
              <a:ext cx="176646" cy="175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491" y="21385"/>
                  </a:lnTo>
                  <a:lnTo>
                    <a:pt x="6572" y="20812"/>
                  </a:lnTo>
                  <a:lnTo>
                    <a:pt x="4832" y="19845"/>
                  </a:lnTo>
                  <a:lnTo>
                    <a:pt x="3091" y="18484"/>
                  </a:lnTo>
                  <a:lnTo>
                    <a:pt x="1741" y="16907"/>
                  </a:lnTo>
                  <a:lnTo>
                    <a:pt x="781" y="14973"/>
                  </a:lnTo>
                  <a:lnTo>
                    <a:pt x="213" y="13039"/>
                  </a:lnTo>
                  <a:lnTo>
                    <a:pt x="0" y="10890"/>
                  </a:lnTo>
                  <a:lnTo>
                    <a:pt x="213" y="8561"/>
                  </a:lnTo>
                  <a:lnTo>
                    <a:pt x="781" y="6627"/>
                  </a:lnTo>
                  <a:lnTo>
                    <a:pt x="1741" y="4657"/>
                  </a:lnTo>
                  <a:lnTo>
                    <a:pt x="3091" y="3116"/>
                  </a:lnTo>
                  <a:lnTo>
                    <a:pt x="4832" y="1755"/>
                  </a:lnTo>
                  <a:lnTo>
                    <a:pt x="6572" y="788"/>
                  </a:lnTo>
                  <a:lnTo>
                    <a:pt x="8491" y="179"/>
                  </a:lnTo>
                  <a:lnTo>
                    <a:pt x="10800" y="0"/>
                  </a:lnTo>
                  <a:lnTo>
                    <a:pt x="12932" y="179"/>
                  </a:lnTo>
                  <a:lnTo>
                    <a:pt x="14850" y="788"/>
                  </a:lnTo>
                  <a:lnTo>
                    <a:pt x="16804" y="1755"/>
                  </a:lnTo>
                  <a:lnTo>
                    <a:pt x="18332" y="3116"/>
                  </a:lnTo>
                  <a:lnTo>
                    <a:pt x="19682" y="4657"/>
                  </a:lnTo>
                  <a:lnTo>
                    <a:pt x="20641" y="6627"/>
                  </a:lnTo>
                  <a:lnTo>
                    <a:pt x="21209" y="8561"/>
                  </a:lnTo>
                  <a:lnTo>
                    <a:pt x="21600" y="10890"/>
                  </a:lnTo>
                  <a:lnTo>
                    <a:pt x="21209" y="13039"/>
                  </a:lnTo>
                  <a:lnTo>
                    <a:pt x="20641" y="14973"/>
                  </a:lnTo>
                  <a:lnTo>
                    <a:pt x="19682" y="16907"/>
                  </a:lnTo>
                  <a:lnTo>
                    <a:pt x="18332" y="18484"/>
                  </a:lnTo>
                  <a:lnTo>
                    <a:pt x="16804" y="19845"/>
                  </a:lnTo>
                  <a:lnTo>
                    <a:pt x="14850" y="20812"/>
                  </a:lnTo>
                  <a:lnTo>
                    <a:pt x="12932" y="21385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8882" y="6627"/>
                  </a:lnTo>
                  <a:lnTo>
                    <a:pt x="8136" y="6985"/>
                  </a:lnTo>
                  <a:lnTo>
                    <a:pt x="7532" y="7594"/>
                  </a:lnTo>
                  <a:lnTo>
                    <a:pt x="6963" y="8167"/>
                  </a:lnTo>
                  <a:lnTo>
                    <a:pt x="6572" y="8919"/>
                  </a:lnTo>
                  <a:lnTo>
                    <a:pt x="6181" y="9922"/>
                  </a:lnTo>
                  <a:lnTo>
                    <a:pt x="6181" y="11678"/>
                  </a:lnTo>
                  <a:lnTo>
                    <a:pt x="6572" y="12645"/>
                  </a:lnTo>
                  <a:lnTo>
                    <a:pt x="6963" y="13397"/>
                  </a:lnTo>
                  <a:lnTo>
                    <a:pt x="7532" y="14006"/>
                  </a:lnTo>
                  <a:lnTo>
                    <a:pt x="8136" y="14579"/>
                  </a:lnTo>
                  <a:lnTo>
                    <a:pt x="8882" y="15188"/>
                  </a:lnTo>
                  <a:lnTo>
                    <a:pt x="9841" y="15367"/>
                  </a:lnTo>
                  <a:lnTo>
                    <a:pt x="11759" y="15367"/>
                  </a:lnTo>
                  <a:lnTo>
                    <a:pt x="12541" y="15188"/>
                  </a:lnTo>
                  <a:lnTo>
                    <a:pt x="13322" y="14579"/>
                  </a:lnTo>
                  <a:lnTo>
                    <a:pt x="14104" y="14006"/>
                  </a:lnTo>
                  <a:lnTo>
                    <a:pt x="14495" y="13397"/>
                  </a:lnTo>
                  <a:lnTo>
                    <a:pt x="15063" y="12645"/>
                  </a:lnTo>
                  <a:lnTo>
                    <a:pt x="15241" y="11678"/>
                  </a:lnTo>
                  <a:lnTo>
                    <a:pt x="15454" y="10890"/>
                  </a:lnTo>
                  <a:lnTo>
                    <a:pt x="15241" y="9922"/>
                  </a:lnTo>
                  <a:lnTo>
                    <a:pt x="15063" y="8919"/>
                  </a:lnTo>
                  <a:lnTo>
                    <a:pt x="14495" y="8167"/>
                  </a:lnTo>
                  <a:lnTo>
                    <a:pt x="14104" y="7594"/>
                  </a:lnTo>
                  <a:lnTo>
                    <a:pt x="13322" y="6985"/>
                  </a:lnTo>
                  <a:lnTo>
                    <a:pt x="12541" y="6627"/>
                  </a:lnTo>
                  <a:lnTo>
                    <a:pt x="11759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37" name="Shape 537"/>
            <p:cNvSpPr/>
            <p:nvPr/>
          </p:nvSpPr>
          <p:spPr>
            <a:xfrm>
              <a:off x="3166589" y="941222"/>
              <a:ext cx="176645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422"/>
                  </a:lnTo>
                  <a:lnTo>
                    <a:pt x="6537" y="20854"/>
                  </a:lnTo>
                  <a:lnTo>
                    <a:pt x="4832" y="19682"/>
                  </a:lnTo>
                  <a:lnTo>
                    <a:pt x="3091" y="18545"/>
                  </a:lnTo>
                  <a:lnTo>
                    <a:pt x="1741" y="16768"/>
                  </a:lnTo>
                  <a:lnTo>
                    <a:pt x="781" y="15063"/>
                  </a:lnTo>
                  <a:lnTo>
                    <a:pt x="178" y="12932"/>
                  </a:lnTo>
                  <a:lnTo>
                    <a:pt x="0" y="10800"/>
                  </a:lnTo>
                  <a:lnTo>
                    <a:pt x="178" y="8668"/>
                  </a:lnTo>
                  <a:lnTo>
                    <a:pt x="781" y="6572"/>
                  </a:lnTo>
                  <a:lnTo>
                    <a:pt x="1741" y="4796"/>
                  </a:lnTo>
                  <a:lnTo>
                    <a:pt x="3091" y="3268"/>
                  </a:lnTo>
                  <a:lnTo>
                    <a:pt x="4832" y="1918"/>
                  </a:lnTo>
                  <a:lnTo>
                    <a:pt x="6537" y="959"/>
                  </a:lnTo>
                  <a:lnTo>
                    <a:pt x="8668" y="213"/>
                  </a:lnTo>
                  <a:lnTo>
                    <a:pt x="10800" y="0"/>
                  </a:lnTo>
                  <a:lnTo>
                    <a:pt x="12896" y="213"/>
                  </a:lnTo>
                  <a:lnTo>
                    <a:pt x="14850" y="959"/>
                  </a:lnTo>
                  <a:lnTo>
                    <a:pt x="16768" y="1918"/>
                  </a:lnTo>
                  <a:lnTo>
                    <a:pt x="18296" y="3268"/>
                  </a:lnTo>
                  <a:lnTo>
                    <a:pt x="19646" y="4796"/>
                  </a:lnTo>
                  <a:lnTo>
                    <a:pt x="20605" y="6572"/>
                  </a:lnTo>
                  <a:lnTo>
                    <a:pt x="21209" y="8668"/>
                  </a:lnTo>
                  <a:lnTo>
                    <a:pt x="21600" y="10800"/>
                  </a:lnTo>
                  <a:lnTo>
                    <a:pt x="21209" y="12932"/>
                  </a:lnTo>
                  <a:lnTo>
                    <a:pt x="20605" y="15063"/>
                  </a:lnTo>
                  <a:lnTo>
                    <a:pt x="19646" y="16768"/>
                  </a:lnTo>
                  <a:lnTo>
                    <a:pt x="18296" y="18545"/>
                  </a:lnTo>
                  <a:lnTo>
                    <a:pt x="16768" y="19682"/>
                  </a:lnTo>
                  <a:lnTo>
                    <a:pt x="14850" y="20854"/>
                  </a:lnTo>
                  <a:lnTo>
                    <a:pt x="12896" y="21422"/>
                  </a:lnTo>
                  <a:lnTo>
                    <a:pt x="10800" y="21600"/>
                  </a:lnTo>
                  <a:close/>
                  <a:moveTo>
                    <a:pt x="10800" y="6181"/>
                  </a:moveTo>
                  <a:lnTo>
                    <a:pt x="9805" y="6359"/>
                  </a:lnTo>
                  <a:lnTo>
                    <a:pt x="9059" y="6572"/>
                  </a:lnTo>
                  <a:lnTo>
                    <a:pt x="8100" y="6928"/>
                  </a:lnTo>
                  <a:lnTo>
                    <a:pt x="7496" y="7532"/>
                  </a:lnTo>
                  <a:lnTo>
                    <a:pt x="6928" y="8278"/>
                  </a:lnTo>
                  <a:lnTo>
                    <a:pt x="6537" y="9059"/>
                  </a:lnTo>
                  <a:lnTo>
                    <a:pt x="6181" y="9841"/>
                  </a:lnTo>
                  <a:lnTo>
                    <a:pt x="6181" y="11759"/>
                  </a:lnTo>
                  <a:lnTo>
                    <a:pt x="6537" y="12541"/>
                  </a:lnTo>
                  <a:lnTo>
                    <a:pt x="6928" y="13322"/>
                  </a:lnTo>
                  <a:lnTo>
                    <a:pt x="7496" y="14104"/>
                  </a:lnTo>
                  <a:lnTo>
                    <a:pt x="8100" y="14672"/>
                  </a:lnTo>
                  <a:lnTo>
                    <a:pt x="9059" y="15063"/>
                  </a:lnTo>
                  <a:lnTo>
                    <a:pt x="9805" y="15454"/>
                  </a:lnTo>
                  <a:lnTo>
                    <a:pt x="11759" y="15454"/>
                  </a:lnTo>
                  <a:lnTo>
                    <a:pt x="12541" y="15063"/>
                  </a:lnTo>
                  <a:lnTo>
                    <a:pt x="13287" y="14672"/>
                  </a:lnTo>
                  <a:lnTo>
                    <a:pt x="14068" y="14104"/>
                  </a:lnTo>
                  <a:lnTo>
                    <a:pt x="14637" y="13322"/>
                  </a:lnTo>
                  <a:lnTo>
                    <a:pt x="15028" y="12541"/>
                  </a:lnTo>
                  <a:lnTo>
                    <a:pt x="15205" y="11759"/>
                  </a:lnTo>
                  <a:lnTo>
                    <a:pt x="15419" y="10800"/>
                  </a:lnTo>
                  <a:lnTo>
                    <a:pt x="15205" y="9841"/>
                  </a:lnTo>
                  <a:lnTo>
                    <a:pt x="15028" y="9059"/>
                  </a:lnTo>
                  <a:lnTo>
                    <a:pt x="14637" y="8278"/>
                  </a:lnTo>
                  <a:lnTo>
                    <a:pt x="14068" y="7532"/>
                  </a:lnTo>
                  <a:lnTo>
                    <a:pt x="13287" y="6928"/>
                  </a:lnTo>
                  <a:lnTo>
                    <a:pt x="12541" y="6572"/>
                  </a:lnTo>
                  <a:lnTo>
                    <a:pt x="11759" y="6359"/>
                  </a:lnTo>
                  <a:lnTo>
                    <a:pt x="10800" y="6181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38" name="Shape 538"/>
            <p:cNvSpPr/>
            <p:nvPr/>
          </p:nvSpPr>
          <p:spPr>
            <a:xfrm>
              <a:off x="2660348" y="3132241"/>
              <a:ext cx="176645" cy="176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387"/>
                  </a:lnTo>
                  <a:lnTo>
                    <a:pt x="6537" y="20820"/>
                  </a:lnTo>
                  <a:lnTo>
                    <a:pt x="4832" y="19862"/>
                  </a:lnTo>
                  <a:lnTo>
                    <a:pt x="3091" y="18514"/>
                  </a:lnTo>
                  <a:lnTo>
                    <a:pt x="1954" y="16776"/>
                  </a:lnTo>
                  <a:lnTo>
                    <a:pt x="781" y="15038"/>
                  </a:lnTo>
                  <a:lnTo>
                    <a:pt x="178" y="12910"/>
                  </a:lnTo>
                  <a:lnTo>
                    <a:pt x="0" y="10818"/>
                  </a:lnTo>
                  <a:lnTo>
                    <a:pt x="178" y="8690"/>
                  </a:lnTo>
                  <a:lnTo>
                    <a:pt x="781" y="6774"/>
                  </a:lnTo>
                  <a:lnTo>
                    <a:pt x="1954" y="4859"/>
                  </a:lnTo>
                  <a:lnTo>
                    <a:pt x="3091" y="3299"/>
                  </a:lnTo>
                  <a:lnTo>
                    <a:pt x="4832" y="1951"/>
                  </a:lnTo>
                  <a:lnTo>
                    <a:pt x="6537" y="993"/>
                  </a:lnTo>
                  <a:lnTo>
                    <a:pt x="8668" y="425"/>
                  </a:lnTo>
                  <a:lnTo>
                    <a:pt x="10800" y="0"/>
                  </a:lnTo>
                  <a:lnTo>
                    <a:pt x="12896" y="425"/>
                  </a:lnTo>
                  <a:lnTo>
                    <a:pt x="15028" y="993"/>
                  </a:lnTo>
                  <a:lnTo>
                    <a:pt x="16768" y="1951"/>
                  </a:lnTo>
                  <a:lnTo>
                    <a:pt x="18296" y="3299"/>
                  </a:lnTo>
                  <a:lnTo>
                    <a:pt x="19682" y="4859"/>
                  </a:lnTo>
                  <a:lnTo>
                    <a:pt x="20641" y="6774"/>
                  </a:lnTo>
                  <a:lnTo>
                    <a:pt x="21422" y="8690"/>
                  </a:lnTo>
                  <a:lnTo>
                    <a:pt x="21600" y="10818"/>
                  </a:lnTo>
                  <a:lnTo>
                    <a:pt x="21422" y="12910"/>
                  </a:lnTo>
                  <a:lnTo>
                    <a:pt x="20641" y="15038"/>
                  </a:lnTo>
                  <a:lnTo>
                    <a:pt x="19682" y="16776"/>
                  </a:lnTo>
                  <a:lnTo>
                    <a:pt x="18296" y="18514"/>
                  </a:lnTo>
                  <a:lnTo>
                    <a:pt x="16768" y="19862"/>
                  </a:lnTo>
                  <a:lnTo>
                    <a:pt x="15028" y="20820"/>
                  </a:lnTo>
                  <a:lnTo>
                    <a:pt x="12896" y="21387"/>
                  </a:lnTo>
                  <a:lnTo>
                    <a:pt x="10800" y="21600"/>
                  </a:lnTo>
                  <a:close/>
                  <a:moveTo>
                    <a:pt x="10800" y="6171"/>
                  </a:moveTo>
                  <a:lnTo>
                    <a:pt x="9841" y="6384"/>
                  </a:lnTo>
                  <a:lnTo>
                    <a:pt x="9059" y="6562"/>
                  </a:lnTo>
                  <a:lnTo>
                    <a:pt x="8313" y="6952"/>
                  </a:lnTo>
                  <a:lnTo>
                    <a:pt x="7496" y="7519"/>
                  </a:lnTo>
                  <a:lnTo>
                    <a:pt x="6928" y="8299"/>
                  </a:lnTo>
                  <a:lnTo>
                    <a:pt x="6537" y="9080"/>
                  </a:lnTo>
                  <a:lnTo>
                    <a:pt x="6359" y="9860"/>
                  </a:lnTo>
                  <a:lnTo>
                    <a:pt x="6181" y="10818"/>
                  </a:lnTo>
                  <a:lnTo>
                    <a:pt x="6359" y="11775"/>
                  </a:lnTo>
                  <a:lnTo>
                    <a:pt x="6537" y="12733"/>
                  </a:lnTo>
                  <a:lnTo>
                    <a:pt x="6928" y="13513"/>
                  </a:lnTo>
                  <a:lnTo>
                    <a:pt x="7496" y="14081"/>
                  </a:lnTo>
                  <a:lnTo>
                    <a:pt x="8313" y="14684"/>
                  </a:lnTo>
                  <a:lnTo>
                    <a:pt x="9059" y="15038"/>
                  </a:lnTo>
                  <a:lnTo>
                    <a:pt x="9841" y="15428"/>
                  </a:lnTo>
                  <a:lnTo>
                    <a:pt x="11759" y="15428"/>
                  </a:lnTo>
                  <a:lnTo>
                    <a:pt x="12541" y="15038"/>
                  </a:lnTo>
                  <a:lnTo>
                    <a:pt x="13322" y="14684"/>
                  </a:lnTo>
                  <a:lnTo>
                    <a:pt x="14068" y="14081"/>
                  </a:lnTo>
                  <a:lnTo>
                    <a:pt x="14672" y="13513"/>
                  </a:lnTo>
                  <a:lnTo>
                    <a:pt x="15028" y="12733"/>
                  </a:lnTo>
                  <a:lnTo>
                    <a:pt x="15241" y="11775"/>
                  </a:lnTo>
                  <a:lnTo>
                    <a:pt x="15419" y="10818"/>
                  </a:lnTo>
                  <a:lnTo>
                    <a:pt x="15241" y="9860"/>
                  </a:lnTo>
                  <a:lnTo>
                    <a:pt x="15028" y="9080"/>
                  </a:lnTo>
                  <a:lnTo>
                    <a:pt x="14672" y="8299"/>
                  </a:lnTo>
                  <a:lnTo>
                    <a:pt x="14068" y="7519"/>
                  </a:lnTo>
                  <a:lnTo>
                    <a:pt x="13322" y="6952"/>
                  </a:lnTo>
                  <a:lnTo>
                    <a:pt x="12541" y="6562"/>
                  </a:lnTo>
                  <a:lnTo>
                    <a:pt x="11759" y="6384"/>
                  </a:lnTo>
                  <a:lnTo>
                    <a:pt x="10800" y="6171"/>
                  </a:lnTo>
                  <a:close/>
                </a:path>
              </a:pathLst>
            </a:cu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39" name="Shape 539"/>
            <p:cNvSpPr/>
            <p:nvPr/>
          </p:nvSpPr>
          <p:spPr>
            <a:xfrm>
              <a:off x="2912177" y="3801038"/>
              <a:ext cx="176645" cy="176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704" y="21387"/>
                  </a:lnTo>
                  <a:lnTo>
                    <a:pt x="6750" y="20820"/>
                  </a:lnTo>
                  <a:lnTo>
                    <a:pt x="4832" y="19827"/>
                  </a:lnTo>
                  <a:lnTo>
                    <a:pt x="3304" y="18479"/>
                  </a:lnTo>
                  <a:lnTo>
                    <a:pt x="1918" y="16776"/>
                  </a:lnTo>
                  <a:lnTo>
                    <a:pt x="959" y="15038"/>
                  </a:lnTo>
                  <a:lnTo>
                    <a:pt x="391" y="12910"/>
                  </a:lnTo>
                  <a:lnTo>
                    <a:pt x="0" y="10782"/>
                  </a:lnTo>
                  <a:lnTo>
                    <a:pt x="391" y="8654"/>
                  </a:lnTo>
                  <a:lnTo>
                    <a:pt x="959" y="6739"/>
                  </a:lnTo>
                  <a:lnTo>
                    <a:pt x="1918" y="4824"/>
                  </a:lnTo>
                  <a:lnTo>
                    <a:pt x="3304" y="3263"/>
                  </a:lnTo>
                  <a:lnTo>
                    <a:pt x="4832" y="1951"/>
                  </a:lnTo>
                  <a:lnTo>
                    <a:pt x="6750" y="958"/>
                  </a:lnTo>
                  <a:lnTo>
                    <a:pt x="8704" y="177"/>
                  </a:lnTo>
                  <a:lnTo>
                    <a:pt x="10800" y="0"/>
                  </a:lnTo>
                  <a:lnTo>
                    <a:pt x="13109" y="390"/>
                  </a:lnTo>
                  <a:lnTo>
                    <a:pt x="15063" y="958"/>
                  </a:lnTo>
                  <a:lnTo>
                    <a:pt x="16768" y="1951"/>
                  </a:lnTo>
                  <a:lnTo>
                    <a:pt x="18509" y="3263"/>
                  </a:lnTo>
                  <a:lnTo>
                    <a:pt x="19895" y="4824"/>
                  </a:lnTo>
                  <a:lnTo>
                    <a:pt x="20854" y="6739"/>
                  </a:lnTo>
                  <a:lnTo>
                    <a:pt x="21422" y="8654"/>
                  </a:lnTo>
                  <a:lnTo>
                    <a:pt x="21600" y="10782"/>
                  </a:lnTo>
                  <a:lnTo>
                    <a:pt x="21422" y="12910"/>
                  </a:lnTo>
                  <a:lnTo>
                    <a:pt x="20854" y="15038"/>
                  </a:lnTo>
                  <a:lnTo>
                    <a:pt x="19895" y="16776"/>
                  </a:lnTo>
                  <a:lnTo>
                    <a:pt x="18509" y="18479"/>
                  </a:lnTo>
                  <a:lnTo>
                    <a:pt x="16768" y="19827"/>
                  </a:lnTo>
                  <a:lnTo>
                    <a:pt x="15063" y="20820"/>
                  </a:lnTo>
                  <a:lnTo>
                    <a:pt x="13109" y="21387"/>
                  </a:lnTo>
                  <a:lnTo>
                    <a:pt x="10800" y="21600"/>
                  </a:lnTo>
                  <a:close/>
                  <a:moveTo>
                    <a:pt x="10800" y="6171"/>
                  </a:moveTo>
                  <a:lnTo>
                    <a:pt x="10054" y="6384"/>
                  </a:lnTo>
                  <a:lnTo>
                    <a:pt x="9095" y="6526"/>
                  </a:lnTo>
                  <a:lnTo>
                    <a:pt x="8278" y="6952"/>
                  </a:lnTo>
                  <a:lnTo>
                    <a:pt x="7532" y="7519"/>
                  </a:lnTo>
                  <a:lnTo>
                    <a:pt x="6963" y="8299"/>
                  </a:lnTo>
                  <a:lnTo>
                    <a:pt x="6572" y="9044"/>
                  </a:lnTo>
                  <a:lnTo>
                    <a:pt x="6359" y="10002"/>
                  </a:lnTo>
                  <a:lnTo>
                    <a:pt x="6181" y="10782"/>
                  </a:lnTo>
                  <a:lnTo>
                    <a:pt x="6359" y="11775"/>
                  </a:lnTo>
                  <a:lnTo>
                    <a:pt x="6572" y="12520"/>
                  </a:lnTo>
                  <a:lnTo>
                    <a:pt x="6963" y="13300"/>
                  </a:lnTo>
                  <a:lnTo>
                    <a:pt x="7532" y="14045"/>
                  </a:lnTo>
                  <a:lnTo>
                    <a:pt x="8278" y="14648"/>
                  </a:lnTo>
                  <a:lnTo>
                    <a:pt x="9095" y="15038"/>
                  </a:lnTo>
                  <a:lnTo>
                    <a:pt x="10054" y="15393"/>
                  </a:lnTo>
                  <a:lnTo>
                    <a:pt x="11759" y="15393"/>
                  </a:lnTo>
                  <a:lnTo>
                    <a:pt x="12718" y="15038"/>
                  </a:lnTo>
                  <a:lnTo>
                    <a:pt x="13500" y="14648"/>
                  </a:lnTo>
                  <a:lnTo>
                    <a:pt x="14104" y="14045"/>
                  </a:lnTo>
                  <a:lnTo>
                    <a:pt x="14672" y="13478"/>
                  </a:lnTo>
                  <a:lnTo>
                    <a:pt x="15063" y="12733"/>
                  </a:lnTo>
                  <a:lnTo>
                    <a:pt x="15454" y="11775"/>
                  </a:lnTo>
                  <a:lnTo>
                    <a:pt x="15454" y="9825"/>
                  </a:lnTo>
                  <a:lnTo>
                    <a:pt x="15063" y="9044"/>
                  </a:lnTo>
                  <a:lnTo>
                    <a:pt x="14672" y="8299"/>
                  </a:lnTo>
                  <a:lnTo>
                    <a:pt x="14104" y="7519"/>
                  </a:lnTo>
                  <a:lnTo>
                    <a:pt x="13500" y="6952"/>
                  </a:lnTo>
                  <a:lnTo>
                    <a:pt x="12718" y="6526"/>
                  </a:lnTo>
                  <a:lnTo>
                    <a:pt x="11759" y="6384"/>
                  </a:lnTo>
                  <a:lnTo>
                    <a:pt x="10800" y="6171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40" name="Shape 540"/>
            <p:cNvSpPr/>
            <p:nvPr/>
          </p:nvSpPr>
          <p:spPr>
            <a:xfrm>
              <a:off x="3166589" y="1798521"/>
              <a:ext cx="176645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422"/>
                  </a:lnTo>
                  <a:lnTo>
                    <a:pt x="6537" y="20854"/>
                  </a:lnTo>
                  <a:lnTo>
                    <a:pt x="4832" y="19895"/>
                  </a:lnTo>
                  <a:lnTo>
                    <a:pt x="3091" y="18509"/>
                  </a:lnTo>
                  <a:lnTo>
                    <a:pt x="1741" y="16804"/>
                  </a:lnTo>
                  <a:lnTo>
                    <a:pt x="781" y="15028"/>
                  </a:lnTo>
                  <a:lnTo>
                    <a:pt x="178" y="13109"/>
                  </a:lnTo>
                  <a:lnTo>
                    <a:pt x="0" y="10800"/>
                  </a:lnTo>
                  <a:lnTo>
                    <a:pt x="178" y="8668"/>
                  </a:lnTo>
                  <a:lnTo>
                    <a:pt x="781" y="6750"/>
                  </a:lnTo>
                  <a:lnTo>
                    <a:pt x="1741" y="4832"/>
                  </a:lnTo>
                  <a:lnTo>
                    <a:pt x="3091" y="3268"/>
                  </a:lnTo>
                  <a:lnTo>
                    <a:pt x="4832" y="1918"/>
                  </a:lnTo>
                  <a:lnTo>
                    <a:pt x="6537" y="959"/>
                  </a:lnTo>
                  <a:lnTo>
                    <a:pt x="8668" y="391"/>
                  </a:lnTo>
                  <a:lnTo>
                    <a:pt x="10800" y="0"/>
                  </a:lnTo>
                  <a:lnTo>
                    <a:pt x="12896" y="391"/>
                  </a:lnTo>
                  <a:lnTo>
                    <a:pt x="14850" y="959"/>
                  </a:lnTo>
                  <a:lnTo>
                    <a:pt x="16768" y="1918"/>
                  </a:lnTo>
                  <a:lnTo>
                    <a:pt x="18296" y="3268"/>
                  </a:lnTo>
                  <a:lnTo>
                    <a:pt x="19646" y="4832"/>
                  </a:lnTo>
                  <a:lnTo>
                    <a:pt x="20605" y="6750"/>
                  </a:lnTo>
                  <a:lnTo>
                    <a:pt x="21209" y="8668"/>
                  </a:lnTo>
                  <a:lnTo>
                    <a:pt x="21600" y="10800"/>
                  </a:lnTo>
                  <a:lnTo>
                    <a:pt x="21209" y="13109"/>
                  </a:lnTo>
                  <a:lnTo>
                    <a:pt x="20605" y="15028"/>
                  </a:lnTo>
                  <a:lnTo>
                    <a:pt x="19646" y="16804"/>
                  </a:lnTo>
                  <a:lnTo>
                    <a:pt x="18296" y="18509"/>
                  </a:lnTo>
                  <a:lnTo>
                    <a:pt x="16768" y="19895"/>
                  </a:lnTo>
                  <a:lnTo>
                    <a:pt x="14850" y="20854"/>
                  </a:lnTo>
                  <a:lnTo>
                    <a:pt x="12896" y="21422"/>
                  </a:lnTo>
                  <a:lnTo>
                    <a:pt x="10800" y="21600"/>
                  </a:lnTo>
                  <a:close/>
                  <a:moveTo>
                    <a:pt x="10800" y="6146"/>
                  </a:moveTo>
                  <a:lnTo>
                    <a:pt x="9805" y="6359"/>
                  </a:lnTo>
                  <a:lnTo>
                    <a:pt x="9059" y="6572"/>
                  </a:lnTo>
                  <a:lnTo>
                    <a:pt x="8100" y="7141"/>
                  </a:lnTo>
                  <a:lnTo>
                    <a:pt x="7496" y="7532"/>
                  </a:lnTo>
                  <a:lnTo>
                    <a:pt x="6928" y="8278"/>
                  </a:lnTo>
                  <a:lnTo>
                    <a:pt x="6537" y="9059"/>
                  </a:lnTo>
                  <a:lnTo>
                    <a:pt x="6181" y="9841"/>
                  </a:lnTo>
                  <a:lnTo>
                    <a:pt x="6181" y="11759"/>
                  </a:lnTo>
                  <a:lnTo>
                    <a:pt x="6537" y="12718"/>
                  </a:lnTo>
                  <a:lnTo>
                    <a:pt x="6928" y="13500"/>
                  </a:lnTo>
                  <a:lnTo>
                    <a:pt x="8100" y="14672"/>
                  </a:lnTo>
                  <a:lnTo>
                    <a:pt x="9059" y="15028"/>
                  </a:lnTo>
                  <a:lnTo>
                    <a:pt x="9805" y="15454"/>
                  </a:lnTo>
                  <a:lnTo>
                    <a:pt x="11759" y="15454"/>
                  </a:lnTo>
                  <a:lnTo>
                    <a:pt x="12541" y="15028"/>
                  </a:lnTo>
                  <a:lnTo>
                    <a:pt x="13287" y="14672"/>
                  </a:lnTo>
                  <a:lnTo>
                    <a:pt x="14068" y="14068"/>
                  </a:lnTo>
                  <a:lnTo>
                    <a:pt x="14637" y="13500"/>
                  </a:lnTo>
                  <a:lnTo>
                    <a:pt x="15028" y="12718"/>
                  </a:lnTo>
                  <a:lnTo>
                    <a:pt x="15205" y="11759"/>
                  </a:lnTo>
                  <a:lnTo>
                    <a:pt x="15419" y="10800"/>
                  </a:lnTo>
                  <a:lnTo>
                    <a:pt x="15205" y="9841"/>
                  </a:lnTo>
                  <a:lnTo>
                    <a:pt x="15028" y="9059"/>
                  </a:lnTo>
                  <a:lnTo>
                    <a:pt x="14637" y="8278"/>
                  </a:lnTo>
                  <a:lnTo>
                    <a:pt x="14068" y="7532"/>
                  </a:lnTo>
                  <a:lnTo>
                    <a:pt x="13287" y="7141"/>
                  </a:lnTo>
                  <a:lnTo>
                    <a:pt x="12541" y="6572"/>
                  </a:lnTo>
                  <a:lnTo>
                    <a:pt x="11759" y="6359"/>
                  </a:lnTo>
                  <a:lnTo>
                    <a:pt x="10800" y="6146"/>
                  </a:lnTo>
                  <a:close/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41" name="Shape 541"/>
            <p:cNvSpPr/>
            <p:nvPr/>
          </p:nvSpPr>
          <p:spPr>
            <a:xfrm>
              <a:off x="2407228" y="4255510"/>
              <a:ext cx="49987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5338" y="20498"/>
                  </a:lnTo>
                  <a:lnTo>
                    <a:pt x="10055" y="19239"/>
                  </a:lnTo>
                  <a:lnTo>
                    <a:pt x="14772" y="17312"/>
                  </a:lnTo>
                  <a:lnTo>
                    <a:pt x="18869" y="15148"/>
                  </a:lnTo>
                  <a:lnTo>
                    <a:pt x="20855" y="13023"/>
                  </a:lnTo>
                  <a:lnTo>
                    <a:pt x="21600" y="10662"/>
                  </a:lnTo>
                  <a:lnTo>
                    <a:pt x="20855" y="8341"/>
                  </a:lnTo>
                  <a:lnTo>
                    <a:pt x="18869" y="6177"/>
                  </a:lnTo>
                  <a:lnTo>
                    <a:pt x="14772" y="4052"/>
                  </a:lnTo>
                  <a:lnTo>
                    <a:pt x="10055" y="2361"/>
                  </a:lnTo>
                  <a:lnTo>
                    <a:pt x="5338" y="826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42" name="Shape 542"/>
            <p:cNvSpPr/>
            <p:nvPr/>
          </p:nvSpPr>
          <p:spPr>
            <a:xfrm>
              <a:off x="3419710" y="3551854"/>
              <a:ext cx="49988" cy="656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894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45" y="21129"/>
                  </a:lnTo>
                  <a:lnTo>
                    <a:pt x="1986" y="20764"/>
                  </a:lnTo>
                  <a:lnTo>
                    <a:pt x="3352" y="20351"/>
                  </a:lnTo>
                  <a:lnTo>
                    <a:pt x="6083" y="19986"/>
                  </a:lnTo>
                  <a:lnTo>
                    <a:pt x="9434" y="19670"/>
                  </a:lnTo>
                  <a:lnTo>
                    <a:pt x="12786" y="19410"/>
                  </a:lnTo>
                  <a:lnTo>
                    <a:pt x="16883" y="19151"/>
                  </a:lnTo>
                  <a:lnTo>
                    <a:pt x="21600" y="18940"/>
                  </a:lnTo>
                </a:path>
              </a:pathLst>
            </a:cu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43" name="Shape 543"/>
            <p:cNvSpPr/>
            <p:nvPr/>
          </p:nvSpPr>
          <p:spPr>
            <a:xfrm>
              <a:off x="3419710" y="3841063"/>
              <a:ext cx="176645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422"/>
                  </a:lnTo>
                  <a:lnTo>
                    <a:pt x="6572" y="20854"/>
                  </a:lnTo>
                  <a:lnTo>
                    <a:pt x="4832" y="19682"/>
                  </a:lnTo>
                  <a:lnTo>
                    <a:pt x="3268" y="18509"/>
                  </a:lnTo>
                  <a:lnTo>
                    <a:pt x="1918" y="16804"/>
                  </a:lnTo>
                  <a:lnTo>
                    <a:pt x="959" y="15028"/>
                  </a:lnTo>
                  <a:lnTo>
                    <a:pt x="213" y="12932"/>
                  </a:lnTo>
                  <a:lnTo>
                    <a:pt x="0" y="10800"/>
                  </a:lnTo>
                  <a:lnTo>
                    <a:pt x="213" y="8668"/>
                  </a:lnTo>
                  <a:lnTo>
                    <a:pt x="959" y="6572"/>
                  </a:lnTo>
                  <a:lnTo>
                    <a:pt x="1918" y="4832"/>
                  </a:lnTo>
                  <a:lnTo>
                    <a:pt x="3268" y="3268"/>
                  </a:lnTo>
                  <a:lnTo>
                    <a:pt x="4832" y="1918"/>
                  </a:lnTo>
                  <a:lnTo>
                    <a:pt x="6572" y="959"/>
                  </a:lnTo>
                  <a:lnTo>
                    <a:pt x="8668" y="178"/>
                  </a:lnTo>
                  <a:lnTo>
                    <a:pt x="10800" y="0"/>
                  </a:lnTo>
                  <a:lnTo>
                    <a:pt x="12932" y="178"/>
                  </a:lnTo>
                  <a:lnTo>
                    <a:pt x="15028" y="959"/>
                  </a:lnTo>
                  <a:lnTo>
                    <a:pt x="16768" y="1918"/>
                  </a:lnTo>
                  <a:lnTo>
                    <a:pt x="18509" y="3268"/>
                  </a:lnTo>
                  <a:lnTo>
                    <a:pt x="19682" y="4832"/>
                  </a:lnTo>
                  <a:lnTo>
                    <a:pt x="20818" y="6572"/>
                  </a:lnTo>
                  <a:lnTo>
                    <a:pt x="21387" y="8668"/>
                  </a:lnTo>
                  <a:lnTo>
                    <a:pt x="21600" y="10800"/>
                  </a:lnTo>
                  <a:lnTo>
                    <a:pt x="21387" y="12932"/>
                  </a:lnTo>
                  <a:lnTo>
                    <a:pt x="20818" y="15028"/>
                  </a:lnTo>
                  <a:lnTo>
                    <a:pt x="19682" y="16804"/>
                  </a:lnTo>
                  <a:lnTo>
                    <a:pt x="18509" y="18509"/>
                  </a:lnTo>
                  <a:lnTo>
                    <a:pt x="16768" y="19682"/>
                  </a:lnTo>
                  <a:lnTo>
                    <a:pt x="15028" y="20854"/>
                  </a:lnTo>
                  <a:lnTo>
                    <a:pt x="12932" y="21422"/>
                  </a:lnTo>
                  <a:lnTo>
                    <a:pt x="10800" y="21600"/>
                  </a:lnTo>
                  <a:close/>
                  <a:moveTo>
                    <a:pt x="10800" y="6146"/>
                  </a:moveTo>
                  <a:lnTo>
                    <a:pt x="9841" y="6359"/>
                  </a:lnTo>
                  <a:lnTo>
                    <a:pt x="9059" y="6572"/>
                  </a:lnTo>
                  <a:lnTo>
                    <a:pt x="8278" y="6963"/>
                  </a:lnTo>
                  <a:lnTo>
                    <a:pt x="7532" y="7532"/>
                  </a:lnTo>
                  <a:lnTo>
                    <a:pt x="6963" y="8278"/>
                  </a:lnTo>
                  <a:lnTo>
                    <a:pt x="6572" y="9059"/>
                  </a:lnTo>
                  <a:lnTo>
                    <a:pt x="6359" y="9841"/>
                  </a:lnTo>
                  <a:lnTo>
                    <a:pt x="6181" y="10800"/>
                  </a:lnTo>
                  <a:lnTo>
                    <a:pt x="6359" y="11759"/>
                  </a:lnTo>
                  <a:lnTo>
                    <a:pt x="6572" y="12541"/>
                  </a:lnTo>
                  <a:lnTo>
                    <a:pt x="6963" y="13322"/>
                  </a:lnTo>
                  <a:lnTo>
                    <a:pt x="7532" y="14068"/>
                  </a:lnTo>
                  <a:lnTo>
                    <a:pt x="8278" y="14637"/>
                  </a:lnTo>
                  <a:lnTo>
                    <a:pt x="9059" y="15028"/>
                  </a:lnTo>
                  <a:lnTo>
                    <a:pt x="9841" y="15241"/>
                  </a:lnTo>
                  <a:lnTo>
                    <a:pt x="10800" y="15454"/>
                  </a:lnTo>
                  <a:lnTo>
                    <a:pt x="11759" y="15241"/>
                  </a:lnTo>
                  <a:lnTo>
                    <a:pt x="12541" y="15028"/>
                  </a:lnTo>
                  <a:lnTo>
                    <a:pt x="13322" y="14637"/>
                  </a:lnTo>
                  <a:lnTo>
                    <a:pt x="14068" y="14068"/>
                  </a:lnTo>
                  <a:lnTo>
                    <a:pt x="14637" y="13322"/>
                  </a:lnTo>
                  <a:lnTo>
                    <a:pt x="15028" y="12541"/>
                  </a:lnTo>
                  <a:lnTo>
                    <a:pt x="15241" y="11759"/>
                  </a:lnTo>
                  <a:lnTo>
                    <a:pt x="15419" y="10800"/>
                  </a:lnTo>
                  <a:lnTo>
                    <a:pt x="15241" y="9841"/>
                  </a:lnTo>
                  <a:lnTo>
                    <a:pt x="15028" y="9059"/>
                  </a:lnTo>
                  <a:lnTo>
                    <a:pt x="14637" y="8278"/>
                  </a:lnTo>
                  <a:lnTo>
                    <a:pt x="14068" y="7532"/>
                  </a:lnTo>
                  <a:lnTo>
                    <a:pt x="13322" y="6963"/>
                  </a:lnTo>
                  <a:lnTo>
                    <a:pt x="12541" y="6572"/>
                  </a:lnTo>
                  <a:lnTo>
                    <a:pt x="11759" y="6359"/>
                  </a:lnTo>
                  <a:lnTo>
                    <a:pt x="10800" y="6146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44" name="Shape 544"/>
            <p:cNvSpPr/>
            <p:nvPr/>
          </p:nvSpPr>
          <p:spPr>
            <a:xfrm>
              <a:off x="3471367" y="1109067"/>
              <a:ext cx="74637" cy="86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2570"/>
                  </a:moveTo>
                  <a:lnTo>
                    <a:pt x="13043" y="12570"/>
                  </a:lnTo>
                  <a:lnTo>
                    <a:pt x="14871" y="12931"/>
                  </a:lnTo>
                  <a:lnTo>
                    <a:pt x="16698" y="14159"/>
                  </a:lnTo>
                  <a:lnTo>
                    <a:pt x="18443" y="15315"/>
                  </a:lnTo>
                  <a:lnTo>
                    <a:pt x="19772" y="16543"/>
                  </a:lnTo>
                  <a:lnTo>
                    <a:pt x="20686" y="18060"/>
                  </a:lnTo>
                  <a:lnTo>
                    <a:pt x="21185" y="20011"/>
                  </a:lnTo>
                  <a:lnTo>
                    <a:pt x="21600" y="21600"/>
                  </a:lnTo>
                  <a:lnTo>
                    <a:pt x="21600" y="1951"/>
                  </a:lnTo>
                  <a:lnTo>
                    <a:pt x="18941" y="1228"/>
                  </a:lnTo>
                  <a:lnTo>
                    <a:pt x="16698" y="433"/>
                  </a:lnTo>
                  <a:lnTo>
                    <a:pt x="13541" y="0"/>
                  </a:lnTo>
                  <a:lnTo>
                    <a:pt x="8058" y="0"/>
                  </a:lnTo>
                  <a:lnTo>
                    <a:pt x="5400" y="433"/>
                  </a:lnTo>
                  <a:lnTo>
                    <a:pt x="2658" y="1228"/>
                  </a:lnTo>
                  <a:lnTo>
                    <a:pt x="0" y="1951"/>
                  </a:lnTo>
                  <a:lnTo>
                    <a:pt x="0" y="21600"/>
                  </a:lnTo>
                  <a:lnTo>
                    <a:pt x="415" y="20011"/>
                  </a:lnTo>
                  <a:lnTo>
                    <a:pt x="914" y="18060"/>
                  </a:lnTo>
                  <a:lnTo>
                    <a:pt x="1828" y="16543"/>
                  </a:lnTo>
                  <a:lnTo>
                    <a:pt x="3157" y="15315"/>
                  </a:lnTo>
                  <a:lnTo>
                    <a:pt x="4901" y="14159"/>
                  </a:lnTo>
                  <a:lnTo>
                    <a:pt x="6729" y="12931"/>
                  </a:lnTo>
                  <a:lnTo>
                    <a:pt x="8557" y="12570"/>
                  </a:lnTo>
                  <a:lnTo>
                    <a:pt x="10800" y="12570"/>
                  </a:lnTo>
                </a:path>
              </a:pathLst>
            </a:custGeom>
            <a:solidFill>
              <a:srgbClr val="F8D4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45" name="Shape 545"/>
            <p:cNvSpPr/>
            <p:nvPr/>
          </p:nvSpPr>
          <p:spPr>
            <a:xfrm>
              <a:off x="3471367" y="1195572"/>
              <a:ext cx="74637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9237"/>
                  </a:moveTo>
                  <a:lnTo>
                    <a:pt x="8557" y="9237"/>
                  </a:lnTo>
                  <a:lnTo>
                    <a:pt x="6729" y="8526"/>
                  </a:lnTo>
                  <a:lnTo>
                    <a:pt x="4901" y="7745"/>
                  </a:lnTo>
                  <a:lnTo>
                    <a:pt x="3157" y="6537"/>
                  </a:lnTo>
                  <a:lnTo>
                    <a:pt x="1828" y="5400"/>
                  </a:lnTo>
                  <a:lnTo>
                    <a:pt x="914" y="3908"/>
                  </a:lnTo>
                  <a:lnTo>
                    <a:pt x="415" y="1918"/>
                  </a:lnTo>
                  <a:lnTo>
                    <a:pt x="0" y="0"/>
                  </a:lnTo>
                  <a:lnTo>
                    <a:pt x="0" y="19682"/>
                  </a:lnTo>
                  <a:lnTo>
                    <a:pt x="2658" y="20463"/>
                  </a:lnTo>
                  <a:lnTo>
                    <a:pt x="5400" y="21245"/>
                  </a:lnTo>
                  <a:lnTo>
                    <a:pt x="8058" y="21600"/>
                  </a:lnTo>
                  <a:lnTo>
                    <a:pt x="13541" y="21600"/>
                  </a:lnTo>
                  <a:lnTo>
                    <a:pt x="16698" y="21245"/>
                  </a:lnTo>
                  <a:lnTo>
                    <a:pt x="18941" y="20463"/>
                  </a:lnTo>
                  <a:lnTo>
                    <a:pt x="21600" y="19682"/>
                  </a:lnTo>
                  <a:lnTo>
                    <a:pt x="21600" y="0"/>
                  </a:lnTo>
                  <a:lnTo>
                    <a:pt x="21185" y="1918"/>
                  </a:lnTo>
                  <a:lnTo>
                    <a:pt x="20686" y="3908"/>
                  </a:lnTo>
                  <a:lnTo>
                    <a:pt x="19772" y="5400"/>
                  </a:lnTo>
                  <a:lnTo>
                    <a:pt x="18443" y="6537"/>
                  </a:lnTo>
                  <a:lnTo>
                    <a:pt x="16698" y="7745"/>
                  </a:lnTo>
                  <a:lnTo>
                    <a:pt x="14871" y="8526"/>
                  </a:lnTo>
                  <a:lnTo>
                    <a:pt x="13043" y="9237"/>
                  </a:lnTo>
                  <a:lnTo>
                    <a:pt x="10800" y="9237"/>
                  </a:lnTo>
                </a:path>
              </a:pathLst>
            </a:custGeom>
            <a:solidFill>
              <a:srgbClr val="F8D4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46" name="Shape 546"/>
            <p:cNvSpPr/>
            <p:nvPr/>
          </p:nvSpPr>
          <p:spPr>
            <a:xfrm>
              <a:off x="3419710" y="1116813"/>
              <a:ext cx="49988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6883" y="866"/>
                  </a:lnTo>
                  <a:lnTo>
                    <a:pt x="12786" y="1731"/>
                  </a:lnTo>
                  <a:lnTo>
                    <a:pt x="9434" y="3030"/>
                  </a:lnTo>
                  <a:lnTo>
                    <a:pt x="6083" y="4288"/>
                  </a:lnTo>
                  <a:lnTo>
                    <a:pt x="3352" y="5784"/>
                  </a:lnTo>
                  <a:lnTo>
                    <a:pt x="1986" y="7279"/>
                  </a:lnTo>
                  <a:lnTo>
                    <a:pt x="745" y="9010"/>
                  </a:lnTo>
                  <a:lnTo>
                    <a:pt x="0" y="10702"/>
                  </a:lnTo>
                  <a:lnTo>
                    <a:pt x="745" y="12630"/>
                  </a:lnTo>
                  <a:lnTo>
                    <a:pt x="1986" y="14125"/>
                  </a:lnTo>
                  <a:lnTo>
                    <a:pt x="3352" y="15816"/>
                  </a:lnTo>
                  <a:lnTo>
                    <a:pt x="6083" y="17312"/>
                  </a:lnTo>
                  <a:lnTo>
                    <a:pt x="9434" y="18610"/>
                  </a:lnTo>
                  <a:lnTo>
                    <a:pt x="12786" y="19672"/>
                  </a:lnTo>
                  <a:lnTo>
                    <a:pt x="16883" y="20734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47" name="Shape 547"/>
            <p:cNvSpPr/>
            <p:nvPr/>
          </p:nvSpPr>
          <p:spPr>
            <a:xfrm>
              <a:off x="3547561" y="1116813"/>
              <a:ext cx="49988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4717" y="20734"/>
                  </a:lnTo>
                  <a:lnTo>
                    <a:pt x="8814" y="19672"/>
                  </a:lnTo>
                  <a:lnTo>
                    <a:pt x="12166" y="18610"/>
                  </a:lnTo>
                  <a:lnTo>
                    <a:pt x="15517" y="17312"/>
                  </a:lnTo>
                  <a:lnTo>
                    <a:pt x="18248" y="15816"/>
                  </a:lnTo>
                  <a:lnTo>
                    <a:pt x="20234" y="14125"/>
                  </a:lnTo>
                  <a:lnTo>
                    <a:pt x="20855" y="12630"/>
                  </a:lnTo>
                  <a:lnTo>
                    <a:pt x="21600" y="10702"/>
                  </a:lnTo>
                  <a:lnTo>
                    <a:pt x="20855" y="9010"/>
                  </a:lnTo>
                  <a:lnTo>
                    <a:pt x="20234" y="7279"/>
                  </a:lnTo>
                  <a:lnTo>
                    <a:pt x="18248" y="5784"/>
                  </a:lnTo>
                  <a:lnTo>
                    <a:pt x="15517" y="4288"/>
                  </a:lnTo>
                  <a:lnTo>
                    <a:pt x="12166" y="3030"/>
                  </a:lnTo>
                  <a:lnTo>
                    <a:pt x="8814" y="1731"/>
                  </a:lnTo>
                  <a:lnTo>
                    <a:pt x="4717" y="866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48" name="Shape 548"/>
            <p:cNvSpPr/>
            <p:nvPr/>
          </p:nvSpPr>
          <p:spPr>
            <a:xfrm>
              <a:off x="2407228" y="1857913"/>
              <a:ext cx="548576" cy="540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617" y="315"/>
                  </a:moveTo>
                  <a:lnTo>
                    <a:pt x="11490" y="187"/>
                  </a:lnTo>
                  <a:lnTo>
                    <a:pt x="11295" y="58"/>
                  </a:lnTo>
                  <a:lnTo>
                    <a:pt x="11110" y="0"/>
                  </a:lnTo>
                  <a:lnTo>
                    <a:pt x="10742" y="0"/>
                  </a:lnTo>
                  <a:lnTo>
                    <a:pt x="10558" y="58"/>
                  </a:lnTo>
                  <a:lnTo>
                    <a:pt x="10363" y="187"/>
                  </a:lnTo>
                  <a:lnTo>
                    <a:pt x="10236" y="315"/>
                  </a:lnTo>
                  <a:lnTo>
                    <a:pt x="253" y="10392"/>
                  </a:lnTo>
                  <a:lnTo>
                    <a:pt x="115" y="10578"/>
                  </a:lnTo>
                  <a:lnTo>
                    <a:pt x="69" y="10707"/>
                  </a:lnTo>
                  <a:lnTo>
                    <a:pt x="0" y="10893"/>
                  </a:lnTo>
                  <a:lnTo>
                    <a:pt x="0" y="11336"/>
                  </a:lnTo>
                  <a:lnTo>
                    <a:pt x="69" y="11523"/>
                  </a:lnTo>
                  <a:lnTo>
                    <a:pt x="115" y="11651"/>
                  </a:lnTo>
                  <a:lnTo>
                    <a:pt x="253" y="11838"/>
                  </a:lnTo>
                  <a:lnTo>
                    <a:pt x="9926" y="21600"/>
                  </a:lnTo>
                  <a:lnTo>
                    <a:pt x="9926" y="18754"/>
                  </a:lnTo>
                  <a:lnTo>
                    <a:pt x="2369" y="11080"/>
                  </a:lnTo>
                  <a:lnTo>
                    <a:pt x="10926" y="2473"/>
                  </a:lnTo>
                  <a:lnTo>
                    <a:pt x="20162" y="11838"/>
                  </a:lnTo>
                  <a:lnTo>
                    <a:pt x="21600" y="10392"/>
                  </a:lnTo>
                  <a:lnTo>
                    <a:pt x="11617" y="315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 4 BLUE">
    <p:bg>
      <p:bgPr>
        <a:solidFill>
          <a:srgbClr val="29A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7" name="Shape 557"/>
          <p:cNvSpPr/>
          <p:nvPr>
            <p:ph type="body" sz="quarter" idx="1"/>
          </p:nvPr>
        </p:nvSpPr>
        <p:spPr>
          <a:xfrm>
            <a:off x="326862" y="3884936"/>
            <a:ext cx="5505301" cy="764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005586"/>
                </a:solidFill>
              </a:defRPr>
            </a:lvl1pPr>
          </a:lstStyle>
          <a:p>
            <a:pPr/>
            <a:r>
              <a:t>Click to add subtitle</a:t>
            </a:r>
          </a:p>
        </p:txBody>
      </p:sp>
      <p:sp>
        <p:nvSpPr>
          <p:cNvPr id="558" name="Shape 558"/>
          <p:cNvSpPr/>
          <p:nvPr>
            <p:ph type="title"/>
          </p:nvPr>
        </p:nvSpPr>
        <p:spPr>
          <a:xfrm>
            <a:off x="307805" y="2025924"/>
            <a:ext cx="5524202" cy="1853702"/>
          </a:xfrm>
          <a:prstGeom prst="rect">
            <a:avLst/>
          </a:prstGeom>
        </p:spPr>
        <p:txBody>
          <a:bodyPr anchor="b"/>
          <a:lstStyle>
            <a:lvl1pPr>
              <a:defRPr sz="3300">
                <a:solidFill>
                  <a:srgbClr val="F5F5F5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grpSp>
        <p:nvGrpSpPr>
          <p:cNvPr id="568" name="Group 568"/>
          <p:cNvGrpSpPr/>
          <p:nvPr/>
        </p:nvGrpSpPr>
        <p:grpSpPr>
          <a:xfrm>
            <a:off x="396435" y="492607"/>
            <a:ext cx="1211349" cy="222563"/>
            <a:chOff x="0" y="0"/>
            <a:chExt cx="1211348" cy="222562"/>
          </a:xfrm>
        </p:grpSpPr>
        <p:sp>
          <p:nvSpPr>
            <p:cNvPr id="559" name="Shape 559"/>
            <p:cNvSpPr/>
            <p:nvPr/>
          </p:nvSpPr>
          <p:spPr>
            <a:xfrm>
              <a:off x="917051" y="50564"/>
              <a:ext cx="99651" cy="171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44" y="0"/>
                  </a:moveTo>
                  <a:cubicBezTo>
                    <a:pt x="16887" y="0"/>
                    <a:pt x="14334" y="114"/>
                    <a:pt x="11978" y="571"/>
                  </a:cubicBezTo>
                  <a:cubicBezTo>
                    <a:pt x="10996" y="686"/>
                    <a:pt x="9818" y="914"/>
                    <a:pt x="8836" y="1143"/>
                  </a:cubicBezTo>
                  <a:cubicBezTo>
                    <a:pt x="8640" y="1029"/>
                    <a:pt x="8444" y="914"/>
                    <a:pt x="8247" y="686"/>
                  </a:cubicBezTo>
                  <a:cubicBezTo>
                    <a:pt x="7265" y="228"/>
                    <a:pt x="6284" y="0"/>
                    <a:pt x="4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622" y="21600"/>
                    <a:pt x="9622" y="21600"/>
                    <a:pt x="9622" y="21600"/>
                  </a:cubicBezTo>
                  <a:cubicBezTo>
                    <a:pt x="9622" y="10286"/>
                    <a:pt x="9622" y="10286"/>
                    <a:pt x="9622" y="10286"/>
                  </a:cubicBezTo>
                  <a:cubicBezTo>
                    <a:pt x="9622" y="8114"/>
                    <a:pt x="10211" y="7314"/>
                    <a:pt x="11585" y="6514"/>
                  </a:cubicBezTo>
                  <a:cubicBezTo>
                    <a:pt x="12764" y="5828"/>
                    <a:pt x="14727" y="5486"/>
                    <a:pt x="17476" y="5486"/>
                  </a:cubicBezTo>
                  <a:cubicBezTo>
                    <a:pt x="21600" y="5486"/>
                    <a:pt x="21600" y="5486"/>
                    <a:pt x="21600" y="54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244" y="0"/>
                    <a:pt x="19244" y="0"/>
                    <a:pt x="19244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60" name="Shape 560"/>
            <p:cNvSpPr/>
            <p:nvPr/>
          </p:nvSpPr>
          <p:spPr>
            <a:xfrm>
              <a:off x="169384" y="0"/>
              <a:ext cx="44466" cy="221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484"/>
                    <a:pt x="0" y="19484"/>
                    <a:pt x="0" y="19484"/>
                  </a:cubicBezTo>
                  <a:cubicBezTo>
                    <a:pt x="0" y="20101"/>
                    <a:pt x="881" y="20542"/>
                    <a:pt x="3086" y="20983"/>
                  </a:cubicBezTo>
                  <a:cubicBezTo>
                    <a:pt x="4849" y="21335"/>
                    <a:pt x="7494" y="21600"/>
                    <a:pt x="105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28"/>
                    <a:pt x="21600" y="2028"/>
                    <a:pt x="21600" y="2028"/>
                  </a:cubicBezTo>
                  <a:cubicBezTo>
                    <a:pt x="21600" y="1410"/>
                    <a:pt x="20719" y="970"/>
                    <a:pt x="18514" y="617"/>
                  </a:cubicBezTo>
                  <a:cubicBezTo>
                    <a:pt x="16310" y="176"/>
                    <a:pt x="14106" y="0"/>
                    <a:pt x="1102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61" name="Shape 561"/>
            <p:cNvSpPr/>
            <p:nvPr/>
          </p:nvSpPr>
          <p:spPr>
            <a:xfrm>
              <a:off x="230699" y="45967"/>
              <a:ext cx="155994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7169"/>
                  </a:moveTo>
                  <a:cubicBezTo>
                    <a:pt x="14442" y="17169"/>
                    <a:pt x="15572" y="13735"/>
                    <a:pt x="15572" y="10855"/>
                  </a:cubicBezTo>
                  <a:cubicBezTo>
                    <a:pt x="15572" y="8086"/>
                    <a:pt x="14442" y="4541"/>
                    <a:pt x="10800" y="4541"/>
                  </a:cubicBezTo>
                  <a:cubicBezTo>
                    <a:pt x="7158" y="4541"/>
                    <a:pt x="6028" y="8086"/>
                    <a:pt x="6028" y="10855"/>
                  </a:cubicBezTo>
                  <a:cubicBezTo>
                    <a:pt x="6028" y="13735"/>
                    <a:pt x="7158" y="17169"/>
                    <a:pt x="10800" y="17169"/>
                  </a:cubicBezTo>
                  <a:close/>
                  <a:moveTo>
                    <a:pt x="10800" y="0"/>
                  </a:moveTo>
                  <a:cubicBezTo>
                    <a:pt x="17707" y="0"/>
                    <a:pt x="21600" y="4098"/>
                    <a:pt x="21600" y="10855"/>
                  </a:cubicBezTo>
                  <a:cubicBezTo>
                    <a:pt x="21600" y="17612"/>
                    <a:pt x="17707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62" name="Shape 562"/>
            <p:cNvSpPr/>
            <p:nvPr/>
          </p:nvSpPr>
          <p:spPr>
            <a:xfrm>
              <a:off x="0" y="45967"/>
              <a:ext cx="152155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7" y="17169"/>
                  </a:moveTo>
                  <a:cubicBezTo>
                    <a:pt x="7329" y="17169"/>
                    <a:pt x="6171" y="13735"/>
                    <a:pt x="6171" y="10855"/>
                  </a:cubicBezTo>
                  <a:cubicBezTo>
                    <a:pt x="6171" y="8086"/>
                    <a:pt x="7329" y="4541"/>
                    <a:pt x="11057" y="4541"/>
                  </a:cubicBezTo>
                  <a:cubicBezTo>
                    <a:pt x="13114" y="4541"/>
                    <a:pt x="14271" y="5538"/>
                    <a:pt x="15043" y="6868"/>
                  </a:cubicBezTo>
                  <a:cubicBezTo>
                    <a:pt x="21600" y="6868"/>
                    <a:pt x="21600" y="6868"/>
                    <a:pt x="21600" y="6868"/>
                  </a:cubicBezTo>
                  <a:cubicBezTo>
                    <a:pt x="20314" y="2548"/>
                    <a:pt x="16714" y="0"/>
                    <a:pt x="11057" y="0"/>
                  </a:cubicBezTo>
                  <a:cubicBezTo>
                    <a:pt x="3857" y="0"/>
                    <a:pt x="0" y="4098"/>
                    <a:pt x="0" y="10855"/>
                  </a:cubicBezTo>
                  <a:cubicBezTo>
                    <a:pt x="0" y="17612"/>
                    <a:pt x="3857" y="21600"/>
                    <a:pt x="11057" y="21600"/>
                  </a:cubicBezTo>
                  <a:cubicBezTo>
                    <a:pt x="16714" y="21600"/>
                    <a:pt x="20314" y="19163"/>
                    <a:pt x="21600" y="14843"/>
                  </a:cubicBezTo>
                  <a:cubicBezTo>
                    <a:pt x="17357" y="14843"/>
                    <a:pt x="17357" y="14843"/>
                    <a:pt x="17357" y="14843"/>
                  </a:cubicBezTo>
                  <a:cubicBezTo>
                    <a:pt x="17357" y="14843"/>
                    <a:pt x="16200" y="14843"/>
                    <a:pt x="15557" y="15397"/>
                  </a:cubicBezTo>
                  <a:cubicBezTo>
                    <a:pt x="14400" y="16283"/>
                    <a:pt x="13500" y="17169"/>
                    <a:pt x="11057" y="1716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63" name="Shape 563"/>
            <p:cNvSpPr/>
            <p:nvPr/>
          </p:nvSpPr>
          <p:spPr>
            <a:xfrm>
              <a:off x="403916" y="50564"/>
              <a:ext cx="147521" cy="17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05" y="796"/>
                  </a:moveTo>
                  <a:cubicBezTo>
                    <a:pt x="20142" y="227"/>
                    <a:pt x="19480" y="0"/>
                    <a:pt x="18420" y="0"/>
                  </a:cubicBezTo>
                  <a:cubicBezTo>
                    <a:pt x="15239" y="0"/>
                    <a:pt x="15239" y="0"/>
                    <a:pt x="15239" y="0"/>
                  </a:cubicBezTo>
                  <a:cubicBezTo>
                    <a:pt x="15239" y="13415"/>
                    <a:pt x="15239" y="13415"/>
                    <a:pt x="15239" y="13415"/>
                  </a:cubicBezTo>
                  <a:cubicBezTo>
                    <a:pt x="15239" y="14665"/>
                    <a:pt x="14709" y="15575"/>
                    <a:pt x="13914" y="16143"/>
                  </a:cubicBezTo>
                  <a:cubicBezTo>
                    <a:pt x="12986" y="16825"/>
                    <a:pt x="11926" y="17052"/>
                    <a:pt x="10866" y="17052"/>
                  </a:cubicBezTo>
                  <a:cubicBezTo>
                    <a:pt x="9674" y="17052"/>
                    <a:pt x="8613" y="16825"/>
                    <a:pt x="7818" y="16143"/>
                  </a:cubicBezTo>
                  <a:cubicBezTo>
                    <a:pt x="6891" y="15575"/>
                    <a:pt x="6361" y="14665"/>
                    <a:pt x="6361" y="13415"/>
                  </a:cubicBezTo>
                  <a:cubicBezTo>
                    <a:pt x="6361" y="2615"/>
                    <a:pt x="6361" y="2615"/>
                    <a:pt x="6361" y="2615"/>
                  </a:cubicBezTo>
                  <a:cubicBezTo>
                    <a:pt x="6361" y="1932"/>
                    <a:pt x="6096" y="1250"/>
                    <a:pt x="5566" y="796"/>
                  </a:cubicBezTo>
                  <a:cubicBezTo>
                    <a:pt x="4903" y="227"/>
                    <a:pt x="4240" y="0"/>
                    <a:pt x="3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92"/>
                    <a:pt x="0" y="12392"/>
                    <a:pt x="0" y="12392"/>
                  </a:cubicBezTo>
                  <a:cubicBezTo>
                    <a:pt x="0" y="16257"/>
                    <a:pt x="1192" y="18530"/>
                    <a:pt x="3445" y="19895"/>
                  </a:cubicBezTo>
                  <a:cubicBezTo>
                    <a:pt x="5566" y="21145"/>
                    <a:pt x="8083" y="21600"/>
                    <a:pt x="10866" y="21600"/>
                  </a:cubicBezTo>
                  <a:cubicBezTo>
                    <a:pt x="13517" y="21600"/>
                    <a:pt x="16034" y="21145"/>
                    <a:pt x="18154" y="19895"/>
                  </a:cubicBezTo>
                  <a:cubicBezTo>
                    <a:pt x="20407" y="18530"/>
                    <a:pt x="21600" y="16257"/>
                    <a:pt x="21600" y="12392"/>
                  </a:cubicBezTo>
                  <a:cubicBezTo>
                    <a:pt x="21600" y="2615"/>
                    <a:pt x="21600" y="2615"/>
                    <a:pt x="21600" y="2615"/>
                  </a:cubicBezTo>
                  <a:cubicBezTo>
                    <a:pt x="21600" y="1932"/>
                    <a:pt x="21335" y="1250"/>
                    <a:pt x="20805" y="79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64" name="Shape 564"/>
            <p:cNvSpPr/>
            <p:nvPr/>
          </p:nvSpPr>
          <p:spPr>
            <a:xfrm>
              <a:off x="569468" y="0"/>
              <a:ext cx="158238" cy="222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6" y="615"/>
                  </a:moveTo>
                  <a:cubicBezTo>
                    <a:pt x="20119" y="176"/>
                    <a:pt x="19502" y="0"/>
                    <a:pt x="18638" y="0"/>
                  </a:cubicBezTo>
                  <a:cubicBezTo>
                    <a:pt x="15675" y="0"/>
                    <a:pt x="15675" y="0"/>
                    <a:pt x="15675" y="0"/>
                  </a:cubicBezTo>
                  <a:cubicBezTo>
                    <a:pt x="15675" y="6146"/>
                    <a:pt x="15675" y="6146"/>
                    <a:pt x="15675" y="6146"/>
                  </a:cubicBezTo>
                  <a:cubicBezTo>
                    <a:pt x="14688" y="5532"/>
                    <a:pt x="12713" y="4478"/>
                    <a:pt x="9751" y="4478"/>
                  </a:cubicBezTo>
                  <a:cubicBezTo>
                    <a:pt x="3579" y="4478"/>
                    <a:pt x="0" y="7727"/>
                    <a:pt x="0" y="13083"/>
                  </a:cubicBezTo>
                  <a:cubicBezTo>
                    <a:pt x="0" y="18439"/>
                    <a:pt x="3703" y="21600"/>
                    <a:pt x="10738" y="21600"/>
                  </a:cubicBezTo>
                  <a:cubicBezTo>
                    <a:pt x="17774" y="21600"/>
                    <a:pt x="21600" y="18439"/>
                    <a:pt x="21600" y="13171"/>
                  </a:cubicBezTo>
                  <a:cubicBezTo>
                    <a:pt x="21600" y="13171"/>
                    <a:pt x="21600" y="13171"/>
                    <a:pt x="21600" y="13171"/>
                  </a:cubicBezTo>
                  <a:cubicBezTo>
                    <a:pt x="21600" y="2019"/>
                    <a:pt x="21600" y="2019"/>
                    <a:pt x="21600" y="2019"/>
                  </a:cubicBezTo>
                  <a:cubicBezTo>
                    <a:pt x="21600" y="1405"/>
                    <a:pt x="21353" y="966"/>
                    <a:pt x="20736" y="615"/>
                  </a:cubicBezTo>
                  <a:close/>
                  <a:moveTo>
                    <a:pt x="10738" y="18088"/>
                  </a:moveTo>
                  <a:cubicBezTo>
                    <a:pt x="7159" y="18088"/>
                    <a:pt x="6048" y="15366"/>
                    <a:pt x="6048" y="13083"/>
                  </a:cubicBezTo>
                  <a:cubicBezTo>
                    <a:pt x="6048" y="10888"/>
                    <a:pt x="7159" y="8078"/>
                    <a:pt x="10738" y="8078"/>
                  </a:cubicBezTo>
                  <a:cubicBezTo>
                    <a:pt x="14441" y="8078"/>
                    <a:pt x="15552" y="10800"/>
                    <a:pt x="15675" y="13083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5454"/>
                    <a:pt x="14441" y="18088"/>
                    <a:pt x="10738" y="1808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65" name="Shape 565"/>
            <p:cNvSpPr/>
            <p:nvPr/>
          </p:nvSpPr>
          <p:spPr>
            <a:xfrm>
              <a:off x="744984" y="45967"/>
              <a:ext cx="155994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9637"/>
                  </a:moveTo>
                  <a:cubicBezTo>
                    <a:pt x="21600" y="10080"/>
                    <a:pt x="21474" y="10523"/>
                    <a:pt x="21223" y="10855"/>
                  </a:cubicBezTo>
                  <a:cubicBezTo>
                    <a:pt x="21098" y="11077"/>
                    <a:pt x="20972" y="11298"/>
                    <a:pt x="20721" y="11520"/>
                  </a:cubicBezTo>
                  <a:cubicBezTo>
                    <a:pt x="20093" y="11963"/>
                    <a:pt x="19465" y="12295"/>
                    <a:pt x="18586" y="12295"/>
                  </a:cubicBezTo>
                  <a:cubicBezTo>
                    <a:pt x="6028" y="12295"/>
                    <a:pt x="6028" y="12295"/>
                    <a:pt x="6028" y="12295"/>
                  </a:cubicBezTo>
                  <a:cubicBezTo>
                    <a:pt x="6279" y="14732"/>
                    <a:pt x="7660" y="17169"/>
                    <a:pt x="10800" y="17169"/>
                  </a:cubicBezTo>
                  <a:cubicBezTo>
                    <a:pt x="13060" y="17169"/>
                    <a:pt x="13939" y="16283"/>
                    <a:pt x="15070" y="15397"/>
                  </a:cubicBezTo>
                  <a:cubicBezTo>
                    <a:pt x="15698" y="14843"/>
                    <a:pt x="16828" y="14843"/>
                    <a:pt x="16828" y="14843"/>
                  </a:cubicBezTo>
                  <a:cubicBezTo>
                    <a:pt x="21098" y="14843"/>
                    <a:pt x="21098" y="14843"/>
                    <a:pt x="21098" y="14843"/>
                  </a:cubicBezTo>
                  <a:cubicBezTo>
                    <a:pt x="19716" y="19163"/>
                    <a:pt x="16200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ubicBezTo>
                    <a:pt x="16200" y="0"/>
                    <a:pt x="19842" y="2548"/>
                    <a:pt x="21098" y="6868"/>
                  </a:cubicBezTo>
                  <a:cubicBezTo>
                    <a:pt x="21349" y="7532"/>
                    <a:pt x="21474" y="8418"/>
                    <a:pt x="21600" y="9305"/>
                  </a:cubicBezTo>
                  <a:lnTo>
                    <a:pt x="21600" y="9637"/>
                  </a:lnTo>
                  <a:close/>
                  <a:moveTo>
                    <a:pt x="10800" y="4541"/>
                  </a:moveTo>
                  <a:cubicBezTo>
                    <a:pt x="8163" y="4541"/>
                    <a:pt x="6530" y="6314"/>
                    <a:pt x="6279" y="8197"/>
                  </a:cubicBezTo>
                  <a:cubicBezTo>
                    <a:pt x="15195" y="8197"/>
                    <a:pt x="15195" y="8197"/>
                    <a:pt x="15195" y="8197"/>
                  </a:cubicBezTo>
                  <a:cubicBezTo>
                    <a:pt x="15195" y="6314"/>
                    <a:pt x="13312" y="4541"/>
                    <a:pt x="10800" y="454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66" name="Shape 566"/>
            <p:cNvSpPr/>
            <p:nvPr/>
          </p:nvSpPr>
          <p:spPr>
            <a:xfrm>
              <a:off x="1023203" y="45967"/>
              <a:ext cx="142959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760"/>
                  </a:moveTo>
                  <a:cubicBezTo>
                    <a:pt x="21600" y="3988"/>
                    <a:pt x="20643" y="2548"/>
                    <a:pt x="18866" y="1440"/>
                  </a:cubicBezTo>
                  <a:cubicBezTo>
                    <a:pt x="17088" y="554"/>
                    <a:pt x="14354" y="0"/>
                    <a:pt x="10800" y="0"/>
                  </a:cubicBezTo>
                  <a:cubicBezTo>
                    <a:pt x="7519" y="0"/>
                    <a:pt x="5058" y="665"/>
                    <a:pt x="3281" y="1772"/>
                  </a:cubicBezTo>
                  <a:cubicBezTo>
                    <a:pt x="1777" y="2769"/>
                    <a:pt x="820" y="4209"/>
                    <a:pt x="547" y="5871"/>
                  </a:cubicBezTo>
                  <a:cubicBezTo>
                    <a:pt x="7109" y="5871"/>
                    <a:pt x="7109" y="5871"/>
                    <a:pt x="7109" y="5871"/>
                  </a:cubicBezTo>
                  <a:cubicBezTo>
                    <a:pt x="7382" y="5206"/>
                    <a:pt x="7929" y="4763"/>
                    <a:pt x="8613" y="4541"/>
                  </a:cubicBezTo>
                  <a:cubicBezTo>
                    <a:pt x="9296" y="4320"/>
                    <a:pt x="10116" y="4209"/>
                    <a:pt x="11073" y="4209"/>
                  </a:cubicBezTo>
                  <a:cubicBezTo>
                    <a:pt x="12167" y="4209"/>
                    <a:pt x="12987" y="4320"/>
                    <a:pt x="13807" y="4652"/>
                  </a:cubicBezTo>
                  <a:cubicBezTo>
                    <a:pt x="14765" y="4874"/>
                    <a:pt x="15175" y="5317"/>
                    <a:pt x="15175" y="6092"/>
                  </a:cubicBezTo>
                  <a:cubicBezTo>
                    <a:pt x="15175" y="6978"/>
                    <a:pt x="13807" y="7754"/>
                    <a:pt x="11073" y="7975"/>
                  </a:cubicBezTo>
                  <a:cubicBezTo>
                    <a:pt x="7656" y="8418"/>
                    <a:pt x="4921" y="8640"/>
                    <a:pt x="2461" y="10080"/>
                  </a:cubicBezTo>
                  <a:cubicBezTo>
                    <a:pt x="957" y="11077"/>
                    <a:pt x="0" y="12738"/>
                    <a:pt x="0" y="14954"/>
                  </a:cubicBezTo>
                  <a:cubicBezTo>
                    <a:pt x="0" y="17169"/>
                    <a:pt x="820" y="18831"/>
                    <a:pt x="2597" y="19938"/>
                  </a:cubicBezTo>
                  <a:cubicBezTo>
                    <a:pt x="4101" y="20825"/>
                    <a:pt x="6562" y="21600"/>
                    <a:pt x="10527" y="21600"/>
                  </a:cubicBezTo>
                  <a:cubicBezTo>
                    <a:pt x="14081" y="21600"/>
                    <a:pt x="16815" y="20935"/>
                    <a:pt x="18592" y="20049"/>
                  </a:cubicBezTo>
                  <a:cubicBezTo>
                    <a:pt x="20506" y="18941"/>
                    <a:pt x="21600" y="17723"/>
                    <a:pt x="21600" y="15618"/>
                  </a:cubicBezTo>
                  <a:lnTo>
                    <a:pt x="21600" y="5760"/>
                  </a:lnTo>
                  <a:close/>
                  <a:moveTo>
                    <a:pt x="14354" y="15951"/>
                  </a:moveTo>
                  <a:cubicBezTo>
                    <a:pt x="13397" y="16837"/>
                    <a:pt x="11894" y="17169"/>
                    <a:pt x="10116" y="17169"/>
                  </a:cubicBezTo>
                  <a:cubicBezTo>
                    <a:pt x="9570" y="17169"/>
                    <a:pt x="7792" y="17058"/>
                    <a:pt x="7109" y="16505"/>
                  </a:cubicBezTo>
                  <a:cubicBezTo>
                    <a:pt x="6562" y="16061"/>
                    <a:pt x="6152" y="15729"/>
                    <a:pt x="6152" y="14954"/>
                  </a:cubicBezTo>
                  <a:cubicBezTo>
                    <a:pt x="6152" y="14400"/>
                    <a:pt x="6425" y="13846"/>
                    <a:pt x="6835" y="13514"/>
                  </a:cubicBezTo>
                  <a:cubicBezTo>
                    <a:pt x="7792" y="12628"/>
                    <a:pt x="8886" y="12517"/>
                    <a:pt x="11073" y="12185"/>
                  </a:cubicBezTo>
                  <a:cubicBezTo>
                    <a:pt x="12577" y="11852"/>
                    <a:pt x="14491" y="11409"/>
                    <a:pt x="15311" y="10966"/>
                  </a:cubicBezTo>
                  <a:cubicBezTo>
                    <a:pt x="15311" y="12628"/>
                    <a:pt x="15311" y="12628"/>
                    <a:pt x="15311" y="12628"/>
                  </a:cubicBezTo>
                  <a:cubicBezTo>
                    <a:pt x="15311" y="13957"/>
                    <a:pt x="15448" y="15175"/>
                    <a:pt x="14354" y="1595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67" name="Shape 567"/>
            <p:cNvSpPr/>
            <p:nvPr/>
          </p:nvSpPr>
          <p:spPr>
            <a:xfrm>
              <a:off x="1176876" y="47116"/>
              <a:ext cx="34473" cy="35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7052" y="0"/>
                    <a:pt x="21600" y="4985"/>
                    <a:pt x="21600" y="11077"/>
                  </a:cubicBezTo>
                  <a:cubicBezTo>
                    <a:pt x="21600" y="16615"/>
                    <a:pt x="17052" y="21600"/>
                    <a:pt x="10800" y="21600"/>
                  </a:cubicBezTo>
                  <a:cubicBezTo>
                    <a:pt x="3979" y="21600"/>
                    <a:pt x="0" y="16615"/>
                    <a:pt x="0" y="11077"/>
                  </a:cubicBezTo>
                  <a:cubicBezTo>
                    <a:pt x="0" y="4985"/>
                    <a:pt x="3979" y="0"/>
                    <a:pt x="10800" y="0"/>
                  </a:cubicBezTo>
                  <a:close/>
                  <a:moveTo>
                    <a:pt x="10800" y="19938"/>
                  </a:moveTo>
                  <a:cubicBezTo>
                    <a:pt x="15916" y="19938"/>
                    <a:pt x="19326" y="16061"/>
                    <a:pt x="19326" y="11077"/>
                  </a:cubicBezTo>
                  <a:cubicBezTo>
                    <a:pt x="19326" y="6092"/>
                    <a:pt x="15916" y="1661"/>
                    <a:pt x="10800" y="1661"/>
                  </a:cubicBezTo>
                  <a:cubicBezTo>
                    <a:pt x="5684" y="1661"/>
                    <a:pt x="1705" y="6092"/>
                    <a:pt x="1705" y="11077"/>
                  </a:cubicBezTo>
                  <a:cubicBezTo>
                    <a:pt x="1705" y="16061"/>
                    <a:pt x="5684" y="19938"/>
                    <a:pt x="10800" y="19938"/>
                  </a:cubicBezTo>
                  <a:close/>
                  <a:moveTo>
                    <a:pt x="10800" y="12738"/>
                  </a:moveTo>
                  <a:cubicBezTo>
                    <a:pt x="8526" y="12738"/>
                    <a:pt x="8526" y="12738"/>
                    <a:pt x="8526" y="12738"/>
                  </a:cubicBezTo>
                  <a:cubicBezTo>
                    <a:pt x="8526" y="17169"/>
                    <a:pt x="8526" y="17169"/>
                    <a:pt x="8526" y="17169"/>
                  </a:cubicBezTo>
                  <a:cubicBezTo>
                    <a:pt x="6252" y="17169"/>
                    <a:pt x="6252" y="17169"/>
                    <a:pt x="6252" y="17169"/>
                  </a:cubicBezTo>
                  <a:cubicBezTo>
                    <a:pt x="6252" y="4985"/>
                    <a:pt x="6252" y="4985"/>
                    <a:pt x="6252" y="4985"/>
                  </a:cubicBezTo>
                  <a:cubicBezTo>
                    <a:pt x="10232" y="4985"/>
                    <a:pt x="10232" y="4985"/>
                    <a:pt x="10232" y="4985"/>
                  </a:cubicBezTo>
                  <a:cubicBezTo>
                    <a:pt x="13642" y="4985"/>
                    <a:pt x="15347" y="5538"/>
                    <a:pt x="15347" y="8308"/>
                  </a:cubicBezTo>
                  <a:cubicBezTo>
                    <a:pt x="15347" y="10523"/>
                    <a:pt x="14779" y="11631"/>
                    <a:pt x="13074" y="12185"/>
                  </a:cubicBezTo>
                  <a:cubicBezTo>
                    <a:pt x="15347" y="17169"/>
                    <a:pt x="15347" y="17169"/>
                    <a:pt x="15347" y="17169"/>
                  </a:cubicBezTo>
                  <a:cubicBezTo>
                    <a:pt x="13074" y="17169"/>
                    <a:pt x="13074" y="17169"/>
                    <a:pt x="13074" y="17169"/>
                  </a:cubicBezTo>
                  <a:lnTo>
                    <a:pt x="10800" y="12738"/>
                  </a:lnTo>
                  <a:close/>
                  <a:moveTo>
                    <a:pt x="8526" y="10523"/>
                  </a:moveTo>
                  <a:cubicBezTo>
                    <a:pt x="10800" y="10523"/>
                    <a:pt x="10800" y="10523"/>
                    <a:pt x="10800" y="10523"/>
                  </a:cubicBezTo>
                  <a:cubicBezTo>
                    <a:pt x="12505" y="10523"/>
                    <a:pt x="13074" y="9969"/>
                    <a:pt x="13074" y="8861"/>
                  </a:cubicBezTo>
                  <a:cubicBezTo>
                    <a:pt x="13074" y="7200"/>
                    <a:pt x="11937" y="6646"/>
                    <a:pt x="10232" y="6646"/>
                  </a:cubicBezTo>
                  <a:cubicBezTo>
                    <a:pt x="8526" y="6646"/>
                    <a:pt x="8526" y="6646"/>
                    <a:pt x="8526" y="6646"/>
                  </a:cubicBezTo>
                  <a:lnTo>
                    <a:pt x="8526" y="10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577" name="Group 577"/>
          <p:cNvGrpSpPr/>
          <p:nvPr/>
        </p:nvGrpSpPr>
        <p:grpSpPr>
          <a:xfrm>
            <a:off x="382604" y="4788939"/>
            <a:ext cx="873849" cy="170180"/>
            <a:chOff x="0" y="0"/>
            <a:chExt cx="873848" cy="170179"/>
          </a:xfrm>
        </p:grpSpPr>
        <p:sp>
          <p:nvSpPr>
            <p:cNvPr id="569" name="Shape 569"/>
            <p:cNvSpPr/>
            <p:nvPr/>
          </p:nvSpPr>
          <p:spPr>
            <a:xfrm>
              <a:off x="686734" y="38662"/>
              <a:ext cx="7570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18" y="0"/>
                  </a:moveTo>
                  <a:cubicBezTo>
                    <a:pt x="16781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70" name="Shape 570"/>
            <p:cNvSpPr/>
            <p:nvPr/>
          </p:nvSpPr>
          <p:spPr>
            <a:xfrm>
              <a:off x="126829" y="0"/>
              <a:ext cx="32445" cy="168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1"/>
                    <a:pt x="874" y="20598"/>
                    <a:pt x="2996" y="20998"/>
                  </a:cubicBezTo>
                  <a:cubicBezTo>
                    <a:pt x="5119" y="21399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71" name="Shape 571"/>
            <p:cNvSpPr/>
            <p:nvPr/>
          </p:nvSpPr>
          <p:spPr>
            <a:xfrm>
              <a:off x="173230" y="35568"/>
              <a:ext cx="116039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2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2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72" name="Shape 572"/>
            <p:cNvSpPr/>
            <p:nvPr/>
          </p:nvSpPr>
          <p:spPr>
            <a:xfrm>
              <a:off x="0" y="35568"/>
              <a:ext cx="114578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5" y="17148"/>
                  </a:moveTo>
                  <a:cubicBezTo>
                    <a:pt x="7261" y="17148"/>
                    <a:pt x="6130" y="13762"/>
                    <a:pt x="6130" y="10878"/>
                  </a:cubicBezTo>
                  <a:cubicBezTo>
                    <a:pt x="6130" y="8025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0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73" name="Shape 573"/>
            <p:cNvSpPr/>
            <p:nvPr/>
          </p:nvSpPr>
          <p:spPr>
            <a:xfrm>
              <a:off x="301606" y="38662"/>
              <a:ext cx="11136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1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8" y="0"/>
                  </a:lnTo>
                  <a:lnTo>
                    <a:pt x="15198" y="13404"/>
                  </a:lnTo>
                  <a:cubicBezTo>
                    <a:pt x="15198" y="14689"/>
                    <a:pt x="14712" y="15621"/>
                    <a:pt x="13851" y="16200"/>
                  </a:cubicBezTo>
                  <a:cubicBezTo>
                    <a:pt x="12952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4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0" y="1318"/>
                    <a:pt x="20701" y="8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74" name="Shape 574"/>
            <p:cNvSpPr/>
            <p:nvPr/>
          </p:nvSpPr>
          <p:spPr>
            <a:xfrm>
              <a:off x="426889" y="-1"/>
              <a:ext cx="118963" cy="17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7"/>
                    <a:pt x="10765" y="8087"/>
                  </a:cubicBezTo>
                  <a:cubicBezTo>
                    <a:pt x="14435" y="8087"/>
                    <a:pt x="15588" y="10800"/>
                    <a:pt x="15588" y="13064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499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75" name="Shape 575"/>
            <p:cNvSpPr/>
            <p:nvPr/>
          </p:nvSpPr>
          <p:spPr>
            <a:xfrm>
              <a:off x="558359" y="35568"/>
              <a:ext cx="116040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577"/>
                  </a:moveTo>
                  <a:cubicBezTo>
                    <a:pt x="8234" y="4577"/>
                    <a:pt x="6558" y="6270"/>
                    <a:pt x="6344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4"/>
                    <a:pt x="20744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76" name="Shape 576"/>
            <p:cNvSpPr/>
            <p:nvPr/>
          </p:nvSpPr>
          <p:spPr>
            <a:xfrm>
              <a:off x="767163" y="35568"/>
              <a:ext cx="106686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6" y="13468"/>
                  </a:cubicBezTo>
                  <a:cubicBezTo>
                    <a:pt x="7844" y="12652"/>
                    <a:pt x="8887" y="12527"/>
                    <a:pt x="11128" y="12118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7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5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3" y="0"/>
                    <a:pt x="5062" y="628"/>
                    <a:pt x="3362" y="1789"/>
                  </a:cubicBezTo>
                  <a:cubicBezTo>
                    <a:pt x="1816" y="2825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6"/>
                    <a:pt x="0" y="14913"/>
                  </a:cubicBezTo>
                  <a:cubicBezTo>
                    <a:pt x="0" y="17236"/>
                    <a:pt x="889" y="18868"/>
                    <a:pt x="2589" y="19873"/>
                  </a:cubicBezTo>
                  <a:cubicBezTo>
                    <a:pt x="4134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578" name="Shape 578"/>
          <p:cNvSpPr/>
          <p:nvPr/>
        </p:nvSpPr>
        <p:spPr>
          <a:xfrm>
            <a:off x="285824" y="4772025"/>
            <a:ext cx="1105200" cy="222300"/>
          </a:xfrm>
          <a:prstGeom prst="rect">
            <a:avLst/>
          </a:prstGeom>
          <a:solidFill>
            <a:srgbClr val="29A7D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79" name="Shape 579"/>
          <p:cNvSpPr/>
          <p:nvPr/>
        </p:nvSpPr>
        <p:spPr>
          <a:xfrm>
            <a:off x="0" y="4733924"/>
            <a:ext cx="9144000" cy="409502"/>
          </a:xfrm>
          <a:prstGeom prst="rect">
            <a:avLst/>
          </a:prstGeom>
          <a:solidFill>
            <a:srgbClr val="29A7D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747" name="Group 747"/>
          <p:cNvGrpSpPr/>
          <p:nvPr/>
        </p:nvGrpSpPr>
        <p:grpSpPr>
          <a:xfrm>
            <a:off x="5326053" y="129756"/>
            <a:ext cx="3597550" cy="5020743"/>
            <a:chOff x="0" y="0"/>
            <a:chExt cx="3597548" cy="5020742"/>
          </a:xfrm>
        </p:grpSpPr>
        <p:sp>
          <p:nvSpPr>
            <p:cNvPr id="580" name="Shape 580"/>
            <p:cNvSpPr/>
            <p:nvPr/>
          </p:nvSpPr>
          <p:spPr>
            <a:xfrm>
              <a:off x="3166589" y="752719"/>
              <a:ext cx="49988" cy="800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146"/>
                  </a:lnTo>
                  <a:lnTo>
                    <a:pt x="16883" y="1972"/>
                  </a:lnTo>
                  <a:lnTo>
                    <a:pt x="12786" y="1759"/>
                  </a:lnTo>
                  <a:lnTo>
                    <a:pt x="9434" y="1546"/>
                  </a:lnTo>
                  <a:lnTo>
                    <a:pt x="6083" y="1294"/>
                  </a:lnTo>
                  <a:lnTo>
                    <a:pt x="3352" y="986"/>
                  </a:lnTo>
                  <a:lnTo>
                    <a:pt x="1365" y="686"/>
                  </a:lnTo>
                  <a:lnTo>
                    <a:pt x="621" y="347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81" name="Shape 581"/>
            <p:cNvSpPr/>
            <p:nvPr/>
          </p:nvSpPr>
          <p:spPr>
            <a:xfrm>
              <a:off x="2152815" y="3186263"/>
              <a:ext cx="49988" cy="123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53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234" y="2215"/>
                  </a:lnTo>
                  <a:lnTo>
                    <a:pt x="18248" y="4078"/>
                  </a:lnTo>
                  <a:lnTo>
                    <a:pt x="15517" y="6042"/>
                  </a:lnTo>
                  <a:lnTo>
                    <a:pt x="12786" y="7653"/>
                  </a:lnTo>
                  <a:lnTo>
                    <a:pt x="8814" y="9315"/>
                  </a:lnTo>
                  <a:lnTo>
                    <a:pt x="4717" y="10372"/>
                  </a:lnTo>
                  <a:lnTo>
                    <a:pt x="0" y="1153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82" name="Shape 582"/>
            <p:cNvSpPr/>
            <p:nvPr/>
          </p:nvSpPr>
          <p:spPr>
            <a:xfrm>
              <a:off x="885921" y="4335125"/>
              <a:ext cx="48773" cy="200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138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227" y="1377"/>
                  </a:lnTo>
                  <a:lnTo>
                    <a:pt x="18229" y="2567"/>
                  </a:lnTo>
                  <a:lnTo>
                    <a:pt x="16231" y="3757"/>
                  </a:lnTo>
                  <a:lnTo>
                    <a:pt x="12735" y="4790"/>
                  </a:lnTo>
                  <a:lnTo>
                    <a:pt x="8740" y="5791"/>
                  </a:lnTo>
                  <a:lnTo>
                    <a:pt x="4620" y="6480"/>
                  </a:lnTo>
                  <a:lnTo>
                    <a:pt x="0" y="7138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83" name="Shape 583"/>
            <p:cNvSpPr/>
            <p:nvPr/>
          </p:nvSpPr>
          <p:spPr>
            <a:xfrm>
              <a:off x="3040029" y="1528679"/>
              <a:ext cx="304525" cy="176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10116" y="21423"/>
                  </a:lnTo>
                  <a:lnTo>
                    <a:pt x="9784" y="21032"/>
                  </a:lnTo>
                  <a:lnTo>
                    <a:pt x="9556" y="20607"/>
                  </a:lnTo>
                  <a:lnTo>
                    <a:pt x="560" y="5391"/>
                  </a:lnTo>
                  <a:lnTo>
                    <a:pt x="207" y="4646"/>
                  </a:lnTo>
                  <a:lnTo>
                    <a:pt x="0" y="3689"/>
                  </a:lnTo>
                  <a:lnTo>
                    <a:pt x="0" y="2908"/>
                  </a:lnTo>
                  <a:lnTo>
                    <a:pt x="104" y="1951"/>
                  </a:lnTo>
                  <a:lnTo>
                    <a:pt x="435" y="1170"/>
                  </a:lnTo>
                  <a:lnTo>
                    <a:pt x="767" y="603"/>
                  </a:lnTo>
                  <a:lnTo>
                    <a:pt x="1347" y="213"/>
                  </a:lnTo>
                  <a:lnTo>
                    <a:pt x="1783" y="0"/>
                  </a:lnTo>
                  <a:lnTo>
                    <a:pt x="19797" y="0"/>
                  </a:lnTo>
                  <a:lnTo>
                    <a:pt x="20253" y="213"/>
                  </a:lnTo>
                  <a:lnTo>
                    <a:pt x="20812" y="603"/>
                  </a:lnTo>
                  <a:lnTo>
                    <a:pt x="21144" y="1170"/>
                  </a:lnTo>
                  <a:lnTo>
                    <a:pt x="21372" y="1951"/>
                  </a:lnTo>
                  <a:lnTo>
                    <a:pt x="21600" y="2908"/>
                  </a:lnTo>
                  <a:lnTo>
                    <a:pt x="21496" y="3689"/>
                  </a:lnTo>
                  <a:lnTo>
                    <a:pt x="21372" y="4646"/>
                  </a:lnTo>
                  <a:lnTo>
                    <a:pt x="21020" y="5391"/>
                  </a:lnTo>
                  <a:lnTo>
                    <a:pt x="12044" y="20607"/>
                  </a:lnTo>
                  <a:lnTo>
                    <a:pt x="11816" y="21032"/>
                  </a:lnTo>
                  <a:lnTo>
                    <a:pt x="11463" y="21423"/>
                  </a:lnTo>
                  <a:lnTo>
                    <a:pt x="10800" y="21600"/>
                  </a:lnTo>
                  <a:close/>
                  <a:moveTo>
                    <a:pt x="6177" y="6171"/>
                  </a:moveTo>
                  <a:lnTo>
                    <a:pt x="10800" y="14081"/>
                  </a:lnTo>
                  <a:lnTo>
                    <a:pt x="15402" y="6171"/>
                  </a:lnTo>
                  <a:lnTo>
                    <a:pt x="6177" y="6171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84" name="Shape 584"/>
            <p:cNvSpPr/>
            <p:nvPr/>
          </p:nvSpPr>
          <p:spPr>
            <a:xfrm>
              <a:off x="2914760" y="1030309"/>
              <a:ext cx="48773" cy="3368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95"/>
                  </a:moveTo>
                  <a:lnTo>
                    <a:pt x="0" y="5414"/>
                  </a:lnTo>
                  <a:lnTo>
                    <a:pt x="1248" y="5331"/>
                  </a:lnTo>
                  <a:lnTo>
                    <a:pt x="3371" y="5260"/>
                  </a:lnTo>
                  <a:lnTo>
                    <a:pt x="5369" y="5189"/>
                  </a:lnTo>
                  <a:lnTo>
                    <a:pt x="8740" y="5129"/>
                  </a:lnTo>
                  <a:lnTo>
                    <a:pt x="12860" y="5067"/>
                  </a:lnTo>
                  <a:lnTo>
                    <a:pt x="16855" y="5026"/>
                  </a:lnTo>
                  <a:lnTo>
                    <a:pt x="21600" y="4984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6015"/>
                  </a:lnTo>
                  <a:lnTo>
                    <a:pt x="16855" y="5975"/>
                  </a:lnTo>
                  <a:lnTo>
                    <a:pt x="12860" y="5923"/>
                  </a:lnTo>
                  <a:lnTo>
                    <a:pt x="8740" y="5872"/>
                  </a:lnTo>
                  <a:lnTo>
                    <a:pt x="5369" y="5801"/>
                  </a:lnTo>
                  <a:lnTo>
                    <a:pt x="3371" y="5741"/>
                  </a:lnTo>
                  <a:lnTo>
                    <a:pt x="1248" y="5658"/>
                  </a:lnTo>
                  <a:lnTo>
                    <a:pt x="0" y="5577"/>
                  </a:lnTo>
                  <a:lnTo>
                    <a:pt x="0" y="5495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85" name="Shape 585"/>
            <p:cNvSpPr/>
            <p:nvPr/>
          </p:nvSpPr>
          <p:spPr>
            <a:xfrm>
              <a:off x="3040029" y="1158129"/>
              <a:ext cx="48773" cy="729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9243"/>
                  </a:lnTo>
                  <a:lnTo>
                    <a:pt x="4620" y="19434"/>
                  </a:lnTo>
                  <a:lnTo>
                    <a:pt x="8740" y="19625"/>
                  </a:lnTo>
                  <a:lnTo>
                    <a:pt x="12735" y="19911"/>
                  </a:lnTo>
                  <a:lnTo>
                    <a:pt x="15607" y="20188"/>
                  </a:lnTo>
                  <a:lnTo>
                    <a:pt x="18229" y="20517"/>
                  </a:lnTo>
                  <a:lnTo>
                    <a:pt x="20227" y="20846"/>
                  </a:lnTo>
                  <a:lnTo>
                    <a:pt x="21600" y="21227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86" name="Shape 586"/>
            <p:cNvSpPr/>
            <p:nvPr/>
          </p:nvSpPr>
          <p:spPr>
            <a:xfrm>
              <a:off x="3040029" y="1900448"/>
              <a:ext cx="48773" cy="424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459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227" y="638"/>
                  </a:lnTo>
                  <a:lnTo>
                    <a:pt x="18229" y="1292"/>
                  </a:lnTo>
                  <a:lnTo>
                    <a:pt x="15607" y="1767"/>
                  </a:lnTo>
                  <a:lnTo>
                    <a:pt x="12735" y="2331"/>
                  </a:lnTo>
                  <a:lnTo>
                    <a:pt x="8740" y="2732"/>
                  </a:lnTo>
                  <a:lnTo>
                    <a:pt x="4620" y="3147"/>
                  </a:lnTo>
                  <a:lnTo>
                    <a:pt x="0" y="3459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87" name="Shape 587"/>
            <p:cNvSpPr/>
            <p:nvPr/>
          </p:nvSpPr>
          <p:spPr>
            <a:xfrm>
              <a:off x="2965126" y="1798521"/>
              <a:ext cx="73417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547" y="15454"/>
                  </a:moveTo>
                  <a:lnTo>
                    <a:pt x="8775" y="15454"/>
                  </a:lnTo>
                  <a:lnTo>
                    <a:pt x="6497" y="15028"/>
                  </a:lnTo>
                  <a:lnTo>
                    <a:pt x="4556" y="14672"/>
                  </a:lnTo>
                  <a:lnTo>
                    <a:pt x="3206" y="14068"/>
                  </a:lnTo>
                  <a:lnTo>
                    <a:pt x="1856" y="13500"/>
                  </a:lnTo>
                  <a:lnTo>
                    <a:pt x="506" y="12718"/>
                  </a:lnTo>
                  <a:lnTo>
                    <a:pt x="0" y="11759"/>
                  </a:lnTo>
                  <a:lnTo>
                    <a:pt x="0" y="9841"/>
                  </a:lnTo>
                  <a:lnTo>
                    <a:pt x="506" y="9059"/>
                  </a:lnTo>
                  <a:lnTo>
                    <a:pt x="1856" y="8278"/>
                  </a:lnTo>
                  <a:lnTo>
                    <a:pt x="3206" y="7532"/>
                  </a:lnTo>
                  <a:lnTo>
                    <a:pt x="4556" y="7141"/>
                  </a:lnTo>
                  <a:lnTo>
                    <a:pt x="6497" y="6572"/>
                  </a:lnTo>
                  <a:lnTo>
                    <a:pt x="8775" y="6359"/>
                  </a:lnTo>
                  <a:lnTo>
                    <a:pt x="10547" y="6146"/>
                  </a:lnTo>
                  <a:lnTo>
                    <a:pt x="12825" y="6359"/>
                  </a:lnTo>
                  <a:lnTo>
                    <a:pt x="15103" y="6572"/>
                  </a:lnTo>
                  <a:lnTo>
                    <a:pt x="16959" y="7141"/>
                  </a:lnTo>
                  <a:lnTo>
                    <a:pt x="18394" y="7532"/>
                  </a:lnTo>
                  <a:lnTo>
                    <a:pt x="19744" y="8278"/>
                  </a:lnTo>
                  <a:lnTo>
                    <a:pt x="20672" y="9059"/>
                  </a:lnTo>
                  <a:lnTo>
                    <a:pt x="21600" y="9841"/>
                  </a:lnTo>
                  <a:lnTo>
                    <a:pt x="21600" y="10800"/>
                  </a:lnTo>
                  <a:lnTo>
                    <a:pt x="21600" y="1137"/>
                  </a:lnTo>
                  <a:lnTo>
                    <a:pt x="19322" y="746"/>
                  </a:lnTo>
                  <a:lnTo>
                    <a:pt x="16537" y="391"/>
                  </a:lnTo>
                  <a:lnTo>
                    <a:pt x="13753" y="178"/>
                  </a:lnTo>
                  <a:lnTo>
                    <a:pt x="10547" y="0"/>
                  </a:lnTo>
                  <a:lnTo>
                    <a:pt x="7847" y="178"/>
                  </a:lnTo>
                  <a:lnTo>
                    <a:pt x="5062" y="391"/>
                  </a:lnTo>
                  <a:lnTo>
                    <a:pt x="2278" y="746"/>
                  </a:lnTo>
                  <a:lnTo>
                    <a:pt x="0" y="1137"/>
                  </a:lnTo>
                  <a:lnTo>
                    <a:pt x="0" y="20641"/>
                  </a:lnTo>
                  <a:lnTo>
                    <a:pt x="2278" y="21032"/>
                  </a:lnTo>
                  <a:lnTo>
                    <a:pt x="5062" y="21422"/>
                  </a:lnTo>
                  <a:lnTo>
                    <a:pt x="7847" y="21600"/>
                  </a:lnTo>
                  <a:lnTo>
                    <a:pt x="13753" y="21600"/>
                  </a:lnTo>
                  <a:lnTo>
                    <a:pt x="16537" y="21422"/>
                  </a:lnTo>
                  <a:lnTo>
                    <a:pt x="19322" y="21032"/>
                  </a:lnTo>
                  <a:lnTo>
                    <a:pt x="21600" y="20641"/>
                  </a:lnTo>
                  <a:lnTo>
                    <a:pt x="21600" y="11759"/>
                  </a:lnTo>
                  <a:lnTo>
                    <a:pt x="20672" y="12718"/>
                  </a:lnTo>
                  <a:lnTo>
                    <a:pt x="19744" y="13500"/>
                  </a:lnTo>
                  <a:lnTo>
                    <a:pt x="18394" y="14068"/>
                  </a:lnTo>
                  <a:lnTo>
                    <a:pt x="16959" y="14672"/>
                  </a:lnTo>
                  <a:lnTo>
                    <a:pt x="15103" y="15028"/>
                  </a:lnTo>
                  <a:lnTo>
                    <a:pt x="12825" y="15454"/>
                  </a:lnTo>
                  <a:lnTo>
                    <a:pt x="10547" y="15454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88" name="Shape 588"/>
            <p:cNvSpPr/>
            <p:nvPr/>
          </p:nvSpPr>
          <p:spPr>
            <a:xfrm>
              <a:off x="2914760" y="1808850"/>
              <a:ext cx="48773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702"/>
                  </a:moveTo>
                  <a:lnTo>
                    <a:pt x="0" y="12433"/>
                  </a:lnTo>
                  <a:lnTo>
                    <a:pt x="1248" y="14125"/>
                  </a:lnTo>
                  <a:lnTo>
                    <a:pt x="3371" y="15856"/>
                  </a:lnTo>
                  <a:lnTo>
                    <a:pt x="5369" y="17115"/>
                  </a:lnTo>
                  <a:lnTo>
                    <a:pt x="8740" y="18610"/>
                  </a:lnTo>
                  <a:lnTo>
                    <a:pt x="12860" y="19672"/>
                  </a:lnTo>
                  <a:lnTo>
                    <a:pt x="16855" y="20774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855" y="866"/>
                  </a:lnTo>
                  <a:lnTo>
                    <a:pt x="12860" y="1731"/>
                  </a:lnTo>
                  <a:lnTo>
                    <a:pt x="8740" y="3030"/>
                  </a:lnTo>
                  <a:lnTo>
                    <a:pt x="5369" y="4288"/>
                  </a:lnTo>
                  <a:lnTo>
                    <a:pt x="3371" y="5784"/>
                  </a:lnTo>
                  <a:lnTo>
                    <a:pt x="1248" y="7279"/>
                  </a:lnTo>
                  <a:lnTo>
                    <a:pt x="0" y="9010"/>
                  </a:lnTo>
                  <a:lnTo>
                    <a:pt x="0" y="10702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89" name="Shape 589"/>
            <p:cNvSpPr/>
            <p:nvPr/>
          </p:nvSpPr>
          <p:spPr>
            <a:xfrm>
              <a:off x="3040029" y="1808850"/>
              <a:ext cx="48773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4620" y="20774"/>
                  </a:lnTo>
                  <a:lnTo>
                    <a:pt x="8740" y="19672"/>
                  </a:lnTo>
                  <a:lnTo>
                    <a:pt x="12735" y="18610"/>
                  </a:lnTo>
                  <a:lnTo>
                    <a:pt x="15607" y="17115"/>
                  </a:lnTo>
                  <a:lnTo>
                    <a:pt x="18229" y="15856"/>
                  </a:lnTo>
                  <a:lnTo>
                    <a:pt x="20227" y="14125"/>
                  </a:lnTo>
                  <a:lnTo>
                    <a:pt x="21600" y="12433"/>
                  </a:lnTo>
                  <a:lnTo>
                    <a:pt x="21600" y="9010"/>
                  </a:lnTo>
                  <a:lnTo>
                    <a:pt x="20227" y="7279"/>
                  </a:lnTo>
                  <a:lnTo>
                    <a:pt x="18229" y="5784"/>
                  </a:lnTo>
                  <a:lnTo>
                    <a:pt x="15607" y="4288"/>
                  </a:lnTo>
                  <a:lnTo>
                    <a:pt x="12735" y="3030"/>
                  </a:lnTo>
                  <a:lnTo>
                    <a:pt x="8740" y="1731"/>
                  </a:lnTo>
                  <a:lnTo>
                    <a:pt x="4620" y="866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90" name="Shape 590"/>
            <p:cNvSpPr/>
            <p:nvPr/>
          </p:nvSpPr>
          <p:spPr>
            <a:xfrm>
              <a:off x="3419710" y="4210322"/>
              <a:ext cx="49988" cy="808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125"/>
                  </a:lnTo>
                  <a:lnTo>
                    <a:pt x="16883" y="1953"/>
                  </a:lnTo>
                  <a:lnTo>
                    <a:pt x="12786" y="1781"/>
                  </a:lnTo>
                  <a:lnTo>
                    <a:pt x="9434" y="1523"/>
                  </a:lnTo>
                  <a:lnTo>
                    <a:pt x="6083" y="1273"/>
                  </a:lnTo>
                  <a:lnTo>
                    <a:pt x="3352" y="976"/>
                  </a:lnTo>
                  <a:lnTo>
                    <a:pt x="1986" y="680"/>
                  </a:lnTo>
                  <a:lnTo>
                    <a:pt x="745" y="336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91" name="Shape 591"/>
            <p:cNvSpPr/>
            <p:nvPr/>
          </p:nvSpPr>
          <p:spPr>
            <a:xfrm>
              <a:off x="3547561" y="4210322"/>
              <a:ext cx="49988" cy="808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2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855" y="336"/>
                  </a:lnTo>
                  <a:lnTo>
                    <a:pt x="20234" y="680"/>
                  </a:lnTo>
                  <a:lnTo>
                    <a:pt x="18248" y="976"/>
                  </a:lnTo>
                  <a:lnTo>
                    <a:pt x="15517" y="1273"/>
                  </a:lnTo>
                  <a:lnTo>
                    <a:pt x="12166" y="1523"/>
                  </a:lnTo>
                  <a:lnTo>
                    <a:pt x="8814" y="1781"/>
                  </a:lnTo>
                  <a:lnTo>
                    <a:pt x="4717" y="1953"/>
                  </a:lnTo>
                  <a:lnTo>
                    <a:pt x="0" y="2125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92" name="Shape 592"/>
            <p:cNvSpPr/>
            <p:nvPr/>
          </p:nvSpPr>
          <p:spPr>
            <a:xfrm>
              <a:off x="3547561" y="1195572"/>
              <a:ext cx="49988" cy="3011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019"/>
                  </a:lnTo>
                  <a:lnTo>
                    <a:pt x="4717" y="21065"/>
                  </a:lnTo>
                  <a:lnTo>
                    <a:pt x="8814" y="21122"/>
                  </a:lnTo>
                  <a:lnTo>
                    <a:pt x="12166" y="21178"/>
                  </a:lnTo>
                  <a:lnTo>
                    <a:pt x="15517" y="21258"/>
                  </a:lnTo>
                  <a:lnTo>
                    <a:pt x="18248" y="21327"/>
                  </a:lnTo>
                  <a:lnTo>
                    <a:pt x="20234" y="21417"/>
                  </a:lnTo>
                  <a:lnTo>
                    <a:pt x="20855" y="2151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93" name="Shape 593"/>
            <p:cNvSpPr/>
            <p:nvPr/>
          </p:nvSpPr>
          <p:spPr>
            <a:xfrm>
              <a:off x="3471367" y="4210322"/>
              <a:ext cx="74637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9308"/>
                  </a:moveTo>
                  <a:lnTo>
                    <a:pt x="8557" y="8882"/>
                  </a:lnTo>
                  <a:lnTo>
                    <a:pt x="6729" y="8526"/>
                  </a:lnTo>
                  <a:lnTo>
                    <a:pt x="4901" y="7318"/>
                  </a:lnTo>
                  <a:lnTo>
                    <a:pt x="3157" y="6608"/>
                  </a:lnTo>
                  <a:lnTo>
                    <a:pt x="1828" y="4974"/>
                  </a:lnTo>
                  <a:lnTo>
                    <a:pt x="914" y="3481"/>
                  </a:lnTo>
                  <a:lnTo>
                    <a:pt x="415" y="1918"/>
                  </a:lnTo>
                  <a:lnTo>
                    <a:pt x="0" y="0"/>
                  </a:lnTo>
                  <a:lnTo>
                    <a:pt x="0" y="19326"/>
                  </a:lnTo>
                  <a:lnTo>
                    <a:pt x="2658" y="20108"/>
                  </a:lnTo>
                  <a:lnTo>
                    <a:pt x="5400" y="20818"/>
                  </a:lnTo>
                  <a:lnTo>
                    <a:pt x="8058" y="21245"/>
                  </a:lnTo>
                  <a:lnTo>
                    <a:pt x="10800" y="21600"/>
                  </a:lnTo>
                  <a:lnTo>
                    <a:pt x="13541" y="21245"/>
                  </a:lnTo>
                  <a:lnTo>
                    <a:pt x="16698" y="20818"/>
                  </a:lnTo>
                  <a:lnTo>
                    <a:pt x="18941" y="20108"/>
                  </a:lnTo>
                  <a:lnTo>
                    <a:pt x="21600" y="19326"/>
                  </a:lnTo>
                  <a:lnTo>
                    <a:pt x="21600" y="0"/>
                  </a:lnTo>
                  <a:lnTo>
                    <a:pt x="21185" y="1918"/>
                  </a:lnTo>
                  <a:lnTo>
                    <a:pt x="20686" y="3481"/>
                  </a:lnTo>
                  <a:lnTo>
                    <a:pt x="19772" y="4974"/>
                  </a:lnTo>
                  <a:lnTo>
                    <a:pt x="18443" y="6608"/>
                  </a:lnTo>
                  <a:lnTo>
                    <a:pt x="16698" y="7318"/>
                  </a:lnTo>
                  <a:lnTo>
                    <a:pt x="14871" y="8526"/>
                  </a:lnTo>
                  <a:lnTo>
                    <a:pt x="13043" y="8882"/>
                  </a:lnTo>
                  <a:lnTo>
                    <a:pt x="10800" y="9308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94" name="Shape 594"/>
            <p:cNvSpPr/>
            <p:nvPr/>
          </p:nvSpPr>
          <p:spPr>
            <a:xfrm>
              <a:off x="3471367" y="4121235"/>
              <a:ext cx="74637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2363"/>
                  </a:moveTo>
                  <a:lnTo>
                    <a:pt x="13043" y="12363"/>
                  </a:lnTo>
                  <a:lnTo>
                    <a:pt x="14871" y="13145"/>
                  </a:lnTo>
                  <a:lnTo>
                    <a:pt x="16698" y="13855"/>
                  </a:lnTo>
                  <a:lnTo>
                    <a:pt x="18443" y="15063"/>
                  </a:lnTo>
                  <a:lnTo>
                    <a:pt x="19772" y="16200"/>
                  </a:lnTo>
                  <a:lnTo>
                    <a:pt x="20686" y="17763"/>
                  </a:lnTo>
                  <a:lnTo>
                    <a:pt x="21185" y="19682"/>
                  </a:lnTo>
                  <a:lnTo>
                    <a:pt x="21600" y="21600"/>
                  </a:lnTo>
                  <a:lnTo>
                    <a:pt x="21600" y="1918"/>
                  </a:lnTo>
                  <a:lnTo>
                    <a:pt x="18941" y="1137"/>
                  </a:lnTo>
                  <a:lnTo>
                    <a:pt x="16698" y="426"/>
                  </a:lnTo>
                  <a:lnTo>
                    <a:pt x="13541" y="0"/>
                  </a:lnTo>
                  <a:lnTo>
                    <a:pt x="8058" y="0"/>
                  </a:lnTo>
                  <a:lnTo>
                    <a:pt x="5400" y="426"/>
                  </a:lnTo>
                  <a:lnTo>
                    <a:pt x="2658" y="1137"/>
                  </a:lnTo>
                  <a:lnTo>
                    <a:pt x="0" y="1918"/>
                  </a:lnTo>
                  <a:lnTo>
                    <a:pt x="0" y="21600"/>
                  </a:lnTo>
                  <a:lnTo>
                    <a:pt x="415" y="19682"/>
                  </a:lnTo>
                  <a:lnTo>
                    <a:pt x="914" y="17763"/>
                  </a:lnTo>
                  <a:lnTo>
                    <a:pt x="1828" y="16200"/>
                  </a:lnTo>
                  <a:lnTo>
                    <a:pt x="3157" y="15063"/>
                  </a:lnTo>
                  <a:lnTo>
                    <a:pt x="4901" y="13855"/>
                  </a:lnTo>
                  <a:lnTo>
                    <a:pt x="6729" y="13145"/>
                  </a:lnTo>
                  <a:lnTo>
                    <a:pt x="8557" y="12363"/>
                  </a:lnTo>
                  <a:lnTo>
                    <a:pt x="10800" y="12363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95" name="Shape 595"/>
            <p:cNvSpPr/>
            <p:nvPr/>
          </p:nvSpPr>
          <p:spPr>
            <a:xfrm>
              <a:off x="3419710" y="4128981"/>
              <a:ext cx="49988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98"/>
                  </a:moveTo>
                  <a:lnTo>
                    <a:pt x="21600" y="0"/>
                  </a:lnTo>
                  <a:lnTo>
                    <a:pt x="16883" y="866"/>
                  </a:lnTo>
                  <a:lnTo>
                    <a:pt x="12786" y="1928"/>
                  </a:lnTo>
                  <a:lnTo>
                    <a:pt x="9434" y="2990"/>
                  </a:lnTo>
                  <a:lnTo>
                    <a:pt x="6083" y="4288"/>
                  </a:lnTo>
                  <a:lnTo>
                    <a:pt x="3352" y="5784"/>
                  </a:lnTo>
                  <a:lnTo>
                    <a:pt x="1986" y="7475"/>
                  </a:lnTo>
                  <a:lnTo>
                    <a:pt x="745" y="8970"/>
                  </a:lnTo>
                  <a:lnTo>
                    <a:pt x="0" y="10898"/>
                  </a:lnTo>
                  <a:lnTo>
                    <a:pt x="745" y="12590"/>
                  </a:lnTo>
                  <a:lnTo>
                    <a:pt x="1986" y="14321"/>
                  </a:lnTo>
                  <a:lnTo>
                    <a:pt x="3352" y="15816"/>
                  </a:lnTo>
                  <a:lnTo>
                    <a:pt x="6083" y="17312"/>
                  </a:lnTo>
                  <a:lnTo>
                    <a:pt x="9434" y="18570"/>
                  </a:lnTo>
                  <a:lnTo>
                    <a:pt x="12786" y="19869"/>
                  </a:lnTo>
                  <a:lnTo>
                    <a:pt x="16883" y="20734"/>
                  </a:lnTo>
                  <a:lnTo>
                    <a:pt x="21600" y="21600"/>
                  </a:lnTo>
                  <a:lnTo>
                    <a:pt x="21600" y="10898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96" name="Shape 596"/>
            <p:cNvSpPr/>
            <p:nvPr/>
          </p:nvSpPr>
          <p:spPr>
            <a:xfrm>
              <a:off x="3547561" y="4128981"/>
              <a:ext cx="49988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4717" y="20734"/>
                  </a:lnTo>
                  <a:lnTo>
                    <a:pt x="8814" y="19869"/>
                  </a:lnTo>
                  <a:lnTo>
                    <a:pt x="12166" y="18570"/>
                  </a:lnTo>
                  <a:lnTo>
                    <a:pt x="15517" y="17312"/>
                  </a:lnTo>
                  <a:lnTo>
                    <a:pt x="18248" y="15816"/>
                  </a:lnTo>
                  <a:lnTo>
                    <a:pt x="20234" y="14321"/>
                  </a:lnTo>
                  <a:lnTo>
                    <a:pt x="20855" y="12590"/>
                  </a:lnTo>
                  <a:lnTo>
                    <a:pt x="21600" y="10898"/>
                  </a:lnTo>
                  <a:lnTo>
                    <a:pt x="20855" y="9207"/>
                  </a:lnTo>
                  <a:lnTo>
                    <a:pt x="20234" y="7475"/>
                  </a:lnTo>
                  <a:lnTo>
                    <a:pt x="18248" y="5784"/>
                  </a:lnTo>
                  <a:lnTo>
                    <a:pt x="15517" y="4485"/>
                  </a:lnTo>
                  <a:lnTo>
                    <a:pt x="12166" y="2990"/>
                  </a:lnTo>
                  <a:lnTo>
                    <a:pt x="8814" y="1928"/>
                  </a:lnTo>
                  <a:lnTo>
                    <a:pt x="4717" y="866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97" name="Shape 597"/>
            <p:cNvSpPr/>
            <p:nvPr/>
          </p:nvSpPr>
          <p:spPr>
            <a:xfrm>
              <a:off x="2660348" y="4179335"/>
              <a:ext cx="49988" cy="154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1247"/>
                  </a:lnTo>
                  <a:lnTo>
                    <a:pt x="16883" y="10353"/>
                  </a:lnTo>
                  <a:lnTo>
                    <a:pt x="12786" y="9257"/>
                  </a:lnTo>
                  <a:lnTo>
                    <a:pt x="9434" y="8161"/>
                  </a:lnTo>
                  <a:lnTo>
                    <a:pt x="6083" y="6618"/>
                  </a:lnTo>
                  <a:lnTo>
                    <a:pt x="3352" y="5278"/>
                  </a:lnTo>
                  <a:lnTo>
                    <a:pt x="1986" y="3532"/>
                  </a:lnTo>
                  <a:lnTo>
                    <a:pt x="621" y="1989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98" name="Shape 598"/>
            <p:cNvSpPr/>
            <p:nvPr/>
          </p:nvSpPr>
          <p:spPr>
            <a:xfrm>
              <a:off x="2660348" y="2187146"/>
              <a:ext cx="49988" cy="1991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073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621" y="21464"/>
                  </a:lnTo>
                  <a:lnTo>
                    <a:pt x="1986" y="21324"/>
                  </a:lnTo>
                  <a:lnTo>
                    <a:pt x="3352" y="21203"/>
                  </a:lnTo>
                  <a:lnTo>
                    <a:pt x="6083" y="21083"/>
                  </a:lnTo>
                  <a:lnTo>
                    <a:pt x="9434" y="20981"/>
                  </a:lnTo>
                  <a:lnTo>
                    <a:pt x="12786" y="20876"/>
                  </a:lnTo>
                  <a:lnTo>
                    <a:pt x="16883" y="20807"/>
                  </a:lnTo>
                  <a:lnTo>
                    <a:pt x="21600" y="20737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99" name="Shape 599"/>
            <p:cNvSpPr/>
            <p:nvPr/>
          </p:nvSpPr>
          <p:spPr>
            <a:xfrm>
              <a:off x="2786908" y="4179335"/>
              <a:ext cx="49988" cy="21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92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979" y="1716"/>
                  </a:lnTo>
                  <a:lnTo>
                    <a:pt x="18869" y="3404"/>
                  </a:lnTo>
                  <a:lnTo>
                    <a:pt x="14896" y="4835"/>
                  </a:lnTo>
                  <a:lnTo>
                    <a:pt x="10055" y="6208"/>
                  </a:lnTo>
                  <a:lnTo>
                    <a:pt x="5462" y="7152"/>
                  </a:lnTo>
                  <a:lnTo>
                    <a:pt x="0" y="7925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00" name="Shape 600"/>
            <p:cNvSpPr/>
            <p:nvPr/>
          </p:nvSpPr>
          <p:spPr>
            <a:xfrm>
              <a:off x="2786908" y="4017945"/>
              <a:ext cx="49988" cy="16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0995"/>
                  </a:lnTo>
                  <a:lnTo>
                    <a:pt x="5462" y="11853"/>
                  </a:lnTo>
                  <a:lnTo>
                    <a:pt x="10055" y="13334"/>
                  </a:lnTo>
                  <a:lnTo>
                    <a:pt x="15517" y="15050"/>
                  </a:lnTo>
                  <a:lnTo>
                    <a:pt x="18869" y="17155"/>
                  </a:lnTo>
                  <a:lnTo>
                    <a:pt x="20979" y="19261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01" name="Shape 601"/>
            <p:cNvSpPr/>
            <p:nvPr/>
          </p:nvSpPr>
          <p:spPr>
            <a:xfrm>
              <a:off x="2710713" y="4090248"/>
              <a:ext cx="74638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2292"/>
                  </a:moveTo>
                  <a:lnTo>
                    <a:pt x="13043" y="12718"/>
                  </a:lnTo>
                  <a:lnTo>
                    <a:pt x="14871" y="13074"/>
                  </a:lnTo>
                  <a:lnTo>
                    <a:pt x="16698" y="13855"/>
                  </a:lnTo>
                  <a:lnTo>
                    <a:pt x="18443" y="14992"/>
                  </a:lnTo>
                  <a:lnTo>
                    <a:pt x="19855" y="16555"/>
                  </a:lnTo>
                  <a:lnTo>
                    <a:pt x="20686" y="18118"/>
                  </a:lnTo>
                  <a:lnTo>
                    <a:pt x="21185" y="19682"/>
                  </a:lnTo>
                  <a:lnTo>
                    <a:pt x="21600" y="21600"/>
                  </a:lnTo>
                  <a:lnTo>
                    <a:pt x="21600" y="2274"/>
                  </a:lnTo>
                  <a:lnTo>
                    <a:pt x="18941" y="1137"/>
                  </a:lnTo>
                  <a:lnTo>
                    <a:pt x="16200" y="781"/>
                  </a:lnTo>
                  <a:lnTo>
                    <a:pt x="13458" y="355"/>
                  </a:lnTo>
                  <a:lnTo>
                    <a:pt x="10800" y="0"/>
                  </a:lnTo>
                  <a:lnTo>
                    <a:pt x="8058" y="355"/>
                  </a:lnTo>
                  <a:lnTo>
                    <a:pt x="5400" y="781"/>
                  </a:lnTo>
                  <a:lnTo>
                    <a:pt x="2741" y="1137"/>
                  </a:lnTo>
                  <a:lnTo>
                    <a:pt x="0" y="2274"/>
                  </a:lnTo>
                  <a:lnTo>
                    <a:pt x="0" y="21600"/>
                  </a:lnTo>
                  <a:lnTo>
                    <a:pt x="415" y="19682"/>
                  </a:lnTo>
                  <a:lnTo>
                    <a:pt x="831" y="18118"/>
                  </a:lnTo>
                  <a:lnTo>
                    <a:pt x="1745" y="16555"/>
                  </a:lnTo>
                  <a:lnTo>
                    <a:pt x="3074" y="14992"/>
                  </a:lnTo>
                  <a:lnTo>
                    <a:pt x="4985" y="13855"/>
                  </a:lnTo>
                  <a:lnTo>
                    <a:pt x="6729" y="13074"/>
                  </a:lnTo>
                  <a:lnTo>
                    <a:pt x="8557" y="12718"/>
                  </a:lnTo>
                  <a:lnTo>
                    <a:pt x="10800" y="12292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02" name="Shape 602"/>
            <p:cNvSpPr/>
            <p:nvPr/>
          </p:nvSpPr>
          <p:spPr>
            <a:xfrm>
              <a:off x="2710713" y="4179335"/>
              <a:ext cx="74638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443" y="6537"/>
                  </a:moveTo>
                  <a:lnTo>
                    <a:pt x="16698" y="7745"/>
                  </a:lnTo>
                  <a:lnTo>
                    <a:pt x="14871" y="8455"/>
                  </a:lnTo>
                  <a:lnTo>
                    <a:pt x="13043" y="9237"/>
                  </a:lnTo>
                  <a:lnTo>
                    <a:pt x="8557" y="9237"/>
                  </a:lnTo>
                  <a:lnTo>
                    <a:pt x="6729" y="8455"/>
                  </a:lnTo>
                  <a:lnTo>
                    <a:pt x="4985" y="7745"/>
                  </a:lnTo>
                  <a:lnTo>
                    <a:pt x="3074" y="6537"/>
                  </a:lnTo>
                  <a:lnTo>
                    <a:pt x="1745" y="5400"/>
                  </a:lnTo>
                  <a:lnTo>
                    <a:pt x="831" y="3837"/>
                  </a:lnTo>
                  <a:lnTo>
                    <a:pt x="415" y="1918"/>
                  </a:lnTo>
                  <a:lnTo>
                    <a:pt x="0" y="0"/>
                  </a:lnTo>
                  <a:lnTo>
                    <a:pt x="0" y="19682"/>
                  </a:lnTo>
                  <a:lnTo>
                    <a:pt x="2741" y="20463"/>
                  </a:lnTo>
                  <a:lnTo>
                    <a:pt x="5400" y="21174"/>
                  </a:lnTo>
                  <a:lnTo>
                    <a:pt x="8058" y="21600"/>
                  </a:lnTo>
                  <a:lnTo>
                    <a:pt x="13458" y="21600"/>
                  </a:lnTo>
                  <a:lnTo>
                    <a:pt x="16200" y="21174"/>
                  </a:lnTo>
                  <a:lnTo>
                    <a:pt x="18941" y="20463"/>
                  </a:lnTo>
                  <a:lnTo>
                    <a:pt x="21600" y="19682"/>
                  </a:lnTo>
                  <a:lnTo>
                    <a:pt x="21600" y="0"/>
                  </a:lnTo>
                  <a:lnTo>
                    <a:pt x="21185" y="1918"/>
                  </a:lnTo>
                  <a:lnTo>
                    <a:pt x="20686" y="3481"/>
                  </a:lnTo>
                  <a:lnTo>
                    <a:pt x="19855" y="5045"/>
                  </a:lnTo>
                  <a:lnTo>
                    <a:pt x="18443" y="6537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03" name="Shape 603"/>
            <p:cNvSpPr/>
            <p:nvPr/>
          </p:nvSpPr>
          <p:spPr>
            <a:xfrm>
              <a:off x="2660348" y="4100577"/>
              <a:ext cx="49988" cy="159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02"/>
                  </a:moveTo>
                  <a:lnTo>
                    <a:pt x="21600" y="0"/>
                  </a:lnTo>
                  <a:lnTo>
                    <a:pt x="16883" y="866"/>
                  </a:lnTo>
                  <a:lnTo>
                    <a:pt x="12786" y="1731"/>
                  </a:lnTo>
                  <a:lnTo>
                    <a:pt x="9434" y="3030"/>
                  </a:lnTo>
                  <a:lnTo>
                    <a:pt x="6083" y="4288"/>
                  </a:lnTo>
                  <a:lnTo>
                    <a:pt x="3352" y="5784"/>
                  </a:lnTo>
                  <a:lnTo>
                    <a:pt x="1986" y="7279"/>
                  </a:lnTo>
                  <a:lnTo>
                    <a:pt x="621" y="9010"/>
                  </a:lnTo>
                  <a:lnTo>
                    <a:pt x="0" y="10702"/>
                  </a:lnTo>
                  <a:lnTo>
                    <a:pt x="621" y="12630"/>
                  </a:lnTo>
                  <a:lnTo>
                    <a:pt x="1986" y="14125"/>
                  </a:lnTo>
                  <a:lnTo>
                    <a:pt x="3352" y="15816"/>
                  </a:lnTo>
                  <a:lnTo>
                    <a:pt x="6083" y="17115"/>
                  </a:lnTo>
                  <a:lnTo>
                    <a:pt x="9434" y="18610"/>
                  </a:lnTo>
                  <a:lnTo>
                    <a:pt x="12786" y="19672"/>
                  </a:lnTo>
                  <a:lnTo>
                    <a:pt x="16883" y="20734"/>
                  </a:lnTo>
                  <a:lnTo>
                    <a:pt x="21600" y="21600"/>
                  </a:lnTo>
                  <a:lnTo>
                    <a:pt x="21600" y="10702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04" name="Shape 604"/>
            <p:cNvSpPr/>
            <p:nvPr/>
          </p:nvSpPr>
          <p:spPr>
            <a:xfrm>
              <a:off x="2786908" y="4100577"/>
              <a:ext cx="49988" cy="159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5462" y="20538"/>
                  </a:lnTo>
                  <a:lnTo>
                    <a:pt x="10055" y="19239"/>
                  </a:lnTo>
                  <a:lnTo>
                    <a:pt x="14896" y="17351"/>
                  </a:lnTo>
                  <a:lnTo>
                    <a:pt x="18869" y="15384"/>
                  </a:lnTo>
                  <a:lnTo>
                    <a:pt x="20979" y="13062"/>
                  </a:lnTo>
                  <a:lnTo>
                    <a:pt x="21600" y="10702"/>
                  </a:lnTo>
                  <a:lnTo>
                    <a:pt x="20979" y="8341"/>
                  </a:lnTo>
                  <a:lnTo>
                    <a:pt x="18869" y="6216"/>
                  </a:lnTo>
                  <a:lnTo>
                    <a:pt x="15517" y="4092"/>
                  </a:lnTo>
                  <a:lnTo>
                    <a:pt x="10055" y="2361"/>
                  </a:lnTo>
                  <a:lnTo>
                    <a:pt x="5462" y="866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05" name="Shape 605"/>
            <p:cNvSpPr/>
            <p:nvPr/>
          </p:nvSpPr>
          <p:spPr>
            <a:xfrm>
              <a:off x="2152815" y="3566056"/>
              <a:ext cx="49988" cy="1452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6923"/>
                  </a:moveTo>
                  <a:lnTo>
                    <a:pt x="745" y="16732"/>
                  </a:lnTo>
                  <a:lnTo>
                    <a:pt x="2110" y="16540"/>
                  </a:lnTo>
                  <a:lnTo>
                    <a:pt x="4096" y="16379"/>
                  </a:lnTo>
                  <a:lnTo>
                    <a:pt x="6083" y="16214"/>
                  </a:lnTo>
                  <a:lnTo>
                    <a:pt x="9434" y="16071"/>
                  </a:lnTo>
                  <a:lnTo>
                    <a:pt x="12786" y="15953"/>
                  </a:lnTo>
                  <a:lnTo>
                    <a:pt x="17628" y="15836"/>
                  </a:lnTo>
                  <a:lnTo>
                    <a:pt x="21600" y="1574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4717" y="12220"/>
                  </a:lnTo>
                  <a:lnTo>
                    <a:pt x="8814" y="12338"/>
                  </a:lnTo>
                  <a:lnTo>
                    <a:pt x="12786" y="12477"/>
                  </a:lnTo>
                  <a:lnTo>
                    <a:pt x="15517" y="12621"/>
                  </a:lnTo>
                  <a:lnTo>
                    <a:pt x="18248" y="12786"/>
                  </a:lnTo>
                  <a:lnTo>
                    <a:pt x="20234" y="12951"/>
                  </a:lnTo>
                  <a:lnTo>
                    <a:pt x="21600" y="13138"/>
                  </a:lnTo>
                  <a:lnTo>
                    <a:pt x="21600" y="13517"/>
                  </a:lnTo>
                  <a:lnTo>
                    <a:pt x="20234" y="13708"/>
                  </a:lnTo>
                  <a:lnTo>
                    <a:pt x="18248" y="13874"/>
                  </a:lnTo>
                  <a:lnTo>
                    <a:pt x="15517" y="14039"/>
                  </a:lnTo>
                  <a:lnTo>
                    <a:pt x="12786" y="14178"/>
                  </a:lnTo>
                  <a:lnTo>
                    <a:pt x="8814" y="14322"/>
                  </a:lnTo>
                  <a:lnTo>
                    <a:pt x="4717" y="14439"/>
                  </a:lnTo>
                  <a:lnTo>
                    <a:pt x="0" y="1451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8124"/>
                  </a:lnTo>
                  <a:lnTo>
                    <a:pt x="17628" y="18033"/>
                  </a:lnTo>
                  <a:lnTo>
                    <a:pt x="12786" y="17915"/>
                  </a:lnTo>
                  <a:lnTo>
                    <a:pt x="9434" y="17798"/>
                  </a:lnTo>
                  <a:lnTo>
                    <a:pt x="6083" y="17654"/>
                  </a:lnTo>
                  <a:lnTo>
                    <a:pt x="4096" y="17489"/>
                  </a:lnTo>
                  <a:lnTo>
                    <a:pt x="2110" y="17302"/>
                  </a:lnTo>
                  <a:lnTo>
                    <a:pt x="745" y="17132"/>
                  </a:lnTo>
                  <a:lnTo>
                    <a:pt x="0" y="16923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06" name="Shape 606"/>
            <p:cNvSpPr/>
            <p:nvPr/>
          </p:nvSpPr>
          <p:spPr>
            <a:xfrm>
              <a:off x="2279375" y="4335559"/>
              <a:ext cx="49988" cy="682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9145"/>
                  </a:lnTo>
                  <a:lnTo>
                    <a:pt x="4841" y="9348"/>
                  </a:lnTo>
                  <a:lnTo>
                    <a:pt x="8814" y="9598"/>
                  </a:lnTo>
                  <a:lnTo>
                    <a:pt x="12166" y="9848"/>
                  </a:lnTo>
                  <a:lnTo>
                    <a:pt x="15517" y="10153"/>
                  </a:lnTo>
                  <a:lnTo>
                    <a:pt x="18248" y="10504"/>
                  </a:lnTo>
                  <a:lnTo>
                    <a:pt x="20359" y="10846"/>
                  </a:lnTo>
                  <a:lnTo>
                    <a:pt x="20979" y="11253"/>
                  </a:lnTo>
                  <a:lnTo>
                    <a:pt x="21600" y="11660"/>
                  </a:lnTo>
                  <a:lnTo>
                    <a:pt x="20979" y="12104"/>
                  </a:lnTo>
                  <a:lnTo>
                    <a:pt x="20359" y="12464"/>
                  </a:lnTo>
                  <a:lnTo>
                    <a:pt x="18248" y="12862"/>
                  </a:lnTo>
                  <a:lnTo>
                    <a:pt x="15517" y="13213"/>
                  </a:lnTo>
                  <a:lnTo>
                    <a:pt x="12166" y="13518"/>
                  </a:lnTo>
                  <a:lnTo>
                    <a:pt x="8814" y="13768"/>
                  </a:lnTo>
                  <a:lnTo>
                    <a:pt x="4841" y="14018"/>
                  </a:lnTo>
                  <a:lnTo>
                    <a:pt x="0" y="1421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515"/>
                  </a:lnTo>
                  <a:lnTo>
                    <a:pt x="17007" y="2358"/>
                  </a:lnTo>
                  <a:lnTo>
                    <a:pt x="12910" y="2108"/>
                  </a:lnTo>
                  <a:lnTo>
                    <a:pt x="9558" y="1858"/>
                  </a:lnTo>
                  <a:lnTo>
                    <a:pt x="6083" y="1507"/>
                  </a:lnTo>
                  <a:lnTo>
                    <a:pt x="3476" y="1202"/>
                  </a:lnTo>
                  <a:lnTo>
                    <a:pt x="1490" y="804"/>
                  </a:lnTo>
                  <a:lnTo>
                    <a:pt x="745" y="407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07" name="Shape 607"/>
            <p:cNvSpPr/>
            <p:nvPr/>
          </p:nvSpPr>
          <p:spPr>
            <a:xfrm>
              <a:off x="2203181" y="4617022"/>
              <a:ext cx="74638" cy="175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8058" y="0"/>
                  </a:lnTo>
                  <a:lnTo>
                    <a:pt x="5400" y="179"/>
                  </a:lnTo>
                  <a:lnTo>
                    <a:pt x="2741" y="573"/>
                  </a:lnTo>
                  <a:lnTo>
                    <a:pt x="0" y="967"/>
                  </a:lnTo>
                  <a:lnTo>
                    <a:pt x="0" y="10710"/>
                  </a:lnTo>
                  <a:lnTo>
                    <a:pt x="415" y="9707"/>
                  </a:lnTo>
                  <a:lnTo>
                    <a:pt x="914" y="8955"/>
                  </a:lnTo>
                  <a:lnTo>
                    <a:pt x="2243" y="8167"/>
                  </a:lnTo>
                  <a:lnTo>
                    <a:pt x="3572" y="7379"/>
                  </a:lnTo>
                  <a:lnTo>
                    <a:pt x="4985" y="6985"/>
                  </a:lnTo>
                  <a:lnTo>
                    <a:pt x="6729" y="6412"/>
                  </a:lnTo>
                  <a:lnTo>
                    <a:pt x="8557" y="6233"/>
                  </a:lnTo>
                  <a:lnTo>
                    <a:pt x="13043" y="6233"/>
                  </a:lnTo>
                  <a:lnTo>
                    <a:pt x="15369" y="6412"/>
                  </a:lnTo>
                  <a:lnTo>
                    <a:pt x="17114" y="6985"/>
                  </a:lnTo>
                  <a:lnTo>
                    <a:pt x="18443" y="7558"/>
                  </a:lnTo>
                  <a:lnTo>
                    <a:pt x="19855" y="8167"/>
                  </a:lnTo>
                  <a:lnTo>
                    <a:pt x="20686" y="8955"/>
                  </a:lnTo>
                  <a:lnTo>
                    <a:pt x="21600" y="9922"/>
                  </a:lnTo>
                  <a:lnTo>
                    <a:pt x="21600" y="11678"/>
                  </a:lnTo>
                  <a:lnTo>
                    <a:pt x="20686" y="12645"/>
                  </a:lnTo>
                  <a:lnTo>
                    <a:pt x="19855" y="13433"/>
                  </a:lnTo>
                  <a:lnTo>
                    <a:pt x="18443" y="14006"/>
                  </a:lnTo>
                  <a:lnTo>
                    <a:pt x="17114" y="14579"/>
                  </a:lnTo>
                  <a:lnTo>
                    <a:pt x="14871" y="14973"/>
                  </a:lnTo>
                  <a:lnTo>
                    <a:pt x="13043" y="15367"/>
                  </a:lnTo>
                  <a:lnTo>
                    <a:pt x="8557" y="15367"/>
                  </a:lnTo>
                  <a:lnTo>
                    <a:pt x="6729" y="14973"/>
                  </a:lnTo>
                  <a:lnTo>
                    <a:pt x="4985" y="14579"/>
                  </a:lnTo>
                  <a:lnTo>
                    <a:pt x="3572" y="14006"/>
                  </a:lnTo>
                  <a:lnTo>
                    <a:pt x="2243" y="13433"/>
                  </a:lnTo>
                  <a:lnTo>
                    <a:pt x="914" y="12645"/>
                  </a:lnTo>
                  <a:lnTo>
                    <a:pt x="415" y="11857"/>
                  </a:lnTo>
                  <a:lnTo>
                    <a:pt x="0" y="10890"/>
                  </a:lnTo>
                  <a:lnTo>
                    <a:pt x="0" y="20597"/>
                  </a:lnTo>
                  <a:lnTo>
                    <a:pt x="2741" y="20991"/>
                  </a:lnTo>
                  <a:lnTo>
                    <a:pt x="5400" y="21385"/>
                  </a:lnTo>
                  <a:lnTo>
                    <a:pt x="8058" y="21600"/>
                  </a:lnTo>
                  <a:lnTo>
                    <a:pt x="13957" y="21600"/>
                  </a:lnTo>
                  <a:lnTo>
                    <a:pt x="16698" y="21385"/>
                  </a:lnTo>
                  <a:lnTo>
                    <a:pt x="18941" y="20991"/>
                  </a:lnTo>
                  <a:lnTo>
                    <a:pt x="21600" y="20597"/>
                  </a:lnTo>
                  <a:lnTo>
                    <a:pt x="21600" y="967"/>
                  </a:lnTo>
                  <a:lnTo>
                    <a:pt x="18941" y="573"/>
                  </a:lnTo>
                  <a:lnTo>
                    <a:pt x="16698" y="179"/>
                  </a:lnTo>
                  <a:lnTo>
                    <a:pt x="13957" y="0"/>
                  </a:lnTo>
                  <a:lnTo>
                    <a:pt x="1080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08" name="Shape 608"/>
            <p:cNvSpPr/>
            <p:nvPr/>
          </p:nvSpPr>
          <p:spPr>
            <a:xfrm>
              <a:off x="2152815" y="4624769"/>
              <a:ext cx="49988" cy="158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21"/>
                  </a:moveTo>
                  <a:lnTo>
                    <a:pt x="21600" y="0"/>
                  </a:lnTo>
                  <a:lnTo>
                    <a:pt x="17628" y="867"/>
                  </a:lnTo>
                  <a:lnTo>
                    <a:pt x="12786" y="1931"/>
                  </a:lnTo>
                  <a:lnTo>
                    <a:pt x="9434" y="2996"/>
                  </a:lnTo>
                  <a:lnTo>
                    <a:pt x="6083" y="4296"/>
                  </a:lnTo>
                  <a:lnTo>
                    <a:pt x="4096" y="5794"/>
                  </a:lnTo>
                  <a:lnTo>
                    <a:pt x="2110" y="7252"/>
                  </a:lnTo>
                  <a:lnTo>
                    <a:pt x="745" y="8987"/>
                  </a:lnTo>
                  <a:lnTo>
                    <a:pt x="0" y="10721"/>
                  </a:lnTo>
                  <a:lnTo>
                    <a:pt x="745" y="12613"/>
                  </a:lnTo>
                  <a:lnTo>
                    <a:pt x="2110" y="14150"/>
                  </a:lnTo>
                  <a:lnTo>
                    <a:pt x="4096" y="15845"/>
                  </a:lnTo>
                  <a:lnTo>
                    <a:pt x="6083" y="17343"/>
                  </a:lnTo>
                  <a:lnTo>
                    <a:pt x="9434" y="18644"/>
                  </a:lnTo>
                  <a:lnTo>
                    <a:pt x="12786" y="19708"/>
                  </a:lnTo>
                  <a:lnTo>
                    <a:pt x="17628" y="20772"/>
                  </a:lnTo>
                  <a:lnTo>
                    <a:pt x="21600" y="21600"/>
                  </a:lnTo>
                  <a:lnTo>
                    <a:pt x="21600" y="10721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09" name="Shape 609"/>
            <p:cNvSpPr/>
            <p:nvPr/>
          </p:nvSpPr>
          <p:spPr>
            <a:xfrm>
              <a:off x="2279375" y="4624769"/>
              <a:ext cx="49988" cy="158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21"/>
                  </a:moveTo>
                  <a:lnTo>
                    <a:pt x="20979" y="8987"/>
                  </a:lnTo>
                  <a:lnTo>
                    <a:pt x="20359" y="7252"/>
                  </a:lnTo>
                  <a:lnTo>
                    <a:pt x="18248" y="5794"/>
                  </a:lnTo>
                  <a:lnTo>
                    <a:pt x="15517" y="4296"/>
                  </a:lnTo>
                  <a:lnTo>
                    <a:pt x="12166" y="2996"/>
                  </a:lnTo>
                  <a:lnTo>
                    <a:pt x="8814" y="1931"/>
                  </a:lnTo>
                  <a:lnTo>
                    <a:pt x="4841" y="867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841" y="20772"/>
                  </a:lnTo>
                  <a:lnTo>
                    <a:pt x="8814" y="19708"/>
                  </a:lnTo>
                  <a:lnTo>
                    <a:pt x="12166" y="18644"/>
                  </a:lnTo>
                  <a:lnTo>
                    <a:pt x="15517" y="17343"/>
                  </a:lnTo>
                  <a:lnTo>
                    <a:pt x="18248" y="15845"/>
                  </a:lnTo>
                  <a:lnTo>
                    <a:pt x="20359" y="14150"/>
                  </a:lnTo>
                  <a:lnTo>
                    <a:pt x="20979" y="12613"/>
                  </a:lnTo>
                  <a:lnTo>
                    <a:pt x="21600" y="10721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0" name="Shape 610"/>
            <p:cNvSpPr/>
            <p:nvPr/>
          </p:nvSpPr>
          <p:spPr>
            <a:xfrm>
              <a:off x="2532496" y="2654529"/>
              <a:ext cx="48773" cy="1679335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1" name="Shape 611"/>
            <p:cNvSpPr/>
            <p:nvPr/>
          </p:nvSpPr>
          <p:spPr>
            <a:xfrm>
              <a:off x="2407228" y="4309737"/>
              <a:ext cx="301842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8" y="21600"/>
                  </a:moveTo>
                  <a:lnTo>
                    <a:pt x="10061" y="21387"/>
                  </a:lnTo>
                  <a:lnTo>
                    <a:pt x="9831" y="20996"/>
                  </a:lnTo>
                  <a:lnTo>
                    <a:pt x="9498" y="20641"/>
                  </a:lnTo>
                  <a:lnTo>
                    <a:pt x="458" y="5187"/>
                  </a:lnTo>
                  <a:lnTo>
                    <a:pt x="208" y="4618"/>
                  </a:lnTo>
                  <a:lnTo>
                    <a:pt x="0" y="3624"/>
                  </a:lnTo>
                  <a:lnTo>
                    <a:pt x="0" y="2878"/>
                  </a:lnTo>
                  <a:lnTo>
                    <a:pt x="125" y="1918"/>
                  </a:lnTo>
                  <a:lnTo>
                    <a:pt x="333" y="1137"/>
                  </a:lnTo>
                  <a:lnTo>
                    <a:pt x="792" y="568"/>
                  </a:lnTo>
                  <a:lnTo>
                    <a:pt x="1250" y="178"/>
                  </a:lnTo>
                  <a:lnTo>
                    <a:pt x="1812" y="0"/>
                  </a:lnTo>
                  <a:lnTo>
                    <a:pt x="19788" y="0"/>
                  </a:lnTo>
                  <a:lnTo>
                    <a:pt x="20350" y="178"/>
                  </a:lnTo>
                  <a:lnTo>
                    <a:pt x="20808" y="568"/>
                  </a:lnTo>
                  <a:lnTo>
                    <a:pt x="21142" y="1137"/>
                  </a:lnTo>
                  <a:lnTo>
                    <a:pt x="21475" y="1918"/>
                  </a:lnTo>
                  <a:lnTo>
                    <a:pt x="21600" y="2878"/>
                  </a:lnTo>
                  <a:lnTo>
                    <a:pt x="21600" y="3624"/>
                  </a:lnTo>
                  <a:lnTo>
                    <a:pt x="21371" y="4618"/>
                  </a:lnTo>
                  <a:lnTo>
                    <a:pt x="21038" y="5187"/>
                  </a:lnTo>
                  <a:lnTo>
                    <a:pt x="12102" y="20641"/>
                  </a:lnTo>
                  <a:lnTo>
                    <a:pt x="11748" y="20996"/>
                  </a:lnTo>
                  <a:lnTo>
                    <a:pt x="11414" y="21387"/>
                  </a:lnTo>
                  <a:lnTo>
                    <a:pt x="10748" y="21600"/>
                  </a:lnTo>
                  <a:close/>
                  <a:moveTo>
                    <a:pt x="6103" y="6146"/>
                  </a:moveTo>
                  <a:lnTo>
                    <a:pt x="10748" y="14068"/>
                  </a:lnTo>
                  <a:lnTo>
                    <a:pt x="15372" y="6146"/>
                  </a:lnTo>
                  <a:lnTo>
                    <a:pt x="6103" y="6146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2" name="Shape 612"/>
            <p:cNvSpPr/>
            <p:nvPr/>
          </p:nvSpPr>
          <p:spPr>
            <a:xfrm>
              <a:off x="2279375" y="3642232"/>
              <a:ext cx="49988" cy="691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128"/>
                  </a:moveTo>
                  <a:lnTo>
                    <a:pt x="21600" y="2472"/>
                  </a:lnTo>
                  <a:lnTo>
                    <a:pt x="17007" y="2280"/>
                  </a:lnTo>
                  <a:lnTo>
                    <a:pt x="12910" y="2034"/>
                  </a:lnTo>
                  <a:lnTo>
                    <a:pt x="9558" y="1788"/>
                  </a:lnTo>
                  <a:lnTo>
                    <a:pt x="6083" y="1487"/>
                  </a:lnTo>
                  <a:lnTo>
                    <a:pt x="3476" y="1140"/>
                  </a:lnTo>
                  <a:lnTo>
                    <a:pt x="1490" y="793"/>
                  </a:lnTo>
                  <a:lnTo>
                    <a:pt x="745" y="392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490" y="20816"/>
                  </a:lnTo>
                  <a:lnTo>
                    <a:pt x="3476" y="20460"/>
                  </a:lnTo>
                  <a:lnTo>
                    <a:pt x="6083" y="20113"/>
                  </a:lnTo>
                  <a:lnTo>
                    <a:pt x="9558" y="19821"/>
                  </a:lnTo>
                  <a:lnTo>
                    <a:pt x="12910" y="19520"/>
                  </a:lnTo>
                  <a:lnTo>
                    <a:pt x="17007" y="19274"/>
                  </a:lnTo>
                  <a:lnTo>
                    <a:pt x="21600" y="19128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3" name="Shape 613"/>
            <p:cNvSpPr/>
            <p:nvPr/>
          </p:nvSpPr>
          <p:spPr>
            <a:xfrm>
              <a:off x="2407228" y="4150931"/>
              <a:ext cx="49987" cy="182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2309"/>
                  </a:lnTo>
                  <a:lnTo>
                    <a:pt x="5338" y="13029"/>
                  </a:lnTo>
                  <a:lnTo>
                    <a:pt x="10055" y="14366"/>
                  </a:lnTo>
                  <a:lnTo>
                    <a:pt x="14772" y="15840"/>
                  </a:lnTo>
                  <a:lnTo>
                    <a:pt x="18869" y="17691"/>
                  </a:lnTo>
                  <a:lnTo>
                    <a:pt x="20855" y="19577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4" name="Shape 614"/>
            <p:cNvSpPr/>
            <p:nvPr/>
          </p:nvSpPr>
          <p:spPr>
            <a:xfrm>
              <a:off x="2407228" y="4335559"/>
              <a:ext cx="49987" cy="682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57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855" y="555"/>
                  </a:lnTo>
                  <a:lnTo>
                    <a:pt x="18869" y="1054"/>
                  </a:lnTo>
                  <a:lnTo>
                    <a:pt x="14772" y="1563"/>
                  </a:lnTo>
                  <a:lnTo>
                    <a:pt x="10055" y="2016"/>
                  </a:lnTo>
                  <a:lnTo>
                    <a:pt x="5338" y="2311"/>
                  </a:lnTo>
                  <a:lnTo>
                    <a:pt x="0" y="257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5" name="Shape 615"/>
            <p:cNvSpPr/>
            <p:nvPr/>
          </p:nvSpPr>
          <p:spPr>
            <a:xfrm>
              <a:off x="2331033" y="4246473"/>
              <a:ext cx="74637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41" y="12363"/>
                  </a:moveTo>
                  <a:lnTo>
                    <a:pt x="13076" y="12718"/>
                  </a:lnTo>
                  <a:lnTo>
                    <a:pt x="14814" y="13145"/>
                  </a:lnTo>
                  <a:lnTo>
                    <a:pt x="16635" y="13855"/>
                  </a:lnTo>
                  <a:lnTo>
                    <a:pt x="18455" y="15063"/>
                  </a:lnTo>
                  <a:lnTo>
                    <a:pt x="19779" y="16626"/>
                  </a:lnTo>
                  <a:lnTo>
                    <a:pt x="20690" y="18118"/>
                  </a:lnTo>
                  <a:lnTo>
                    <a:pt x="21103" y="19682"/>
                  </a:lnTo>
                  <a:lnTo>
                    <a:pt x="21600" y="21600"/>
                  </a:lnTo>
                  <a:lnTo>
                    <a:pt x="21600" y="2345"/>
                  </a:lnTo>
                  <a:lnTo>
                    <a:pt x="18869" y="1137"/>
                  </a:lnTo>
                  <a:lnTo>
                    <a:pt x="16221" y="781"/>
                  </a:lnTo>
                  <a:lnTo>
                    <a:pt x="13490" y="426"/>
                  </a:lnTo>
                  <a:lnTo>
                    <a:pt x="10841" y="0"/>
                  </a:lnTo>
                  <a:lnTo>
                    <a:pt x="8110" y="426"/>
                  </a:lnTo>
                  <a:lnTo>
                    <a:pt x="4965" y="781"/>
                  </a:lnTo>
                  <a:lnTo>
                    <a:pt x="2731" y="1137"/>
                  </a:lnTo>
                  <a:lnTo>
                    <a:pt x="0" y="2345"/>
                  </a:lnTo>
                  <a:lnTo>
                    <a:pt x="0" y="21600"/>
                  </a:lnTo>
                  <a:lnTo>
                    <a:pt x="497" y="19682"/>
                  </a:lnTo>
                  <a:lnTo>
                    <a:pt x="910" y="18118"/>
                  </a:lnTo>
                  <a:lnTo>
                    <a:pt x="1821" y="16626"/>
                  </a:lnTo>
                  <a:lnTo>
                    <a:pt x="3145" y="15063"/>
                  </a:lnTo>
                  <a:lnTo>
                    <a:pt x="4965" y="13855"/>
                  </a:lnTo>
                  <a:lnTo>
                    <a:pt x="6786" y="13145"/>
                  </a:lnTo>
                  <a:lnTo>
                    <a:pt x="8524" y="12718"/>
                  </a:lnTo>
                  <a:lnTo>
                    <a:pt x="10841" y="12363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6" name="Shape 616"/>
            <p:cNvSpPr/>
            <p:nvPr/>
          </p:nvSpPr>
          <p:spPr>
            <a:xfrm>
              <a:off x="2331033" y="4335559"/>
              <a:ext cx="74637" cy="8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455" y="6586"/>
                  </a:moveTo>
                  <a:lnTo>
                    <a:pt x="16635" y="7719"/>
                  </a:lnTo>
                  <a:lnTo>
                    <a:pt x="14814" y="8498"/>
                  </a:lnTo>
                  <a:lnTo>
                    <a:pt x="13076" y="8852"/>
                  </a:lnTo>
                  <a:lnTo>
                    <a:pt x="10841" y="9207"/>
                  </a:lnTo>
                  <a:lnTo>
                    <a:pt x="8524" y="8852"/>
                  </a:lnTo>
                  <a:lnTo>
                    <a:pt x="6786" y="8498"/>
                  </a:lnTo>
                  <a:lnTo>
                    <a:pt x="4965" y="7719"/>
                  </a:lnTo>
                  <a:lnTo>
                    <a:pt x="3145" y="6586"/>
                  </a:lnTo>
                  <a:lnTo>
                    <a:pt x="1821" y="5028"/>
                  </a:lnTo>
                  <a:lnTo>
                    <a:pt x="910" y="3470"/>
                  </a:lnTo>
                  <a:lnTo>
                    <a:pt x="497" y="1983"/>
                  </a:lnTo>
                  <a:lnTo>
                    <a:pt x="0" y="0"/>
                  </a:lnTo>
                  <a:lnTo>
                    <a:pt x="0" y="19263"/>
                  </a:lnTo>
                  <a:lnTo>
                    <a:pt x="2731" y="20396"/>
                  </a:lnTo>
                  <a:lnTo>
                    <a:pt x="4965" y="20821"/>
                  </a:lnTo>
                  <a:lnTo>
                    <a:pt x="8110" y="21600"/>
                  </a:lnTo>
                  <a:lnTo>
                    <a:pt x="13490" y="21600"/>
                  </a:lnTo>
                  <a:lnTo>
                    <a:pt x="16221" y="21175"/>
                  </a:lnTo>
                  <a:lnTo>
                    <a:pt x="18869" y="20396"/>
                  </a:lnTo>
                  <a:lnTo>
                    <a:pt x="21600" y="19688"/>
                  </a:lnTo>
                  <a:lnTo>
                    <a:pt x="21600" y="0"/>
                  </a:lnTo>
                  <a:lnTo>
                    <a:pt x="21103" y="1983"/>
                  </a:lnTo>
                  <a:lnTo>
                    <a:pt x="20690" y="3470"/>
                  </a:lnTo>
                  <a:lnTo>
                    <a:pt x="19779" y="5028"/>
                  </a:lnTo>
                  <a:lnTo>
                    <a:pt x="18455" y="6586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7" name="Shape 617"/>
            <p:cNvSpPr/>
            <p:nvPr/>
          </p:nvSpPr>
          <p:spPr>
            <a:xfrm>
              <a:off x="2279375" y="4255510"/>
              <a:ext cx="49988" cy="15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80"/>
                  </a:moveTo>
                  <a:lnTo>
                    <a:pt x="21600" y="0"/>
                  </a:lnTo>
                  <a:lnTo>
                    <a:pt x="17007" y="636"/>
                  </a:lnTo>
                  <a:lnTo>
                    <a:pt x="12910" y="1710"/>
                  </a:lnTo>
                  <a:lnTo>
                    <a:pt x="9558" y="3023"/>
                  </a:lnTo>
                  <a:lnTo>
                    <a:pt x="6083" y="4296"/>
                  </a:lnTo>
                  <a:lnTo>
                    <a:pt x="3476" y="5808"/>
                  </a:lnTo>
                  <a:lnTo>
                    <a:pt x="1490" y="7359"/>
                  </a:lnTo>
                  <a:lnTo>
                    <a:pt x="745" y="9070"/>
                  </a:lnTo>
                  <a:lnTo>
                    <a:pt x="0" y="10780"/>
                  </a:lnTo>
                  <a:lnTo>
                    <a:pt x="745" y="12530"/>
                  </a:lnTo>
                  <a:lnTo>
                    <a:pt x="1490" y="14241"/>
                  </a:lnTo>
                  <a:lnTo>
                    <a:pt x="3476" y="15951"/>
                  </a:lnTo>
                  <a:lnTo>
                    <a:pt x="6083" y="17264"/>
                  </a:lnTo>
                  <a:lnTo>
                    <a:pt x="9558" y="18776"/>
                  </a:lnTo>
                  <a:lnTo>
                    <a:pt x="12910" y="19850"/>
                  </a:lnTo>
                  <a:lnTo>
                    <a:pt x="17007" y="20924"/>
                  </a:lnTo>
                  <a:lnTo>
                    <a:pt x="21600" y="21600"/>
                  </a:lnTo>
                  <a:lnTo>
                    <a:pt x="21600" y="1078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8" name="Shape 618"/>
            <p:cNvSpPr/>
            <p:nvPr/>
          </p:nvSpPr>
          <p:spPr>
            <a:xfrm>
              <a:off x="2331033" y="3633822"/>
              <a:ext cx="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9" name="Shape 619"/>
            <p:cNvSpPr/>
            <p:nvPr/>
          </p:nvSpPr>
          <p:spPr>
            <a:xfrm>
              <a:off x="2279375" y="3030244"/>
              <a:ext cx="49988" cy="609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8792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45" y="21154"/>
                  </a:lnTo>
                  <a:lnTo>
                    <a:pt x="1490" y="20699"/>
                  </a:lnTo>
                  <a:lnTo>
                    <a:pt x="3476" y="20305"/>
                  </a:lnTo>
                  <a:lnTo>
                    <a:pt x="6083" y="19922"/>
                  </a:lnTo>
                  <a:lnTo>
                    <a:pt x="9558" y="19580"/>
                  </a:lnTo>
                  <a:lnTo>
                    <a:pt x="12910" y="19300"/>
                  </a:lnTo>
                  <a:lnTo>
                    <a:pt x="17007" y="19020"/>
                  </a:lnTo>
                  <a:lnTo>
                    <a:pt x="21600" y="18792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0" name="Shape 620"/>
            <p:cNvSpPr/>
            <p:nvPr/>
          </p:nvSpPr>
          <p:spPr>
            <a:xfrm>
              <a:off x="2407228" y="2903715"/>
              <a:ext cx="49987" cy="1430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124" y="265"/>
                  </a:moveTo>
                  <a:lnTo>
                    <a:pt x="0" y="914"/>
                  </a:lnTo>
                  <a:lnTo>
                    <a:pt x="0" y="9914"/>
                  </a:lnTo>
                  <a:lnTo>
                    <a:pt x="5338" y="10033"/>
                  </a:lnTo>
                  <a:lnTo>
                    <a:pt x="10055" y="10175"/>
                  </a:lnTo>
                  <a:lnTo>
                    <a:pt x="14772" y="10396"/>
                  </a:lnTo>
                  <a:lnTo>
                    <a:pt x="18869" y="10608"/>
                  </a:lnTo>
                  <a:lnTo>
                    <a:pt x="20855" y="10873"/>
                  </a:lnTo>
                  <a:lnTo>
                    <a:pt x="21600" y="11138"/>
                  </a:lnTo>
                  <a:lnTo>
                    <a:pt x="20855" y="11377"/>
                  </a:lnTo>
                  <a:lnTo>
                    <a:pt x="18869" y="11642"/>
                  </a:lnTo>
                  <a:lnTo>
                    <a:pt x="14772" y="11858"/>
                  </a:lnTo>
                  <a:lnTo>
                    <a:pt x="10055" y="12075"/>
                  </a:lnTo>
                  <a:lnTo>
                    <a:pt x="5338" y="12216"/>
                  </a:lnTo>
                  <a:lnTo>
                    <a:pt x="0" y="123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110" y="146"/>
                  </a:lnTo>
                  <a:lnTo>
                    <a:pt x="18124" y="265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1" name="Shape 621"/>
            <p:cNvSpPr/>
            <p:nvPr/>
          </p:nvSpPr>
          <p:spPr>
            <a:xfrm>
              <a:off x="2331033" y="3553145"/>
              <a:ext cx="74637" cy="175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41" y="0"/>
                  </a:moveTo>
                  <a:lnTo>
                    <a:pt x="8110" y="0"/>
                  </a:lnTo>
                  <a:lnTo>
                    <a:pt x="4965" y="179"/>
                  </a:lnTo>
                  <a:lnTo>
                    <a:pt x="2731" y="574"/>
                  </a:lnTo>
                  <a:lnTo>
                    <a:pt x="0" y="969"/>
                  </a:lnTo>
                  <a:lnTo>
                    <a:pt x="0" y="10692"/>
                  </a:lnTo>
                  <a:lnTo>
                    <a:pt x="497" y="9939"/>
                  </a:lnTo>
                  <a:lnTo>
                    <a:pt x="910" y="8970"/>
                  </a:lnTo>
                  <a:lnTo>
                    <a:pt x="1821" y="8181"/>
                  </a:lnTo>
                  <a:lnTo>
                    <a:pt x="3145" y="7571"/>
                  </a:lnTo>
                  <a:lnTo>
                    <a:pt x="4965" y="6997"/>
                  </a:lnTo>
                  <a:lnTo>
                    <a:pt x="6786" y="6602"/>
                  </a:lnTo>
                  <a:lnTo>
                    <a:pt x="8524" y="6207"/>
                  </a:lnTo>
                  <a:lnTo>
                    <a:pt x="13076" y="6207"/>
                  </a:lnTo>
                  <a:lnTo>
                    <a:pt x="14814" y="6422"/>
                  </a:lnTo>
                  <a:lnTo>
                    <a:pt x="16635" y="6997"/>
                  </a:lnTo>
                  <a:lnTo>
                    <a:pt x="18455" y="7571"/>
                  </a:lnTo>
                  <a:lnTo>
                    <a:pt x="19779" y="8181"/>
                  </a:lnTo>
                  <a:lnTo>
                    <a:pt x="20690" y="8970"/>
                  </a:lnTo>
                  <a:lnTo>
                    <a:pt x="21103" y="9939"/>
                  </a:lnTo>
                  <a:lnTo>
                    <a:pt x="21600" y="10908"/>
                  </a:lnTo>
                  <a:lnTo>
                    <a:pt x="21103" y="11661"/>
                  </a:lnTo>
                  <a:lnTo>
                    <a:pt x="20690" y="12666"/>
                  </a:lnTo>
                  <a:lnTo>
                    <a:pt x="19779" y="13455"/>
                  </a:lnTo>
                  <a:lnTo>
                    <a:pt x="18455" y="14029"/>
                  </a:lnTo>
                  <a:lnTo>
                    <a:pt x="16635" y="14603"/>
                  </a:lnTo>
                  <a:lnTo>
                    <a:pt x="14814" y="15178"/>
                  </a:lnTo>
                  <a:lnTo>
                    <a:pt x="13076" y="15393"/>
                  </a:lnTo>
                  <a:lnTo>
                    <a:pt x="8524" y="15393"/>
                  </a:lnTo>
                  <a:lnTo>
                    <a:pt x="6786" y="14998"/>
                  </a:lnTo>
                  <a:lnTo>
                    <a:pt x="4965" y="14603"/>
                  </a:lnTo>
                  <a:lnTo>
                    <a:pt x="3145" y="14029"/>
                  </a:lnTo>
                  <a:lnTo>
                    <a:pt x="1821" y="13455"/>
                  </a:lnTo>
                  <a:lnTo>
                    <a:pt x="910" y="12666"/>
                  </a:lnTo>
                  <a:lnTo>
                    <a:pt x="497" y="11661"/>
                  </a:lnTo>
                  <a:lnTo>
                    <a:pt x="0" y="10908"/>
                  </a:lnTo>
                  <a:lnTo>
                    <a:pt x="0" y="20631"/>
                  </a:lnTo>
                  <a:lnTo>
                    <a:pt x="2731" y="21026"/>
                  </a:lnTo>
                  <a:lnTo>
                    <a:pt x="4965" y="21421"/>
                  </a:lnTo>
                  <a:lnTo>
                    <a:pt x="8110" y="21600"/>
                  </a:lnTo>
                  <a:lnTo>
                    <a:pt x="13490" y="21600"/>
                  </a:lnTo>
                  <a:lnTo>
                    <a:pt x="16221" y="21421"/>
                  </a:lnTo>
                  <a:lnTo>
                    <a:pt x="18869" y="21026"/>
                  </a:lnTo>
                  <a:lnTo>
                    <a:pt x="21600" y="20631"/>
                  </a:lnTo>
                  <a:lnTo>
                    <a:pt x="21600" y="969"/>
                  </a:lnTo>
                  <a:lnTo>
                    <a:pt x="18869" y="574"/>
                  </a:lnTo>
                  <a:lnTo>
                    <a:pt x="16221" y="179"/>
                  </a:lnTo>
                  <a:lnTo>
                    <a:pt x="13490" y="0"/>
                  </a:lnTo>
                  <a:lnTo>
                    <a:pt x="10841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2" name="Shape 622"/>
            <p:cNvSpPr/>
            <p:nvPr/>
          </p:nvSpPr>
          <p:spPr>
            <a:xfrm>
              <a:off x="2279375" y="3633822"/>
              <a:ext cx="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3" name="Shape 623"/>
            <p:cNvSpPr/>
            <p:nvPr/>
          </p:nvSpPr>
          <p:spPr>
            <a:xfrm>
              <a:off x="2279375" y="3560891"/>
              <a:ext cx="49988" cy="158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918"/>
                  </a:moveTo>
                  <a:lnTo>
                    <a:pt x="21600" y="0"/>
                  </a:lnTo>
                  <a:lnTo>
                    <a:pt x="17007" y="867"/>
                  </a:lnTo>
                  <a:lnTo>
                    <a:pt x="12910" y="1931"/>
                  </a:lnTo>
                  <a:lnTo>
                    <a:pt x="9558" y="2996"/>
                  </a:lnTo>
                  <a:lnTo>
                    <a:pt x="6083" y="4296"/>
                  </a:lnTo>
                  <a:lnTo>
                    <a:pt x="3476" y="5755"/>
                  </a:lnTo>
                  <a:lnTo>
                    <a:pt x="1490" y="7252"/>
                  </a:lnTo>
                  <a:lnTo>
                    <a:pt x="745" y="8987"/>
                  </a:lnTo>
                  <a:lnTo>
                    <a:pt x="0" y="10682"/>
                  </a:lnTo>
                  <a:lnTo>
                    <a:pt x="0" y="10918"/>
                  </a:lnTo>
                  <a:lnTo>
                    <a:pt x="745" y="12613"/>
                  </a:lnTo>
                  <a:lnTo>
                    <a:pt x="1490" y="14347"/>
                  </a:lnTo>
                  <a:lnTo>
                    <a:pt x="3476" y="15845"/>
                  </a:lnTo>
                  <a:lnTo>
                    <a:pt x="6083" y="17343"/>
                  </a:lnTo>
                  <a:lnTo>
                    <a:pt x="9558" y="18644"/>
                  </a:lnTo>
                  <a:lnTo>
                    <a:pt x="12910" y="19708"/>
                  </a:lnTo>
                  <a:lnTo>
                    <a:pt x="17007" y="20772"/>
                  </a:lnTo>
                  <a:lnTo>
                    <a:pt x="21600" y="21600"/>
                  </a:lnTo>
                  <a:lnTo>
                    <a:pt x="21600" y="10918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4" name="Shape 624"/>
            <p:cNvSpPr/>
            <p:nvPr/>
          </p:nvSpPr>
          <p:spPr>
            <a:xfrm>
              <a:off x="2407228" y="3560891"/>
              <a:ext cx="49987" cy="158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918"/>
                  </a:moveTo>
                  <a:lnTo>
                    <a:pt x="20855" y="8553"/>
                  </a:lnTo>
                  <a:lnTo>
                    <a:pt x="18869" y="6188"/>
                  </a:lnTo>
                  <a:lnTo>
                    <a:pt x="14772" y="4296"/>
                  </a:lnTo>
                  <a:lnTo>
                    <a:pt x="10055" y="2326"/>
                  </a:lnTo>
                  <a:lnTo>
                    <a:pt x="5338" y="1064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5338" y="20536"/>
                  </a:lnTo>
                  <a:lnTo>
                    <a:pt x="10055" y="19274"/>
                  </a:lnTo>
                  <a:lnTo>
                    <a:pt x="14772" y="17343"/>
                  </a:lnTo>
                  <a:lnTo>
                    <a:pt x="18869" y="15412"/>
                  </a:lnTo>
                  <a:lnTo>
                    <a:pt x="20855" y="13047"/>
                  </a:lnTo>
                  <a:lnTo>
                    <a:pt x="21600" y="10918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5" name="Shape 625"/>
            <p:cNvSpPr/>
            <p:nvPr/>
          </p:nvSpPr>
          <p:spPr>
            <a:xfrm>
              <a:off x="3040029" y="2579645"/>
              <a:ext cx="48773" cy="913934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6" name="Shape 626"/>
            <p:cNvSpPr/>
            <p:nvPr/>
          </p:nvSpPr>
          <p:spPr>
            <a:xfrm>
              <a:off x="3419710" y="278880"/>
              <a:ext cx="49988" cy="916373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7" name="Shape 627"/>
            <p:cNvSpPr/>
            <p:nvPr/>
          </p:nvSpPr>
          <p:spPr>
            <a:xfrm>
              <a:off x="3547561" y="152351"/>
              <a:ext cx="49988" cy="1041542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8" name="Shape 628"/>
            <p:cNvSpPr/>
            <p:nvPr/>
          </p:nvSpPr>
          <p:spPr>
            <a:xfrm>
              <a:off x="2407228" y="2468609"/>
              <a:ext cx="49987" cy="184411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9" name="Shape 629"/>
            <p:cNvSpPr/>
            <p:nvPr/>
          </p:nvSpPr>
          <p:spPr>
            <a:xfrm>
              <a:off x="2786908" y="1372454"/>
              <a:ext cx="49988" cy="636274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0" name="Shape 630"/>
            <p:cNvSpPr/>
            <p:nvPr/>
          </p:nvSpPr>
          <p:spPr>
            <a:xfrm>
              <a:off x="2407228" y="2138084"/>
              <a:ext cx="49987" cy="328850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1" name="Shape 631"/>
            <p:cNvSpPr/>
            <p:nvPr/>
          </p:nvSpPr>
          <p:spPr>
            <a:xfrm>
              <a:off x="2786908" y="2187146"/>
              <a:ext cx="49988" cy="392287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2" name="Shape 632"/>
            <p:cNvSpPr/>
            <p:nvPr/>
          </p:nvSpPr>
          <p:spPr>
            <a:xfrm>
              <a:off x="2914760" y="4400115"/>
              <a:ext cx="48773" cy="616759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3" name="Shape 633"/>
            <p:cNvSpPr/>
            <p:nvPr/>
          </p:nvSpPr>
          <p:spPr>
            <a:xfrm>
              <a:off x="2786908" y="4400115"/>
              <a:ext cx="49988" cy="616759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4" name="Shape 634"/>
            <p:cNvSpPr/>
            <p:nvPr/>
          </p:nvSpPr>
          <p:spPr>
            <a:xfrm>
              <a:off x="3047777" y="3433071"/>
              <a:ext cx="287688" cy="288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886" y="21600"/>
                  </a:moveTo>
                  <a:lnTo>
                    <a:pt x="0" y="2621"/>
                  </a:lnTo>
                  <a:lnTo>
                    <a:pt x="2736" y="0"/>
                  </a:lnTo>
                  <a:lnTo>
                    <a:pt x="21600" y="18870"/>
                  </a:lnTo>
                  <a:lnTo>
                    <a:pt x="18886" y="2160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5" name="Shape 635"/>
            <p:cNvSpPr/>
            <p:nvPr/>
          </p:nvSpPr>
          <p:spPr>
            <a:xfrm>
              <a:off x="3294440" y="3551854"/>
              <a:ext cx="49988" cy="483783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6" name="Shape 636"/>
            <p:cNvSpPr/>
            <p:nvPr/>
          </p:nvSpPr>
          <p:spPr>
            <a:xfrm>
              <a:off x="1899695" y="3438236"/>
              <a:ext cx="49988" cy="234670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7" name="Shape 637"/>
            <p:cNvSpPr/>
            <p:nvPr/>
          </p:nvSpPr>
          <p:spPr>
            <a:xfrm>
              <a:off x="1520014" y="3801038"/>
              <a:ext cx="49988" cy="207588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8" name="Shape 638"/>
            <p:cNvSpPr/>
            <p:nvPr/>
          </p:nvSpPr>
          <p:spPr>
            <a:xfrm>
              <a:off x="3166589" y="1681030"/>
              <a:ext cx="49988" cy="1641997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9" name="Shape 639"/>
            <p:cNvSpPr/>
            <p:nvPr/>
          </p:nvSpPr>
          <p:spPr>
            <a:xfrm>
              <a:off x="3294440" y="1554501"/>
              <a:ext cx="49988" cy="1641997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0" name="Shape 640"/>
            <p:cNvSpPr/>
            <p:nvPr/>
          </p:nvSpPr>
          <p:spPr>
            <a:xfrm>
              <a:off x="3294440" y="152351"/>
              <a:ext cx="49988" cy="597482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1" name="Shape 641"/>
            <p:cNvSpPr/>
            <p:nvPr/>
          </p:nvSpPr>
          <p:spPr>
            <a:xfrm>
              <a:off x="3419710" y="1681030"/>
              <a:ext cx="49988" cy="1641997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2" name="Shape 642"/>
            <p:cNvSpPr/>
            <p:nvPr/>
          </p:nvSpPr>
          <p:spPr>
            <a:xfrm>
              <a:off x="2279375" y="2468609"/>
              <a:ext cx="49988" cy="306893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3" name="Shape 643"/>
            <p:cNvSpPr/>
            <p:nvPr/>
          </p:nvSpPr>
          <p:spPr>
            <a:xfrm>
              <a:off x="1140333" y="4074755"/>
              <a:ext cx="301843" cy="304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52" y="21600"/>
                  </a:moveTo>
                  <a:lnTo>
                    <a:pt x="10185" y="21476"/>
                  </a:lnTo>
                  <a:lnTo>
                    <a:pt x="9852" y="21248"/>
                  </a:lnTo>
                  <a:lnTo>
                    <a:pt x="9498" y="21021"/>
                  </a:lnTo>
                  <a:lnTo>
                    <a:pt x="562" y="12041"/>
                  </a:lnTo>
                  <a:lnTo>
                    <a:pt x="354" y="11814"/>
                  </a:lnTo>
                  <a:lnTo>
                    <a:pt x="125" y="11483"/>
                  </a:lnTo>
                  <a:lnTo>
                    <a:pt x="0" y="11131"/>
                  </a:lnTo>
                  <a:lnTo>
                    <a:pt x="0" y="10448"/>
                  </a:lnTo>
                  <a:lnTo>
                    <a:pt x="125" y="10117"/>
                  </a:lnTo>
                  <a:lnTo>
                    <a:pt x="354" y="9786"/>
                  </a:lnTo>
                  <a:lnTo>
                    <a:pt x="562" y="9559"/>
                  </a:lnTo>
                  <a:lnTo>
                    <a:pt x="9498" y="579"/>
                  </a:lnTo>
                  <a:lnTo>
                    <a:pt x="9852" y="331"/>
                  </a:lnTo>
                  <a:lnTo>
                    <a:pt x="10061" y="248"/>
                  </a:lnTo>
                  <a:lnTo>
                    <a:pt x="10415" y="124"/>
                  </a:lnTo>
                  <a:lnTo>
                    <a:pt x="10852" y="0"/>
                  </a:lnTo>
                  <a:lnTo>
                    <a:pt x="11185" y="124"/>
                  </a:lnTo>
                  <a:lnTo>
                    <a:pt x="11539" y="248"/>
                  </a:lnTo>
                  <a:lnTo>
                    <a:pt x="11768" y="331"/>
                  </a:lnTo>
                  <a:lnTo>
                    <a:pt x="12102" y="579"/>
                  </a:lnTo>
                  <a:lnTo>
                    <a:pt x="21142" y="9559"/>
                  </a:lnTo>
                  <a:lnTo>
                    <a:pt x="21371" y="9786"/>
                  </a:lnTo>
                  <a:lnTo>
                    <a:pt x="21475" y="10117"/>
                  </a:lnTo>
                  <a:lnTo>
                    <a:pt x="21600" y="10448"/>
                  </a:lnTo>
                  <a:lnTo>
                    <a:pt x="21600" y="11131"/>
                  </a:lnTo>
                  <a:lnTo>
                    <a:pt x="21475" y="11483"/>
                  </a:lnTo>
                  <a:lnTo>
                    <a:pt x="21371" y="11814"/>
                  </a:lnTo>
                  <a:lnTo>
                    <a:pt x="21142" y="12041"/>
                  </a:lnTo>
                  <a:lnTo>
                    <a:pt x="12102" y="21021"/>
                  </a:lnTo>
                  <a:lnTo>
                    <a:pt x="11768" y="21248"/>
                  </a:lnTo>
                  <a:lnTo>
                    <a:pt x="11539" y="21476"/>
                  </a:lnTo>
                  <a:lnTo>
                    <a:pt x="10852" y="21600"/>
                  </a:lnTo>
                  <a:close/>
                  <a:moveTo>
                    <a:pt x="4416" y="10800"/>
                  </a:moveTo>
                  <a:lnTo>
                    <a:pt x="10852" y="17214"/>
                  </a:lnTo>
                  <a:lnTo>
                    <a:pt x="17309" y="10800"/>
                  </a:lnTo>
                  <a:lnTo>
                    <a:pt x="10852" y="4386"/>
                  </a:lnTo>
                  <a:lnTo>
                    <a:pt x="4416" y="10800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4" name="Shape 644"/>
            <p:cNvSpPr/>
            <p:nvPr/>
          </p:nvSpPr>
          <p:spPr>
            <a:xfrm>
              <a:off x="3040029" y="3170975"/>
              <a:ext cx="556387" cy="863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1" y="21600"/>
                  </a:moveTo>
                  <a:lnTo>
                    <a:pt x="0" y="21600"/>
                  </a:lnTo>
                  <a:lnTo>
                    <a:pt x="0" y="6871"/>
                  </a:lnTo>
                  <a:lnTo>
                    <a:pt x="57" y="6754"/>
                  </a:lnTo>
                  <a:lnTo>
                    <a:pt x="181" y="6630"/>
                  </a:lnTo>
                  <a:lnTo>
                    <a:pt x="306" y="6549"/>
                  </a:lnTo>
                  <a:lnTo>
                    <a:pt x="10091" y="197"/>
                  </a:lnTo>
                  <a:lnTo>
                    <a:pt x="10273" y="117"/>
                  </a:lnTo>
                  <a:lnTo>
                    <a:pt x="10397" y="73"/>
                  </a:lnTo>
                  <a:lnTo>
                    <a:pt x="10579" y="44"/>
                  </a:lnTo>
                  <a:lnTo>
                    <a:pt x="10828" y="0"/>
                  </a:lnTo>
                  <a:lnTo>
                    <a:pt x="11010" y="44"/>
                  </a:lnTo>
                  <a:lnTo>
                    <a:pt x="11191" y="73"/>
                  </a:lnTo>
                  <a:lnTo>
                    <a:pt x="11316" y="117"/>
                  </a:lnTo>
                  <a:lnTo>
                    <a:pt x="11497" y="197"/>
                  </a:lnTo>
                  <a:lnTo>
                    <a:pt x="21294" y="6549"/>
                  </a:lnTo>
                  <a:lnTo>
                    <a:pt x="21418" y="6630"/>
                  </a:lnTo>
                  <a:lnTo>
                    <a:pt x="21532" y="6754"/>
                  </a:lnTo>
                  <a:lnTo>
                    <a:pt x="21600" y="6988"/>
                  </a:lnTo>
                  <a:lnTo>
                    <a:pt x="21532" y="7222"/>
                  </a:lnTo>
                  <a:lnTo>
                    <a:pt x="21418" y="7346"/>
                  </a:lnTo>
                  <a:lnTo>
                    <a:pt x="21294" y="7426"/>
                  </a:lnTo>
                  <a:lnTo>
                    <a:pt x="16498" y="10526"/>
                  </a:lnTo>
                  <a:lnTo>
                    <a:pt x="15080" y="9649"/>
                  </a:lnTo>
                  <a:lnTo>
                    <a:pt x="19196" y="6988"/>
                  </a:lnTo>
                  <a:lnTo>
                    <a:pt x="10828" y="1550"/>
                  </a:lnTo>
                  <a:lnTo>
                    <a:pt x="1961" y="7266"/>
                  </a:lnTo>
                  <a:lnTo>
                    <a:pt x="1961" y="2160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5" name="Shape 645"/>
            <p:cNvSpPr/>
            <p:nvPr/>
          </p:nvSpPr>
          <p:spPr>
            <a:xfrm>
              <a:off x="125267" y="4911397"/>
              <a:ext cx="51444" cy="101905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6" name="Shape 646"/>
            <p:cNvSpPr/>
            <p:nvPr/>
          </p:nvSpPr>
          <p:spPr>
            <a:xfrm>
              <a:off x="379680" y="4358800"/>
              <a:ext cx="175426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90" y="21600"/>
                  </a:moveTo>
                  <a:lnTo>
                    <a:pt x="8561" y="21421"/>
                  </a:lnTo>
                  <a:lnTo>
                    <a:pt x="6591" y="20812"/>
                  </a:lnTo>
                  <a:lnTo>
                    <a:pt x="4657" y="19845"/>
                  </a:lnTo>
                  <a:lnTo>
                    <a:pt x="3116" y="18484"/>
                  </a:lnTo>
                  <a:lnTo>
                    <a:pt x="1755" y="16943"/>
                  </a:lnTo>
                  <a:lnTo>
                    <a:pt x="788" y="14973"/>
                  </a:lnTo>
                  <a:lnTo>
                    <a:pt x="179" y="13039"/>
                  </a:lnTo>
                  <a:lnTo>
                    <a:pt x="0" y="10675"/>
                  </a:lnTo>
                  <a:lnTo>
                    <a:pt x="179" y="8561"/>
                  </a:lnTo>
                  <a:lnTo>
                    <a:pt x="788" y="6591"/>
                  </a:lnTo>
                  <a:lnTo>
                    <a:pt x="1755" y="4657"/>
                  </a:lnTo>
                  <a:lnTo>
                    <a:pt x="3116" y="3116"/>
                  </a:lnTo>
                  <a:lnTo>
                    <a:pt x="4657" y="1719"/>
                  </a:lnTo>
                  <a:lnTo>
                    <a:pt x="6591" y="752"/>
                  </a:lnTo>
                  <a:lnTo>
                    <a:pt x="8561" y="179"/>
                  </a:lnTo>
                  <a:lnTo>
                    <a:pt x="10890" y="0"/>
                  </a:lnTo>
                  <a:lnTo>
                    <a:pt x="13039" y="179"/>
                  </a:lnTo>
                  <a:lnTo>
                    <a:pt x="14973" y="752"/>
                  </a:lnTo>
                  <a:lnTo>
                    <a:pt x="16907" y="1719"/>
                  </a:lnTo>
                  <a:lnTo>
                    <a:pt x="18484" y="3116"/>
                  </a:lnTo>
                  <a:lnTo>
                    <a:pt x="19845" y="4657"/>
                  </a:lnTo>
                  <a:lnTo>
                    <a:pt x="20812" y="6591"/>
                  </a:lnTo>
                  <a:lnTo>
                    <a:pt x="21385" y="8561"/>
                  </a:lnTo>
                  <a:lnTo>
                    <a:pt x="21600" y="10675"/>
                  </a:lnTo>
                  <a:lnTo>
                    <a:pt x="21385" y="13039"/>
                  </a:lnTo>
                  <a:lnTo>
                    <a:pt x="20812" y="14973"/>
                  </a:lnTo>
                  <a:lnTo>
                    <a:pt x="19845" y="16943"/>
                  </a:lnTo>
                  <a:lnTo>
                    <a:pt x="18484" y="18484"/>
                  </a:lnTo>
                  <a:lnTo>
                    <a:pt x="16907" y="19845"/>
                  </a:lnTo>
                  <a:lnTo>
                    <a:pt x="14973" y="20812"/>
                  </a:lnTo>
                  <a:lnTo>
                    <a:pt x="13039" y="21421"/>
                  </a:lnTo>
                  <a:lnTo>
                    <a:pt x="10890" y="21600"/>
                  </a:lnTo>
                  <a:close/>
                  <a:moveTo>
                    <a:pt x="10890" y="6197"/>
                  </a:moveTo>
                  <a:lnTo>
                    <a:pt x="9922" y="6197"/>
                  </a:lnTo>
                  <a:lnTo>
                    <a:pt x="8955" y="6412"/>
                  </a:lnTo>
                  <a:lnTo>
                    <a:pt x="8167" y="7021"/>
                  </a:lnTo>
                  <a:lnTo>
                    <a:pt x="7021" y="8167"/>
                  </a:lnTo>
                  <a:lnTo>
                    <a:pt x="6591" y="8955"/>
                  </a:lnTo>
                  <a:lnTo>
                    <a:pt x="6233" y="9922"/>
                  </a:lnTo>
                  <a:lnTo>
                    <a:pt x="6233" y="11642"/>
                  </a:lnTo>
                  <a:lnTo>
                    <a:pt x="6591" y="12645"/>
                  </a:lnTo>
                  <a:lnTo>
                    <a:pt x="7021" y="13433"/>
                  </a:lnTo>
                  <a:lnTo>
                    <a:pt x="7594" y="14006"/>
                  </a:lnTo>
                  <a:lnTo>
                    <a:pt x="8167" y="14579"/>
                  </a:lnTo>
                  <a:lnTo>
                    <a:pt x="8955" y="14973"/>
                  </a:lnTo>
                  <a:lnTo>
                    <a:pt x="9922" y="15367"/>
                  </a:lnTo>
                  <a:lnTo>
                    <a:pt x="11678" y="15367"/>
                  </a:lnTo>
                  <a:lnTo>
                    <a:pt x="12645" y="14973"/>
                  </a:lnTo>
                  <a:lnTo>
                    <a:pt x="13433" y="14579"/>
                  </a:lnTo>
                  <a:lnTo>
                    <a:pt x="14006" y="14006"/>
                  </a:lnTo>
                  <a:lnTo>
                    <a:pt x="14579" y="13433"/>
                  </a:lnTo>
                  <a:lnTo>
                    <a:pt x="15188" y="12645"/>
                  </a:lnTo>
                  <a:lnTo>
                    <a:pt x="15367" y="11642"/>
                  </a:lnTo>
                  <a:lnTo>
                    <a:pt x="15367" y="9922"/>
                  </a:lnTo>
                  <a:lnTo>
                    <a:pt x="15188" y="8955"/>
                  </a:lnTo>
                  <a:lnTo>
                    <a:pt x="14579" y="8167"/>
                  </a:lnTo>
                  <a:lnTo>
                    <a:pt x="14006" y="7594"/>
                  </a:lnTo>
                  <a:lnTo>
                    <a:pt x="13433" y="7021"/>
                  </a:lnTo>
                  <a:lnTo>
                    <a:pt x="12645" y="6412"/>
                  </a:lnTo>
                  <a:lnTo>
                    <a:pt x="11678" y="6197"/>
                  </a:lnTo>
                  <a:lnTo>
                    <a:pt x="10890" y="6197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7" name="Shape 647"/>
            <p:cNvSpPr/>
            <p:nvPr/>
          </p:nvSpPr>
          <p:spPr>
            <a:xfrm>
              <a:off x="0" y="4632516"/>
              <a:ext cx="301842" cy="301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27" y="21600"/>
                  </a:moveTo>
                  <a:lnTo>
                    <a:pt x="10061" y="21496"/>
                  </a:lnTo>
                  <a:lnTo>
                    <a:pt x="9831" y="21392"/>
                  </a:lnTo>
                  <a:lnTo>
                    <a:pt x="9498" y="21142"/>
                  </a:lnTo>
                  <a:lnTo>
                    <a:pt x="437" y="12102"/>
                  </a:lnTo>
                  <a:lnTo>
                    <a:pt x="229" y="11873"/>
                  </a:lnTo>
                  <a:lnTo>
                    <a:pt x="104" y="11539"/>
                  </a:lnTo>
                  <a:lnTo>
                    <a:pt x="0" y="11206"/>
                  </a:lnTo>
                  <a:lnTo>
                    <a:pt x="0" y="10519"/>
                  </a:lnTo>
                  <a:lnTo>
                    <a:pt x="104" y="10165"/>
                  </a:lnTo>
                  <a:lnTo>
                    <a:pt x="229" y="9831"/>
                  </a:lnTo>
                  <a:lnTo>
                    <a:pt x="437" y="9498"/>
                  </a:lnTo>
                  <a:lnTo>
                    <a:pt x="9498" y="562"/>
                  </a:lnTo>
                  <a:lnTo>
                    <a:pt x="9727" y="333"/>
                  </a:lnTo>
                  <a:lnTo>
                    <a:pt x="10061" y="104"/>
                  </a:lnTo>
                  <a:lnTo>
                    <a:pt x="10394" y="0"/>
                  </a:lnTo>
                  <a:lnTo>
                    <a:pt x="11185" y="0"/>
                  </a:lnTo>
                  <a:lnTo>
                    <a:pt x="11414" y="104"/>
                  </a:lnTo>
                  <a:lnTo>
                    <a:pt x="11748" y="333"/>
                  </a:lnTo>
                  <a:lnTo>
                    <a:pt x="12081" y="562"/>
                  </a:lnTo>
                  <a:lnTo>
                    <a:pt x="21017" y="9498"/>
                  </a:lnTo>
                  <a:lnTo>
                    <a:pt x="21267" y="9831"/>
                  </a:lnTo>
                  <a:lnTo>
                    <a:pt x="21475" y="10165"/>
                  </a:lnTo>
                  <a:lnTo>
                    <a:pt x="21600" y="10519"/>
                  </a:lnTo>
                  <a:lnTo>
                    <a:pt x="21600" y="11206"/>
                  </a:lnTo>
                  <a:lnTo>
                    <a:pt x="21475" y="11539"/>
                  </a:lnTo>
                  <a:lnTo>
                    <a:pt x="21267" y="11873"/>
                  </a:lnTo>
                  <a:lnTo>
                    <a:pt x="21017" y="12102"/>
                  </a:lnTo>
                  <a:lnTo>
                    <a:pt x="12081" y="21142"/>
                  </a:lnTo>
                  <a:lnTo>
                    <a:pt x="11748" y="21392"/>
                  </a:lnTo>
                  <a:lnTo>
                    <a:pt x="11414" y="21496"/>
                  </a:lnTo>
                  <a:lnTo>
                    <a:pt x="10727" y="21600"/>
                  </a:lnTo>
                  <a:close/>
                  <a:moveTo>
                    <a:pt x="4291" y="10852"/>
                  </a:moveTo>
                  <a:lnTo>
                    <a:pt x="10727" y="17309"/>
                  </a:lnTo>
                  <a:lnTo>
                    <a:pt x="17184" y="10852"/>
                  </a:lnTo>
                  <a:lnTo>
                    <a:pt x="10727" y="4395"/>
                  </a:lnTo>
                  <a:lnTo>
                    <a:pt x="4291" y="10852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8" name="Shape 648"/>
            <p:cNvSpPr/>
            <p:nvPr/>
          </p:nvSpPr>
          <p:spPr>
            <a:xfrm>
              <a:off x="3294440" y="2752654"/>
              <a:ext cx="175426" cy="176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0" y="21600"/>
                  </a:moveTo>
                  <a:lnTo>
                    <a:pt x="8561" y="21210"/>
                  </a:lnTo>
                  <a:lnTo>
                    <a:pt x="6627" y="20607"/>
                  </a:lnTo>
                  <a:lnTo>
                    <a:pt x="4657" y="19649"/>
                  </a:lnTo>
                  <a:lnTo>
                    <a:pt x="3116" y="18301"/>
                  </a:lnTo>
                  <a:lnTo>
                    <a:pt x="1755" y="16776"/>
                  </a:lnTo>
                  <a:lnTo>
                    <a:pt x="788" y="14861"/>
                  </a:lnTo>
                  <a:lnTo>
                    <a:pt x="215" y="12910"/>
                  </a:lnTo>
                  <a:lnTo>
                    <a:pt x="0" y="10818"/>
                  </a:lnTo>
                  <a:lnTo>
                    <a:pt x="215" y="8477"/>
                  </a:lnTo>
                  <a:lnTo>
                    <a:pt x="788" y="6562"/>
                  </a:lnTo>
                  <a:lnTo>
                    <a:pt x="1755" y="4611"/>
                  </a:lnTo>
                  <a:lnTo>
                    <a:pt x="3116" y="3086"/>
                  </a:lnTo>
                  <a:lnTo>
                    <a:pt x="4657" y="1738"/>
                  </a:lnTo>
                  <a:lnTo>
                    <a:pt x="6627" y="780"/>
                  </a:lnTo>
                  <a:lnTo>
                    <a:pt x="8561" y="177"/>
                  </a:lnTo>
                  <a:lnTo>
                    <a:pt x="10710" y="0"/>
                  </a:lnTo>
                  <a:lnTo>
                    <a:pt x="12824" y="177"/>
                  </a:lnTo>
                  <a:lnTo>
                    <a:pt x="14973" y="780"/>
                  </a:lnTo>
                  <a:lnTo>
                    <a:pt x="16728" y="1738"/>
                  </a:lnTo>
                  <a:lnTo>
                    <a:pt x="18484" y="3086"/>
                  </a:lnTo>
                  <a:lnTo>
                    <a:pt x="19845" y="4824"/>
                  </a:lnTo>
                  <a:lnTo>
                    <a:pt x="20812" y="6562"/>
                  </a:lnTo>
                  <a:lnTo>
                    <a:pt x="21385" y="8690"/>
                  </a:lnTo>
                  <a:lnTo>
                    <a:pt x="21600" y="10818"/>
                  </a:lnTo>
                  <a:lnTo>
                    <a:pt x="21385" y="12910"/>
                  </a:lnTo>
                  <a:lnTo>
                    <a:pt x="20812" y="14861"/>
                  </a:lnTo>
                  <a:lnTo>
                    <a:pt x="19845" y="16776"/>
                  </a:lnTo>
                  <a:lnTo>
                    <a:pt x="18484" y="18301"/>
                  </a:lnTo>
                  <a:lnTo>
                    <a:pt x="16728" y="19649"/>
                  </a:lnTo>
                  <a:lnTo>
                    <a:pt x="14973" y="20607"/>
                  </a:lnTo>
                  <a:lnTo>
                    <a:pt x="12824" y="21210"/>
                  </a:lnTo>
                  <a:lnTo>
                    <a:pt x="10710" y="21600"/>
                  </a:lnTo>
                  <a:close/>
                  <a:moveTo>
                    <a:pt x="10710" y="6171"/>
                  </a:moveTo>
                  <a:lnTo>
                    <a:pt x="9922" y="6171"/>
                  </a:lnTo>
                  <a:lnTo>
                    <a:pt x="8955" y="6562"/>
                  </a:lnTo>
                  <a:lnTo>
                    <a:pt x="8167" y="6952"/>
                  </a:lnTo>
                  <a:lnTo>
                    <a:pt x="7594" y="7519"/>
                  </a:lnTo>
                  <a:lnTo>
                    <a:pt x="7021" y="8087"/>
                  </a:lnTo>
                  <a:lnTo>
                    <a:pt x="6412" y="8867"/>
                  </a:lnTo>
                  <a:lnTo>
                    <a:pt x="6233" y="9825"/>
                  </a:lnTo>
                  <a:lnTo>
                    <a:pt x="6233" y="11563"/>
                  </a:lnTo>
                  <a:lnTo>
                    <a:pt x="6412" y="12520"/>
                  </a:lnTo>
                  <a:lnTo>
                    <a:pt x="7021" y="13300"/>
                  </a:lnTo>
                  <a:lnTo>
                    <a:pt x="7594" y="14081"/>
                  </a:lnTo>
                  <a:lnTo>
                    <a:pt x="8167" y="14471"/>
                  </a:lnTo>
                  <a:lnTo>
                    <a:pt x="8955" y="15038"/>
                  </a:lnTo>
                  <a:lnTo>
                    <a:pt x="9922" y="15216"/>
                  </a:lnTo>
                  <a:lnTo>
                    <a:pt x="10710" y="15428"/>
                  </a:lnTo>
                  <a:lnTo>
                    <a:pt x="11678" y="15216"/>
                  </a:lnTo>
                  <a:lnTo>
                    <a:pt x="12645" y="15038"/>
                  </a:lnTo>
                  <a:lnTo>
                    <a:pt x="13433" y="14648"/>
                  </a:lnTo>
                  <a:lnTo>
                    <a:pt x="14006" y="14081"/>
                  </a:lnTo>
                  <a:lnTo>
                    <a:pt x="14579" y="13300"/>
                  </a:lnTo>
                  <a:lnTo>
                    <a:pt x="14973" y="12520"/>
                  </a:lnTo>
                  <a:lnTo>
                    <a:pt x="15367" y="11563"/>
                  </a:lnTo>
                  <a:lnTo>
                    <a:pt x="15367" y="9825"/>
                  </a:lnTo>
                  <a:lnTo>
                    <a:pt x="14973" y="9044"/>
                  </a:lnTo>
                  <a:lnTo>
                    <a:pt x="14579" y="8087"/>
                  </a:lnTo>
                  <a:lnTo>
                    <a:pt x="14006" y="7519"/>
                  </a:lnTo>
                  <a:lnTo>
                    <a:pt x="13433" y="6952"/>
                  </a:lnTo>
                  <a:lnTo>
                    <a:pt x="12645" y="6562"/>
                  </a:lnTo>
                  <a:lnTo>
                    <a:pt x="11678" y="6171"/>
                  </a:lnTo>
                  <a:lnTo>
                    <a:pt x="10710" y="6171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9" name="Shape 649"/>
            <p:cNvSpPr/>
            <p:nvPr/>
          </p:nvSpPr>
          <p:spPr>
            <a:xfrm>
              <a:off x="632801" y="4651883"/>
              <a:ext cx="176645" cy="177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545" y="21600"/>
                  </a:moveTo>
                  <a:lnTo>
                    <a:pt x="2522" y="21600"/>
                  </a:lnTo>
                  <a:lnTo>
                    <a:pt x="1918" y="21389"/>
                  </a:lnTo>
                  <a:lnTo>
                    <a:pt x="959" y="20650"/>
                  </a:lnTo>
                  <a:lnTo>
                    <a:pt x="213" y="19700"/>
                  </a:lnTo>
                  <a:lnTo>
                    <a:pt x="0" y="19138"/>
                  </a:lnTo>
                  <a:lnTo>
                    <a:pt x="0" y="2498"/>
                  </a:lnTo>
                  <a:lnTo>
                    <a:pt x="213" y="1935"/>
                  </a:lnTo>
                  <a:lnTo>
                    <a:pt x="959" y="985"/>
                  </a:lnTo>
                  <a:lnTo>
                    <a:pt x="1918" y="211"/>
                  </a:lnTo>
                  <a:lnTo>
                    <a:pt x="2522" y="0"/>
                  </a:lnTo>
                  <a:lnTo>
                    <a:pt x="19113" y="0"/>
                  </a:lnTo>
                  <a:lnTo>
                    <a:pt x="19682" y="211"/>
                  </a:lnTo>
                  <a:lnTo>
                    <a:pt x="20641" y="985"/>
                  </a:lnTo>
                  <a:lnTo>
                    <a:pt x="21422" y="1935"/>
                  </a:lnTo>
                  <a:lnTo>
                    <a:pt x="21422" y="2498"/>
                  </a:lnTo>
                  <a:lnTo>
                    <a:pt x="21600" y="3060"/>
                  </a:lnTo>
                  <a:lnTo>
                    <a:pt x="21600" y="18540"/>
                  </a:lnTo>
                  <a:lnTo>
                    <a:pt x="21422" y="19138"/>
                  </a:lnTo>
                  <a:lnTo>
                    <a:pt x="21422" y="19700"/>
                  </a:lnTo>
                  <a:lnTo>
                    <a:pt x="20641" y="20650"/>
                  </a:lnTo>
                  <a:lnTo>
                    <a:pt x="19682" y="21389"/>
                  </a:lnTo>
                  <a:lnTo>
                    <a:pt x="19113" y="21600"/>
                  </a:lnTo>
                  <a:lnTo>
                    <a:pt x="18545" y="21600"/>
                  </a:lnTo>
                  <a:close/>
                  <a:moveTo>
                    <a:pt x="6181" y="15479"/>
                  </a:moveTo>
                  <a:lnTo>
                    <a:pt x="15454" y="15479"/>
                  </a:lnTo>
                  <a:lnTo>
                    <a:pt x="15454" y="6121"/>
                  </a:lnTo>
                  <a:lnTo>
                    <a:pt x="6181" y="6121"/>
                  </a:lnTo>
                  <a:lnTo>
                    <a:pt x="6181" y="15479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0" name="Shape 650"/>
            <p:cNvSpPr/>
            <p:nvPr/>
          </p:nvSpPr>
          <p:spPr>
            <a:xfrm>
              <a:off x="1520014" y="4118652"/>
              <a:ext cx="176645" cy="177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545" y="21600"/>
                  </a:moveTo>
                  <a:lnTo>
                    <a:pt x="3126" y="21600"/>
                  </a:lnTo>
                  <a:lnTo>
                    <a:pt x="2522" y="21424"/>
                  </a:lnTo>
                  <a:lnTo>
                    <a:pt x="1954" y="21212"/>
                  </a:lnTo>
                  <a:lnTo>
                    <a:pt x="995" y="20649"/>
                  </a:lnTo>
                  <a:lnTo>
                    <a:pt x="213" y="19697"/>
                  </a:lnTo>
                  <a:lnTo>
                    <a:pt x="0" y="19133"/>
                  </a:lnTo>
                  <a:lnTo>
                    <a:pt x="0" y="2290"/>
                  </a:lnTo>
                  <a:lnTo>
                    <a:pt x="213" y="1691"/>
                  </a:lnTo>
                  <a:lnTo>
                    <a:pt x="995" y="740"/>
                  </a:lnTo>
                  <a:lnTo>
                    <a:pt x="1954" y="176"/>
                  </a:lnTo>
                  <a:lnTo>
                    <a:pt x="2522" y="0"/>
                  </a:lnTo>
                  <a:lnTo>
                    <a:pt x="19113" y="0"/>
                  </a:lnTo>
                  <a:lnTo>
                    <a:pt x="19682" y="176"/>
                  </a:lnTo>
                  <a:lnTo>
                    <a:pt x="20641" y="740"/>
                  </a:lnTo>
                  <a:lnTo>
                    <a:pt x="21245" y="1691"/>
                  </a:lnTo>
                  <a:lnTo>
                    <a:pt x="21422" y="2290"/>
                  </a:lnTo>
                  <a:lnTo>
                    <a:pt x="21600" y="3030"/>
                  </a:lnTo>
                  <a:lnTo>
                    <a:pt x="21600" y="18570"/>
                  </a:lnTo>
                  <a:lnTo>
                    <a:pt x="21245" y="19697"/>
                  </a:lnTo>
                  <a:lnTo>
                    <a:pt x="20641" y="20649"/>
                  </a:lnTo>
                  <a:lnTo>
                    <a:pt x="19682" y="21212"/>
                  </a:lnTo>
                  <a:lnTo>
                    <a:pt x="19113" y="21424"/>
                  </a:lnTo>
                  <a:lnTo>
                    <a:pt x="18545" y="21600"/>
                  </a:lnTo>
                  <a:close/>
                  <a:moveTo>
                    <a:pt x="6181" y="15504"/>
                  </a:moveTo>
                  <a:lnTo>
                    <a:pt x="15454" y="15504"/>
                  </a:lnTo>
                  <a:lnTo>
                    <a:pt x="15454" y="6096"/>
                  </a:lnTo>
                  <a:lnTo>
                    <a:pt x="6181" y="6096"/>
                  </a:lnTo>
                  <a:lnTo>
                    <a:pt x="6181" y="15504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1" name="Shape 651"/>
            <p:cNvSpPr/>
            <p:nvPr/>
          </p:nvSpPr>
          <p:spPr>
            <a:xfrm>
              <a:off x="2786908" y="2911461"/>
              <a:ext cx="176646" cy="177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545" y="21600"/>
                  </a:moveTo>
                  <a:lnTo>
                    <a:pt x="2522" y="21600"/>
                  </a:lnTo>
                  <a:lnTo>
                    <a:pt x="1918" y="21424"/>
                  </a:lnTo>
                  <a:lnTo>
                    <a:pt x="959" y="20649"/>
                  </a:lnTo>
                  <a:lnTo>
                    <a:pt x="213" y="19697"/>
                  </a:lnTo>
                  <a:lnTo>
                    <a:pt x="0" y="19133"/>
                  </a:lnTo>
                  <a:lnTo>
                    <a:pt x="0" y="2466"/>
                  </a:lnTo>
                  <a:lnTo>
                    <a:pt x="213" y="1903"/>
                  </a:lnTo>
                  <a:lnTo>
                    <a:pt x="959" y="951"/>
                  </a:lnTo>
                  <a:lnTo>
                    <a:pt x="1918" y="176"/>
                  </a:lnTo>
                  <a:lnTo>
                    <a:pt x="2522" y="0"/>
                  </a:lnTo>
                  <a:lnTo>
                    <a:pt x="19113" y="0"/>
                  </a:lnTo>
                  <a:lnTo>
                    <a:pt x="19682" y="176"/>
                  </a:lnTo>
                  <a:lnTo>
                    <a:pt x="20641" y="951"/>
                  </a:lnTo>
                  <a:lnTo>
                    <a:pt x="21209" y="1903"/>
                  </a:lnTo>
                  <a:lnTo>
                    <a:pt x="21422" y="2466"/>
                  </a:lnTo>
                  <a:lnTo>
                    <a:pt x="21600" y="3030"/>
                  </a:lnTo>
                  <a:lnTo>
                    <a:pt x="21600" y="18570"/>
                  </a:lnTo>
                  <a:lnTo>
                    <a:pt x="21422" y="19133"/>
                  </a:lnTo>
                  <a:lnTo>
                    <a:pt x="21209" y="19697"/>
                  </a:lnTo>
                  <a:lnTo>
                    <a:pt x="20641" y="20649"/>
                  </a:lnTo>
                  <a:lnTo>
                    <a:pt x="19682" y="21424"/>
                  </a:lnTo>
                  <a:lnTo>
                    <a:pt x="19113" y="21600"/>
                  </a:lnTo>
                  <a:lnTo>
                    <a:pt x="18545" y="21600"/>
                  </a:lnTo>
                  <a:close/>
                  <a:moveTo>
                    <a:pt x="6181" y="15469"/>
                  </a:moveTo>
                  <a:lnTo>
                    <a:pt x="15454" y="15469"/>
                  </a:lnTo>
                  <a:lnTo>
                    <a:pt x="15454" y="6096"/>
                  </a:lnTo>
                  <a:lnTo>
                    <a:pt x="6181" y="6096"/>
                  </a:lnTo>
                  <a:lnTo>
                    <a:pt x="6181" y="15469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2" name="Shape 652"/>
            <p:cNvSpPr/>
            <p:nvPr/>
          </p:nvSpPr>
          <p:spPr>
            <a:xfrm>
              <a:off x="760652" y="4512442"/>
              <a:ext cx="301843" cy="175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27" y="21600"/>
                  </a:moveTo>
                  <a:lnTo>
                    <a:pt x="10061" y="21421"/>
                  </a:lnTo>
                  <a:lnTo>
                    <a:pt x="9831" y="21242"/>
                  </a:lnTo>
                  <a:lnTo>
                    <a:pt x="9498" y="20812"/>
                  </a:lnTo>
                  <a:lnTo>
                    <a:pt x="437" y="5266"/>
                  </a:lnTo>
                  <a:lnTo>
                    <a:pt x="208" y="4478"/>
                  </a:lnTo>
                  <a:lnTo>
                    <a:pt x="0" y="3725"/>
                  </a:lnTo>
                  <a:lnTo>
                    <a:pt x="0" y="2758"/>
                  </a:lnTo>
                  <a:lnTo>
                    <a:pt x="104" y="1934"/>
                  </a:lnTo>
                  <a:lnTo>
                    <a:pt x="333" y="967"/>
                  </a:lnTo>
                  <a:lnTo>
                    <a:pt x="792" y="394"/>
                  </a:lnTo>
                  <a:lnTo>
                    <a:pt x="1229" y="0"/>
                  </a:lnTo>
                  <a:lnTo>
                    <a:pt x="20350" y="0"/>
                  </a:lnTo>
                  <a:lnTo>
                    <a:pt x="20808" y="394"/>
                  </a:lnTo>
                  <a:lnTo>
                    <a:pt x="21246" y="967"/>
                  </a:lnTo>
                  <a:lnTo>
                    <a:pt x="21475" y="1934"/>
                  </a:lnTo>
                  <a:lnTo>
                    <a:pt x="21600" y="2758"/>
                  </a:lnTo>
                  <a:lnTo>
                    <a:pt x="21600" y="3725"/>
                  </a:lnTo>
                  <a:lnTo>
                    <a:pt x="21371" y="4478"/>
                  </a:lnTo>
                  <a:lnTo>
                    <a:pt x="21142" y="5266"/>
                  </a:lnTo>
                  <a:lnTo>
                    <a:pt x="12102" y="20812"/>
                  </a:lnTo>
                  <a:lnTo>
                    <a:pt x="11748" y="21242"/>
                  </a:lnTo>
                  <a:lnTo>
                    <a:pt x="11539" y="21421"/>
                  </a:lnTo>
                  <a:lnTo>
                    <a:pt x="10727" y="21600"/>
                  </a:lnTo>
                  <a:close/>
                  <a:moveTo>
                    <a:pt x="6207" y="6233"/>
                  </a:moveTo>
                  <a:lnTo>
                    <a:pt x="10727" y="14221"/>
                  </a:lnTo>
                  <a:lnTo>
                    <a:pt x="15372" y="6233"/>
                  </a:lnTo>
                  <a:lnTo>
                    <a:pt x="6207" y="6233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3" name="Shape 653"/>
            <p:cNvSpPr/>
            <p:nvPr/>
          </p:nvSpPr>
          <p:spPr>
            <a:xfrm>
              <a:off x="2581" y="4768083"/>
              <a:ext cx="49986" cy="245062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4" name="Shape 654"/>
            <p:cNvSpPr/>
            <p:nvPr/>
          </p:nvSpPr>
          <p:spPr>
            <a:xfrm>
              <a:off x="811018" y="4233562"/>
              <a:ext cx="73418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3" y="15419"/>
                  </a:moveTo>
                  <a:lnTo>
                    <a:pt x="8775" y="15241"/>
                  </a:lnTo>
                  <a:lnTo>
                    <a:pt x="6497" y="15028"/>
                  </a:lnTo>
                  <a:lnTo>
                    <a:pt x="4556" y="14672"/>
                  </a:lnTo>
                  <a:lnTo>
                    <a:pt x="3206" y="14068"/>
                  </a:lnTo>
                  <a:lnTo>
                    <a:pt x="1856" y="13322"/>
                  </a:lnTo>
                  <a:lnTo>
                    <a:pt x="0" y="11759"/>
                  </a:lnTo>
                  <a:lnTo>
                    <a:pt x="0" y="9841"/>
                  </a:lnTo>
                  <a:lnTo>
                    <a:pt x="1856" y="8278"/>
                  </a:lnTo>
                  <a:lnTo>
                    <a:pt x="3206" y="7496"/>
                  </a:lnTo>
                  <a:lnTo>
                    <a:pt x="4556" y="6928"/>
                  </a:lnTo>
                  <a:lnTo>
                    <a:pt x="6497" y="6537"/>
                  </a:lnTo>
                  <a:lnTo>
                    <a:pt x="8775" y="6146"/>
                  </a:lnTo>
                  <a:lnTo>
                    <a:pt x="12825" y="6146"/>
                  </a:lnTo>
                  <a:lnTo>
                    <a:pt x="15103" y="6537"/>
                  </a:lnTo>
                  <a:lnTo>
                    <a:pt x="16959" y="6928"/>
                  </a:lnTo>
                  <a:lnTo>
                    <a:pt x="18394" y="7496"/>
                  </a:lnTo>
                  <a:lnTo>
                    <a:pt x="21094" y="9059"/>
                  </a:lnTo>
                  <a:lnTo>
                    <a:pt x="21600" y="9841"/>
                  </a:lnTo>
                  <a:lnTo>
                    <a:pt x="21600" y="10800"/>
                  </a:lnTo>
                  <a:lnTo>
                    <a:pt x="21600" y="959"/>
                  </a:lnTo>
                  <a:lnTo>
                    <a:pt x="19322" y="568"/>
                  </a:lnTo>
                  <a:lnTo>
                    <a:pt x="16537" y="178"/>
                  </a:lnTo>
                  <a:lnTo>
                    <a:pt x="13753" y="0"/>
                  </a:lnTo>
                  <a:lnTo>
                    <a:pt x="7847" y="0"/>
                  </a:lnTo>
                  <a:lnTo>
                    <a:pt x="5062" y="178"/>
                  </a:lnTo>
                  <a:lnTo>
                    <a:pt x="2278" y="568"/>
                  </a:lnTo>
                  <a:lnTo>
                    <a:pt x="0" y="959"/>
                  </a:lnTo>
                  <a:lnTo>
                    <a:pt x="0" y="20428"/>
                  </a:lnTo>
                  <a:lnTo>
                    <a:pt x="2278" y="21032"/>
                  </a:lnTo>
                  <a:lnTo>
                    <a:pt x="5062" y="21209"/>
                  </a:lnTo>
                  <a:lnTo>
                    <a:pt x="7847" y="21387"/>
                  </a:lnTo>
                  <a:lnTo>
                    <a:pt x="11053" y="21600"/>
                  </a:lnTo>
                  <a:lnTo>
                    <a:pt x="13753" y="21387"/>
                  </a:lnTo>
                  <a:lnTo>
                    <a:pt x="19322" y="21032"/>
                  </a:lnTo>
                  <a:lnTo>
                    <a:pt x="21600" y="20428"/>
                  </a:lnTo>
                  <a:lnTo>
                    <a:pt x="21600" y="11759"/>
                  </a:lnTo>
                  <a:lnTo>
                    <a:pt x="21094" y="12541"/>
                  </a:lnTo>
                  <a:lnTo>
                    <a:pt x="19744" y="13322"/>
                  </a:lnTo>
                  <a:lnTo>
                    <a:pt x="18394" y="14068"/>
                  </a:lnTo>
                  <a:lnTo>
                    <a:pt x="16959" y="14672"/>
                  </a:lnTo>
                  <a:lnTo>
                    <a:pt x="15103" y="15028"/>
                  </a:lnTo>
                  <a:lnTo>
                    <a:pt x="12825" y="15241"/>
                  </a:lnTo>
                  <a:lnTo>
                    <a:pt x="11053" y="15419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5" name="Shape 655"/>
            <p:cNvSpPr/>
            <p:nvPr/>
          </p:nvSpPr>
          <p:spPr>
            <a:xfrm>
              <a:off x="885921" y="4241309"/>
              <a:ext cx="48773" cy="158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4620" y="20772"/>
                  </a:lnTo>
                  <a:lnTo>
                    <a:pt x="8740" y="19905"/>
                  </a:lnTo>
                  <a:lnTo>
                    <a:pt x="12735" y="18644"/>
                  </a:lnTo>
                  <a:lnTo>
                    <a:pt x="16231" y="17343"/>
                  </a:lnTo>
                  <a:lnTo>
                    <a:pt x="18229" y="15845"/>
                  </a:lnTo>
                  <a:lnTo>
                    <a:pt x="20227" y="14347"/>
                  </a:lnTo>
                  <a:lnTo>
                    <a:pt x="21600" y="12613"/>
                  </a:lnTo>
                  <a:lnTo>
                    <a:pt x="21600" y="9223"/>
                  </a:lnTo>
                  <a:lnTo>
                    <a:pt x="20227" y="7489"/>
                  </a:lnTo>
                  <a:lnTo>
                    <a:pt x="18229" y="5755"/>
                  </a:lnTo>
                  <a:lnTo>
                    <a:pt x="16231" y="4493"/>
                  </a:lnTo>
                  <a:lnTo>
                    <a:pt x="12735" y="2996"/>
                  </a:lnTo>
                  <a:lnTo>
                    <a:pt x="8740" y="1931"/>
                  </a:lnTo>
                  <a:lnTo>
                    <a:pt x="4620" y="867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6" name="Shape 656"/>
            <p:cNvSpPr/>
            <p:nvPr/>
          </p:nvSpPr>
          <p:spPr>
            <a:xfrm>
              <a:off x="760652" y="4241309"/>
              <a:ext cx="48773" cy="777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253"/>
                  </a:moveTo>
                  <a:lnTo>
                    <a:pt x="0" y="1903"/>
                  </a:lnTo>
                  <a:lnTo>
                    <a:pt x="1248" y="1545"/>
                  </a:lnTo>
                  <a:lnTo>
                    <a:pt x="3371" y="1187"/>
                  </a:lnTo>
                  <a:lnTo>
                    <a:pt x="5993" y="927"/>
                  </a:lnTo>
                  <a:lnTo>
                    <a:pt x="8740" y="618"/>
                  </a:lnTo>
                  <a:lnTo>
                    <a:pt x="12860" y="398"/>
                  </a:lnTo>
                  <a:lnTo>
                    <a:pt x="16855" y="179"/>
                  </a:lnTo>
                  <a:lnTo>
                    <a:pt x="21600" y="0"/>
                  </a:lnTo>
                  <a:lnTo>
                    <a:pt x="0" y="22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4457"/>
                  </a:lnTo>
                  <a:lnTo>
                    <a:pt x="16855" y="4286"/>
                  </a:lnTo>
                  <a:lnTo>
                    <a:pt x="12860" y="4107"/>
                  </a:lnTo>
                  <a:lnTo>
                    <a:pt x="8740" y="3847"/>
                  </a:lnTo>
                  <a:lnTo>
                    <a:pt x="5993" y="3578"/>
                  </a:lnTo>
                  <a:lnTo>
                    <a:pt x="3371" y="3269"/>
                  </a:lnTo>
                  <a:lnTo>
                    <a:pt x="1248" y="2960"/>
                  </a:lnTo>
                  <a:lnTo>
                    <a:pt x="0" y="2602"/>
                  </a:lnTo>
                  <a:lnTo>
                    <a:pt x="0" y="2253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7" name="Shape 657"/>
            <p:cNvSpPr/>
            <p:nvPr/>
          </p:nvSpPr>
          <p:spPr>
            <a:xfrm>
              <a:off x="760652" y="4241309"/>
              <a:ext cx="48773" cy="158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918"/>
                  </a:moveTo>
                  <a:lnTo>
                    <a:pt x="0" y="12613"/>
                  </a:lnTo>
                  <a:lnTo>
                    <a:pt x="1248" y="14347"/>
                  </a:lnTo>
                  <a:lnTo>
                    <a:pt x="3371" y="15845"/>
                  </a:lnTo>
                  <a:lnTo>
                    <a:pt x="5993" y="17343"/>
                  </a:lnTo>
                  <a:lnTo>
                    <a:pt x="8740" y="18644"/>
                  </a:lnTo>
                  <a:lnTo>
                    <a:pt x="12860" y="19905"/>
                  </a:lnTo>
                  <a:lnTo>
                    <a:pt x="16855" y="2077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855" y="867"/>
                  </a:lnTo>
                  <a:lnTo>
                    <a:pt x="12860" y="1931"/>
                  </a:lnTo>
                  <a:lnTo>
                    <a:pt x="8740" y="2996"/>
                  </a:lnTo>
                  <a:lnTo>
                    <a:pt x="5993" y="4493"/>
                  </a:lnTo>
                  <a:lnTo>
                    <a:pt x="3371" y="5755"/>
                  </a:lnTo>
                  <a:lnTo>
                    <a:pt x="1248" y="7489"/>
                  </a:lnTo>
                  <a:lnTo>
                    <a:pt x="0" y="9223"/>
                  </a:lnTo>
                  <a:lnTo>
                    <a:pt x="0" y="10918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8" name="Shape 658"/>
            <p:cNvSpPr/>
            <p:nvPr/>
          </p:nvSpPr>
          <p:spPr>
            <a:xfrm>
              <a:off x="885921" y="4663502"/>
              <a:ext cx="48773" cy="354714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9" name="Shape 659"/>
            <p:cNvSpPr/>
            <p:nvPr/>
          </p:nvSpPr>
          <p:spPr>
            <a:xfrm>
              <a:off x="1012482" y="4385913"/>
              <a:ext cx="49988" cy="632372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60" name="Shape 660"/>
            <p:cNvSpPr/>
            <p:nvPr/>
          </p:nvSpPr>
          <p:spPr>
            <a:xfrm>
              <a:off x="1140333" y="4385913"/>
              <a:ext cx="49988" cy="632372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61" name="Shape 661"/>
            <p:cNvSpPr/>
            <p:nvPr/>
          </p:nvSpPr>
          <p:spPr>
            <a:xfrm>
              <a:off x="1266893" y="4354927"/>
              <a:ext cx="48773" cy="663360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62" name="Shape 662"/>
            <p:cNvSpPr/>
            <p:nvPr/>
          </p:nvSpPr>
          <p:spPr>
            <a:xfrm>
              <a:off x="1392162" y="4008908"/>
              <a:ext cx="49988" cy="1008118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63" name="Shape 663"/>
            <p:cNvSpPr/>
            <p:nvPr/>
          </p:nvSpPr>
          <p:spPr>
            <a:xfrm>
              <a:off x="1520014" y="4008908"/>
              <a:ext cx="49988" cy="1008118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64" name="Shape 664"/>
            <p:cNvSpPr/>
            <p:nvPr/>
          </p:nvSpPr>
          <p:spPr>
            <a:xfrm>
              <a:off x="1646574" y="4273586"/>
              <a:ext cx="48773" cy="744605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65" name="Shape 665"/>
            <p:cNvSpPr/>
            <p:nvPr/>
          </p:nvSpPr>
          <p:spPr>
            <a:xfrm>
              <a:off x="1773134" y="4054097"/>
              <a:ext cx="48773" cy="964196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66" name="Shape 666"/>
            <p:cNvSpPr/>
            <p:nvPr/>
          </p:nvSpPr>
          <p:spPr>
            <a:xfrm>
              <a:off x="3294440" y="4036021"/>
              <a:ext cx="49988" cy="981034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67" name="Shape 667"/>
            <p:cNvSpPr/>
            <p:nvPr/>
          </p:nvSpPr>
          <p:spPr>
            <a:xfrm>
              <a:off x="253120" y="4730640"/>
              <a:ext cx="49988" cy="287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5925"/>
                  </a:lnTo>
                  <a:lnTo>
                    <a:pt x="16759" y="5575"/>
                  </a:lnTo>
                  <a:lnTo>
                    <a:pt x="12786" y="4963"/>
                  </a:lnTo>
                  <a:lnTo>
                    <a:pt x="9434" y="4263"/>
                  </a:lnTo>
                  <a:lnTo>
                    <a:pt x="6083" y="3542"/>
                  </a:lnTo>
                  <a:lnTo>
                    <a:pt x="3352" y="2733"/>
                  </a:lnTo>
                  <a:lnTo>
                    <a:pt x="1241" y="1880"/>
                  </a:lnTo>
                  <a:lnTo>
                    <a:pt x="745" y="940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68" name="Shape 668"/>
            <p:cNvSpPr/>
            <p:nvPr/>
          </p:nvSpPr>
          <p:spPr>
            <a:xfrm>
              <a:off x="379680" y="4730640"/>
              <a:ext cx="49988" cy="287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92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855" y="940"/>
                  </a:lnTo>
                  <a:lnTo>
                    <a:pt x="19490" y="1880"/>
                  </a:lnTo>
                  <a:lnTo>
                    <a:pt x="18248" y="2733"/>
                  </a:lnTo>
                  <a:lnTo>
                    <a:pt x="15517" y="3542"/>
                  </a:lnTo>
                  <a:lnTo>
                    <a:pt x="12166" y="4263"/>
                  </a:lnTo>
                  <a:lnTo>
                    <a:pt x="8814" y="4963"/>
                  </a:lnTo>
                  <a:lnTo>
                    <a:pt x="4717" y="5575"/>
                  </a:lnTo>
                  <a:lnTo>
                    <a:pt x="0" y="5925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69" name="Shape 669"/>
            <p:cNvSpPr/>
            <p:nvPr/>
          </p:nvSpPr>
          <p:spPr>
            <a:xfrm>
              <a:off x="379680" y="4446595"/>
              <a:ext cx="49988" cy="282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5530"/>
                  </a:lnTo>
                  <a:lnTo>
                    <a:pt x="4717" y="15888"/>
                  </a:lnTo>
                  <a:lnTo>
                    <a:pt x="8814" y="16490"/>
                  </a:lnTo>
                  <a:lnTo>
                    <a:pt x="12166" y="17226"/>
                  </a:lnTo>
                  <a:lnTo>
                    <a:pt x="15517" y="17940"/>
                  </a:lnTo>
                  <a:lnTo>
                    <a:pt x="18248" y="18811"/>
                  </a:lnTo>
                  <a:lnTo>
                    <a:pt x="19490" y="19659"/>
                  </a:lnTo>
                  <a:lnTo>
                    <a:pt x="20855" y="20618"/>
                  </a:lnTo>
                  <a:lnTo>
                    <a:pt x="21600" y="2160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70" name="Shape 670"/>
            <p:cNvSpPr/>
            <p:nvPr/>
          </p:nvSpPr>
          <p:spPr>
            <a:xfrm>
              <a:off x="303485" y="4730640"/>
              <a:ext cx="74638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9237"/>
                  </a:moveTo>
                  <a:lnTo>
                    <a:pt x="8557" y="8882"/>
                  </a:lnTo>
                  <a:lnTo>
                    <a:pt x="6729" y="8455"/>
                  </a:lnTo>
                  <a:lnTo>
                    <a:pt x="4901" y="7674"/>
                  </a:lnTo>
                  <a:lnTo>
                    <a:pt x="3157" y="6537"/>
                  </a:lnTo>
                  <a:lnTo>
                    <a:pt x="1745" y="4974"/>
                  </a:lnTo>
                  <a:lnTo>
                    <a:pt x="914" y="3410"/>
                  </a:lnTo>
                  <a:lnTo>
                    <a:pt x="415" y="1918"/>
                  </a:lnTo>
                  <a:lnTo>
                    <a:pt x="0" y="0"/>
                  </a:lnTo>
                  <a:lnTo>
                    <a:pt x="0" y="19255"/>
                  </a:lnTo>
                  <a:lnTo>
                    <a:pt x="2658" y="20392"/>
                  </a:lnTo>
                  <a:lnTo>
                    <a:pt x="4901" y="20818"/>
                  </a:lnTo>
                  <a:lnTo>
                    <a:pt x="8058" y="21174"/>
                  </a:lnTo>
                  <a:lnTo>
                    <a:pt x="10800" y="21600"/>
                  </a:lnTo>
                  <a:lnTo>
                    <a:pt x="13541" y="21174"/>
                  </a:lnTo>
                  <a:lnTo>
                    <a:pt x="16200" y="20818"/>
                  </a:lnTo>
                  <a:lnTo>
                    <a:pt x="18941" y="20392"/>
                  </a:lnTo>
                  <a:lnTo>
                    <a:pt x="21600" y="19255"/>
                  </a:lnTo>
                  <a:lnTo>
                    <a:pt x="21600" y="0"/>
                  </a:lnTo>
                  <a:lnTo>
                    <a:pt x="21185" y="1918"/>
                  </a:lnTo>
                  <a:lnTo>
                    <a:pt x="20686" y="3410"/>
                  </a:lnTo>
                  <a:lnTo>
                    <a:pt x="19772" y="4974"/>
                  </a:lnTo>
                  <a:lnTo>
                    <a:pt x="18443" y="6537"/>
                  </a:lnTo>
                  <a:lnTo>
                    <a:pt x="16615" y="7674"/>
                  </a:lnTo>
                  <a:lnTo>
                    <a:pt x="14871" y="8455"/>
                  </a:lnTo>
                  <a:lnTo>
                    <a:pt x="13043" y="8882"/>
                  </a:lnTo>
                  <a:lnTo>
                    <a:pt x="10800" y="9237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71" name="Shape 671"/>
            <p:cNvSpPr/>
            <p:nvPr/>
          </p:nvSpPr>
          <p:spPr>
            <a:xfrm>
              <a:off x="303485" y="4640262"/>
              <a:ext cx="74638" cy="8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2323"/>
                  </a:moveTo>
                  <a:lnTo>
                    <a:pt x="13043" y="12748"/>
                  </a:lnTo>
                  <a:lnTo>
                    <a:pt x="14871" y="13102"/>
                  </a:lnTo>
                  <a:lnTo>
                    <a:pt x="16615" y="13881"/>
                  </a:lnTo>
                  <a:lnTo>
                    <a:pt x="18443" y="15014"/>
                  </a:lnTo>
                  <a:lnTo>
                    <a:pt x="19772" y="16572"/>
                  </a:lnTo>
                  <a:lnTo>
                    <a:pt x="20686" y="18059"/>
                  </a:lnTo>
                  <a:lnTo>
                    <a:pt x="21185" y="19688"/>
                  </a:lnTo>
                  <a:lnTo>
                    <a:pt x="21600" y="21600"/>
                  </a:lnTo>
                  <a:lnTo>
                    <a:pt x="21600" y="2337"/>
                  </a:lnTo>
                  <a:lnTo>
                    <a:pt x="18941" y="1133"/>
                  </a:lnTo>
                  <a:lnTo>
                    <a:pt x="16200" y="779"/>
                  </a:lnTo>
                  <a:lnTo>
                    <a:pt x="13541" y="354"/>
                  </a:lnTo>
                  <a:lnTo>
                    <a:pt x="10800" y="0"/>
                  </a:lnTo>
                  <a:lnTo>
                    <a:pt x="8058" y="354"/>
                  </a:lnTo>
                  <a:lnTo>
                    <a:pt x="4901" y="779"/>
                  </a:lnTo>
                  <a:lnTo>
                    <a:pt x="2658" y="1133"/>
                  </a:lnTo>
                  <a:lnTo>
                    <a:pt x="0" y="2337"/>
                  </a:lnTo>
                  <a:lnTo>
                    <a:pt x="0" y="21600"/>
                  </a:lnTo>
                  <a:lnTo>
                    <a:pt x="415" y="19688"/>
                  </a:lnTo>
                  <a:lnTo>
                    <a:pt x="914" y="18059"/>
                  </a:lnTo>
                  <a:lnTo>
                    <a:pt x="1745" y="16572"/>
                  </a:lnTo>
                  <a:lnTo>
                    <a:pt x="3157" y="15014"/>
                  </a:lnTo>
                  <a:lnTo>
                    <a:pt x="4901" y="13881"/>
                  </a:lnTo>
                  <a:lnTo>
                    <a:pt x="6729" y="13102"/>
                  </a:lnTo>
                  <a:lnTo>
                    <a:pt x="8557" y="12748"/>
                  </a:lnTo>
                  <a:lnTo>
                    <a:pt x="10800" y="12323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72" name="Shape 672"/>
            <p:cNvSpPr/>
            <p:nvPr/>
          </p:nvSpPr>
          <p:spPr>
            <a:xfrm>
              <a:off x="253120" y="4650591"/>
              <a:ext cx="49988" cy="157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6759" y="636"/>
                  </a:lnTo>
                  <a:lnTo>
                    <a:pt x="12786" y="1710"/>
                  </a:lnTo>
                  <a:lnTo>
                    <a:pt x="9434" y="3023"/>
                  </a:lnTo>
                  <a:lnTo>
                    <a:pt x="6083" y="4296"/>
                  </a:lnTo>
                  <a:lnTo>
                    <a:pt x="3352" y="5847"/>
                  </a:lnTo>
                  <a:lnTo>
                    <a:pt x="1241" y="7359"/>
                  </a:lnTo>
                  <a:lnTo>
                    <a:pt x="745" y="9070"/>
                  </a:lnTo>
                  <a:lnTo>
                    <a:pt x="0" y="10820"/>
                  </a:lnTo>
                  <a:lnTo>
                    <a:pt x="745" y="12530"/>
                  </a:lnTo>
                  <a:lnTo>
                    <a:pt x="1241" y="14241"/>
                  </a:lnTo>
                  <a:lnTo>
                    <a:pt x="3352" y="15792"/>
                  </a:lnTo>
                  <a:lnTo>
                    <a:pt x="6083" y="17264"/>
                  </a:lnTo>
                  <a:lnTo>
                    <a:pt x="9434" y="18577"/>
                  </a:lnTo>
                  <a:lnTo>
                    <a:pt x="12786" y="19850"/>
                  </a:lnTo>
                  <a:lnTo>
                    <a:pt x="16759" y="20964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73" name="Shape 673"/>
            <p:cNvSpPr/>
            <p:nvPr/>
          </p:nvSpPr>
          <p:spPr>
            <a:xfrm>
              <a:off x="379680" y="4650591"/>
              <a:ext cx="49988" cy="157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20"/>
                  </a:moveTo>
                  <a:lnTo>
                    <a:pt x="20855" y="9070"/>
                  </a:lnTo>
                  <a:lnTo>
                    <a:pt x="19490" y="7359"/>
                  </a:lnTo>
                  <a:lnTo>
                    <a:pt x="18248" y="5847"/>
                  </a:lnTo>
                  <a:lnTo>
                    <a:pt x="15517" y="4296"/>
                  </a:lnTo>
                  <a:lnTo>
                    <a:pt x="12166" y="3023"/>
                  </a:lnTo>
                  <a:lnTo>
                    <a:pt x="8814" y="1710"/>
                  </a:lnTo>
                  <a:lnTo>
                    <a:pt x="4717" y="636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17" y="20964"/>
                  </a:lnTo>
                  <a:lnTo>
                    <a:pt x="8814" y="19850"/>
                  </a:lnTo>
                  <a:lnTo>
                    <a:pt x="12166" y="18577"/>
                  </a:lnTo>
                  <a:lnTo>
                    <a:pt x="15517" y="17264"/>
                  </a:lnTo>
                  <a:lnTo>
                    <a:pt x="18248" y="15792"/>
                  </a:lnTo>
                  <a:lnTo>
                    <a:pt x="19490" y="14241"/>
                  </a:lnTo>
                  <a:lnTo>
                    <a:pt x="20855" y="12530"/>
                  </a:lnTo>
                  <a:lnTo>
                    <a:pt x="21600" y="1082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74" name="Shape 674"/>
            <p:cNvSpPr/>
            <p:nvPr/>
          </p:nvSpPr>
          <p:spPr>
            <a:xfrm>
              <a:off x="1392162" y="3919821"/>
              <a:ext cx="176646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704" y="21421"/>
                  </a:lnTo>
                  <a:lnTo>
                    <a:pt x="6572" y="20848"/>
                  </a:lnTo>
                  <a:lnTo>
                    <a:pt x="4832" y="19880"/>
                  </a:lnTo>
                  <a:lnTo>
                    <a:pt x="3304" y="18484"/>
                  </a:lnTo>
                  <a:lnTo>
                    <a:pt x="1954" y="16943"/>
                  </a:lnTo>
                  <a:lnTo>
                    <a:pt x="995" y="14973"/>
                  </a:lnTo>
                  <a:lnTo>
                    <a:pt x="213" y="13039"/>
                  </a:lnTo>
                  <a:lnTo>
                    <a:pt x="0" y="10925"/>
                  </a:lnTo>
                  <a:lnTo>
                    <a:pt x="213" y="8561"/>
                  </a:lnTo>
                  <a:lnTo>
                    <a:pt x="995" y="6627"/>
                  </a:lnTo>
                  <a:lnTo>
                    <a:pt x="1954" y="4692"/>
                  </a:lnTo>
                  <a:lnTo>
                    <a:pt x="3304" y="3116"/>
                  </a:lnTo>
                  <a:lnTo>
                    <a:pt x="4832" y="1791"/>
                  </a:lnTo>
                  <a:lnTo>
                    <a:pt x="6572" y="788"/>
                  </a:lnTo>
                  <a:lnTo>
                    <a:pt x="8704" y="215"/>
                  </a:lnTo>
                  <a:lnTo>
                    <a:pt x="10800" y="0"/>
                  </a:lnTo>
                  <a:lnTo>
                    <a:pt x="12932" y="215"/>
                  </a:lnTo>
                  <a:lnTo>
                    <a:pt x="15063" y="788"/>
                  </a:lnTo>
                  <a:lnTo>
                    <a:pt x="16768" y="1791"/>
                  </a:lnTo>
                  <a:lnTo>
                    <a:pt x="18545" y="3116"/>
                  </a:lnTo>
                  <a:lnTo>
                    <a:pt x="19682" y="4692"/>
                  </a:lnTo>
                  <a:lnTo>
                    <a:pt x="20818" y="6627"/>
                  </a:lnTo>
                  <a:lnTo>
                    <a:pt x="21422" y="8561"/>
                  </a:lnTo>
                  <a:lnTo>
                    <a:pt x="21600" y="10925"/>
                  </a:lnTo>
                  <a:lnTo>
                    <a:pt x="21422" y="13039"/>
                  </a:lnTo>
                  <a:lnTo>
                    <a:pt x="20818" y="14973"/>
                  </a:lnTo>
                  <a:lnTo>
                    <a:pt x="19682" y="16943"/>
                  </a:lnTo>
                  <a:lnTo>
                    <a:pt x="18545" y="18484"/>
                  </a:lnTo>
                  <a:lnTo>
                    <a:pt x="16768" y="19880"/>
                  </a:lnTo>
                  <a:lnTo>
                    <a:pt x="15063" y="20848"/>
                  </a:lnTo>
                  <a:lnTo>
                    <a:pt x="12932" y="21421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9059" y="6627"/>
                  </a:lnTo>
                  <a:lnTo>
                    <a:pt x="8313" y="7021"/>
                  </a:lnTo>
                  <a:lnTo>
                    <a:pt x="7532" y="7594"/>
                  </a:lnTo>
                  <a:lnTo>
                    <a:pt x="6963" y="8203"/>
                  </a:lnTo>
                  <a:lnTo>
                    <a:pt x="6572" y="8955"/>
                  </a:lnTo>
                  <a:lnTo>
                    <a:pt x="6395" y="9922"/>
                  </a:lnTo>
                  <a:lnTo>
                    <a:pt x="6181" y="10925"/>
                  </a:lnTo>
                  <a:lnTo>
                    <a:pt x="6395" y="11678"/>
                  </a:lnTo>
                  <a:lnTo>
                    <a:pt x="6572" y="12681"/>
                  </a:lnTo>
                  <a:lnTo>
                    <a:pt x="6963" y="13433"/>
                  </a:lnTo>
                  <a:lnTo>
                    <a:pt x="7532" y="14006"/>
                  </a:lnTo>
                  <a:lnTo>
                    <a:pt x="8313" y="14615"/>
                  </a:lnTo>
                  <a:lnTo>
                    <a:pt x="9059" y="15188"/>
                  </a:lnTo>
                  <a:lnTo>
                    <a:pt x="9841" y="15403"/>
                  </a:lnTo>
                  <a:lnTo>
                    <a:pt x="11795" y="15403"/>
                  </a:lnTo>
                  <a:lnTo>
                    <a:pt x="12541" y="15188"/>
                  </a:lnTo>
                  <a:lnTo>
                    <a:pt x="13322" y="14615"/>
                  </a:lnTo>
                  <a:lnTo>
                    <a:pt x="14104" y="14006"/>
                  </a:lnTo>
                  <a:lnTo>
                    <a:pt x="14672" y="13433"/>
                  </a:lnTo>
                  <a:lnTo>
                    <a:pt x="15063" y="12681"/>
                  </a:lnTo>
                  <a:lnTo>
                    <a:pt x="15241" y="11678"/>
                  </a:lnTo>
                  <a:lnTo>
                    <a:pt x="15419" y="10925"/>
                  </a:lnTo>
                  <a:lnTo>
                    <a:pt x="15241" y="9922"/>
                  </a:lnTo>
                  <a:lnTo>
                    <a:pt x="15063" y="8955"/>
                  </a:lnTo>
                  <a:lnTo>
                    <a:pt x="14672" y="8203"/>
                  </a:lnTo>
                  <a:lnTo>
                    <a:pt x="14104" y="7594"/>
                  </a:lnTo>
                  <a:lnTo>
                    <a:pt x="13322" y="7021"/>
                  </a:lnTo>
                  <a:lnTo>
                    <a:pt x="12541" y="6627"/>
                  </a:lnTo>
                  <a:lnTo>
                    <a:pt x="11795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75" name="Shape 675"/>
            <p:cNvSpPr/>
            <p:nvPr/>
          </p:nvSpPr>
          <p:spPr>
            <a:xfrm>
              <a:off x="1140333" y="4380086"/>
              <a:ext cx="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76" name="Shape 676"/>
            <p:cNvSpPr/>
            <p:nvPr/>
          </p:nvSpPr>
          <p:spPr>
            <a:xfrm>
              <a:off x="1140333" y="4227106"/>
              <a:ext cx="49988" cy="238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7165"/>
                  </a:lnTo>
                  <a:lnTo>
                    <a:pt x="4717" y="7718"/>
                  </a:lnTo>
                  <a:lnTo>
                    <a:pt x="8814" y="8429"/>
                  </a:lnTo>
                  <a:lnTo>
                    <a:pt x="12166" y="9140"/>
                  </a:lnTo>
                  <a:lnTo>
                    <a:pt x="15517" y="10010"/>
                  </a:lnTo>
                  <a:lnTo>
                    <a:pt x="18124" y="11011"/>
                  </a:lnTo>
                  <a:lnTo>
                    <a:pt x="20234" y="12012"/>
                  </a:lnTo>
                  <a:lnTo>
                    <a:pt x="20979" y="13144"/>
                  </a:lnTo>
                  <a:lnTo>
                    <a:pt x="21600" y="14303"/>
                  </a:lnTo>
                  <a:lnTo>
                    <a:pt x="20979" y="15594"/>
                  </a:lnTo>
                  <a:lnTo>
                    <a:pt x="20234" y="16595"/>
                  </a:lnTo>
                  <a:lnTo>
                    <a:pt x="18124" y="17754"/>
                  </a:lnTo>
                  <a:lnTo>
                    <a:pt x="15517" y="18755"/>
                  </a:lnTo>
                  <a:lnTo>
                    <a:pt x="12166" y="19598"/>
                  </a:lnTo>
                  <a:lnTo>
                    <a:pt x="8814" y="20336"/>
                  </a:lnTo>
                  <a:lnTo>
                    <a:pt x="4717" y="21047"/>
                  </a:lnTo>
                  <a:lnTo>
                    <a:pt x="0" y="21600"/>
                  </a:lnTo>
                  <a:lnTo>
                    <a:pt x="21600" y="14303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77" name="Shape 677"/>
            <p:cNvSpPr/>
            <p:nvPr/>
          </p:nvSpPr>
          <p:spPr>
            <a:xfrm>
              <a:off x="1012482" y="4298118"/>
              <a:ext cx="126371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130" y="15403"/>
                  </a:moveTo>
                  <a:lnTo>
                    <a:pt x="13736" y="15403"/>
                  </a:lnTo>
                  <a:lnTo>
                    <a:pt x="12691" y="15009"/>
                  </a:lnTo>
                  <a:lnTo>
                    <a:pt x="11596" y="14615"/>
                  </a:lnTo>
                  <a:lnTo>
                    <a:pt x="10501" y="14006"/>
                  </a:lnTo>
                  <a:lnTo>
                    <a:pt x="9705" y="13433"/>
                  </a:lnTo>
                  <a:lnTo>
                    <a:pt x="9158" y="12645"/>
                  </a:lnTo>
                  <a:lnTo>
                    <a:pt x="8909" y="11678"/>
                  </a:lnTo>
                  <a:lnTo>
                    <a:pt x="8660" y="10710"/>
                  </a:lnTo>
                  <a:lnTo>
                    <a:pt x="8909" y="9958"/>
                  </a:lnTo>
                  <a:lnTo>
                    <a:pt x="9158" y="8955"/>
                  </a:lnTo>
                  <a:lnTo>
                    <a:pt x="9705" y="8167"/>
                  </a:lnTo>
                  <a:lnTo>
                    <a:pt x="10501" y="7594"/>
                  </a:lnTo>
                  <a:lnTo>
                    <a:pt x="11596" y="7021"/>
                  </a:lnTo>
                  <a:lnTo>
                    <a:pt x="12691" y="6627"/>
                  </a:lnTo>
                  <a:lnTo>
                    <a:pt x="13736" y="6233"/>
                  </a:lnTo>
                  <a:lnTo>
                    <a:pt x="16474" y="6233"/>
                  </a:lnTo>
                  <a:lnTo>
                    <a:pt x="17569" y="6448"/>
                  </a:lnTo>
                  <a:lnTo>
                    <a:pt x="18614" y="7021"/>
                  </a:lnTo>
                  <a:lnTo>
                    <a:pt x="19709" y="7415"/>
                  </a:lnTo>
                  <a:lnTo>
                    <a:pt x="20256" y="8167"/>
                  </a:lnTo>
                  <a:lnTo>
                    <a:pt x="21052" y="8955"/>
                  </a:lnTo>
                  <a:lnTo>
                    <a:pt x="21301" y="9743"/>
                  </a:lnTo>
                  <a:lnTo>
                    <a:pt x="21600" y="10710"/>
                  </a:lnTo>
                  <a:lnTo>
                    <a:pt x="21600" y="1003"/>
                  </a:lnTo>
                  <a:lnTo>
                    <a:pt x="19958" y="573"/>
                  </a:lnTo>
                  <a:lnTo>
                    <a:pt x="18365" y="215"/>
                  </a:lnTo>
                  <a:lnTo>
                    <a:pt x="16722" y="0"/>
                  </a:lnTo>
                  <a:lnTo>
                    <a:pt x="15130" y="0"/>
                  </a:lnTo>
                  <a:lnTo>
                    <a:pt x="12144" y="215"/>
                  </a:lnTo>
                  <a:lnTo>
                    <a:pt x="9158" y="788"/>
                  </a:lnTo>
                  <a:lnTo>
                    <a:pt x="6769" y="1755"/>
                  </a:lnTo>
                  <a:lnTo>
                    <a:pt x="4579" y="3116"/>
                  </a:lnTo>
                  <a:lnTo>
                    <a:pt x="2687" y="4692"/>
                  </a:lnTo>
                  <a:lnTo>
                    <a:pt x="1344" y="6627"/>
                  </a:lnTo>
                  <a:lnTo>
                    <a:pt x="249" y="8561"/>
                  </a:lnTo>
                  <a:lnTo>
                    <a:pt x="0" y="10710"/>
                  </a:lnTo>
                  <a:lnTo>
                    <a:pt x="249" y="13039"/>
                  </a:lnTo>
                  <a:lnTo>
                    <a:pt x="1344" y="15009"/>
                  </a:lnTo>
                  <a:lnTo>
                    <a:pt x="2687" y="16943"/>
                  </a:lnTo>
                  <a:lnTo>
                    <a:pt x="4579" y="18484"/>
                  </a:lnTo>
                  <a:lnTo>
                    <a:pt x="6769" y="19880"/>
                  </a:lnTo>
                  <a:lnTo>
                    <a:pt x="9158" y="20848"/>
                  </a:lnTo>
                  <a:lnTo>
                    <a:pt x="12144" y="21421"/>
                  </a:lnTo>
                  <a:lnTo>
                    <a:pt x="15130" y="21600"/>
                  </a:lnTo>
                  <a:lnTo>
                    <a:pt x="16722" y="21600"/>
                  </a:lnTo>
                  <a:lnTo>
                    <a:pt x="18365" y="21421"/>
                  </a:lnTo>
                  <a:lnTo>
                    <a:pt x="19958" y="21027"/>
                  </a:lnTo>
                  <a:lnTo>
                    <a:pt x="21600" y="20633"/>
                  </a:lnTo>
                  <a:lnTo>
                    <a:pt x="21600" y="10925"/>
                  </a:lnTo>
                  <a:lnTo>
                    <a:pt x="21301" y="11893"/>
                  </a:lnTo>
                  <a:lnTo>
                    <a:pt x="21052" y="12645"/>
                  </a:lnTo>
                  <a:lnTo>
                    <a:pt x="20256" y="13433"/>
                  </a:lnTo>
                  <a:lnTo>
                    <a:pt x="19709" y="14221"/>
                  </a:lnTo>
                  <a:lnTo>
                    <a:pt x="18614" y="14615"/>
                  </a:lnTo>
                  <a:lnTo>
                    <a:pt x="17569" y="15009"/>
                  </a:lnTo>
                  <a:lnTo>
                    <a:pt x="16474" y="15403"/>
                  </a:lnTo>
                  <a:lnTo>
                    <a:pt x="15130" y="15403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78" name="Shape 678"/>
            <p:cNvSpPr/>
            <p:nvPr/>
          </p:nvSpPr>
          <p:spPr>
            <a:xfrm>
              <a:off x="1140333" y="4307155"/>
              <a:ext cx="49988" cy="158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682"/>
                  </a:moveTo>
                  <a:lnTo>
                    <a:pt x="20979" y="8947"/>
                  </a:lnTo>
                  <a:lnTo>
                    <a:pt x="20234" y="7252"/>
                  </a:lnTo>
                  <a:lnTo>
                    <a:pt x="18124" y="5755"/>
                  </a:lnTo>
                  <a:lnTo>
                    <a:pt x="15517" y="4257"/>
                  </a:lnTo>
                  <a:lnTo>
                    <a:pt x="12166" y="2956"/>
                  </a:lnTo>
                  <a:lnTo>
                    <a:pt x="8814" y="1892"/>
                  </a:lnTo>
                  <a:lnTo>
                    <a:pt x="4717" y="828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17" y="20772"/>
                  </a:lnTo>
                  <a:lnTo>
                    <a:pt x="8814" y="19708"/>
                  </a:lnTo>
                  <a:lnTo>
                    <a:pt x="12166" y="18604"/>
                  </a:lnTo>
                  <a:lnTo>
                    <a:pt x="15517" y="17343"/>
                  </a:lnTo>
                  <a:lnTo>
                    <a:pt x="18124" y="15845"/>
                  </a:lnTo>
                  <a:lnTo>
                    <a:pt x="20234" y="14111"/>
                  </a:lnTo>
                  <a:lnTo>
                    <a:pt x="20979" y="12613"/>
                  </a:lnTo>
                  <a:lnTo>
                    <a:pt x="21600" y="10682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79" name="Shape 679"/>
            <p:cNvSpPr/>
            <p:nvPr/>
          </p:nvSpPr>
          <p:spPr>
            <a:xfrm>
              <a:off x="506241" y="4446595"/>
              <a:ext cx="49987" cy="571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368"/>
                  </a:moveTo>
                  <a:lnTo>
                    <a:pt x="621" y="2882"/>
                  </a:lnTo>
                  <a:lnTo>
                    <a:pt x="1986" y="2407"/>
                  </a:lnTo>
                  <a:lnTo>
                    <a:pt x="3972" y="1988"/>
                  </a:lnTo>
                  <a:lnTo>
                    <a:pt x="6083" y="1568"/>
                  </a:lnTo>
                  <a:lnTo>
                    <a:pt x="9434" y="1204"/>
                  </a:lnTo>
                  <a:lnTo>
                    <a:pt x="12786" y="850"/>
                  </a:lnTo>
                  <a:lnTo>
                    <a:pt x="17503" y="552"/>
                  </a:lnTo>
                  <a:lnTo>
                    <a:pt x="21600" y="364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6361"/>
                  </a:lnTo>
                  <a:lnTo>
                    <a:pt x="17503" y="6129"/>
                  </a:lnTo>
                  <a:lnTo>
                    <a:pt x="12786" y="5886"/>
                  </a:lnTo>
                  <a:lnTo>
                    <a:pt x="9434" y="5521"/>
                  </a:lnTo>
                  <a:lnTo>
                    <a:pt x="6083" y="5168"/>
                  </a:lnTo>
                  <a:lnTo>
                    <a:pt x="3972" y="4748"/>
                  </a:lnTo>
                  <a:lnTo>
                    <a:pt x="1986" y="4329"/>
                  </a:lnTo>
                  <a:lnTo>
                    <a:pt x="621" y="3843"/>
                  </a:lnTo>
                  <a:lnTo>
                    <a:pt x="0" y="3368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80" name="Shape 680"/>
            <p:cNvSpPr/>
            <p:nvPr/>
          </p:nvSpPr>
          <p:spPr>
            <a:xfrm>
              <a:off x="632801" y="4535683"/>
              <a:ext cx="49988" cy="482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54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979" y="562"/>
                  </a:lnTo>
                  <a:lnTo>
                    <a:pt x="20234" y="1138"/>
                  </a:lnTo>
                  <a:lnTo>
                    <a:pt x="18248" y="1635"/>
                  </a:lnTo>
                  <a:lnTo>
                    <a:pt x="15517" y="2132"/>
                  </a:lnTo>
                  <a:lnTo>
                    <a:pt x="12910" y="2551"/>
                  </a:lnTo>
                  <a:lnTo>
                    <a:pt x="8814" y="2983"/>
                  </a:lnTo>
                  <a:lnTo>
                    <a:pt x="4717" y="3336"/>
                  </a:lnTo>
                  <a:lnTo>
                    <a:pt x="0" y="3545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81" name="Shape 681"/>
            <p:cNvSpPr/>
            <p:nvPr/>
          </p:nvSpPr>
          <p:spPr>
            <a:xfrm>
              <a:off x="556606" y="4446595"/>
              <a:ext cx="74637" cy="176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5428"/>
                  </a:moveTo>
                  <a:lnTo>
                    <a:pt x="8557" y="15251"/>
                  </a:lnTo>
                  <a:lnTo>
                    <a:pt x="6729" y="15038"/>
                  </a:lnTo>
                  <a:lnTo>
                    <a:pt x="4985" y="14648"/>
                  </a:lnTo>
                  <a:lnTo>
                    <a:pt x="3074" y="14081"/>
                  </a:lnTo>
                  <a:lnTo>
                    <a:pt x="2243" y="13300"/>
                  </a:lnTo>
                  <a:lnTo>
                    <a:pt x="831" y="12556"/>
                  </a:lnTo>
                  <a:lnTo>
                    <a:pt x="415" y="11775"/>
                  </a:lnTo>
                  <a:lnTo>
                    <a:pt x="0" y="10818"/>
                  </a:lnTo>
                  <a:lnTo>
                    <a:pt x="415" y="9825"/>
                  </a:lnTo>
                  <a:lnTo>
                    <a:pt x="831" y="9080"/>
                  </a:lnTo>
                  <a:lnTo>
                    <a:pt x="2243" y="8299"/>
                  </a:lnTo>
                  <a:lnTo>
                    <a:pt x="3074" y="7519"/>
                  </a:lnTo>
                  <a:lnTo>
                    <a:pt x="4985" y="6952"/>
                  </a:lnTo>
                  <a:lnTo>
                    <a:pt x="6729" y="6562"/>
                  </a:lnTo>
                  <a:lnTo>
                    <a:pt x="8557" y="6384"/>
                  </a:lnTo>
                  <a:lnTo>
                    <a:pt x="10800" y="6207"/>
                  </a:lnTo>
                  <a:lnTo>
                    <a:pt x="13043" y="6384"/>
                  </a:lnTo>
                  <a:lnTo>
                    <a:pt x="15369" y="6562"/>
                  </a:lnTo>
                  <a:lnTo>
                    <a:pt x="17114" y="6952"/>
                  </a:lnTo>
                  <a:lnTo>
                    <a:pt x="18443" y="7519"/>
                  </a:lnTo>
                  <a:lnTo>
                    <a:pt x="19855" y="8299"/>
                  </a:lnTo>
                  <a:lnTo>
                    <a:pt x="20686" y="9080"/>
                  </a:lnTo>
                  <a:lnTo>
                    <a:pt x="21600" y="9825"/>
                  </a:lnTo>
                  <a:lnTo>
                    <a:pt x="21600" y="10818"/>
                  </a:lnTo>
                  <a:lnTo>
                    <a:pt x="21600" y="1170"/>
                  </a:lnTo>
                  <a:lnTo>
                    <a:pt x="19357" y="603"/>
                  </a:lnTo>
                  <a:lnTo>
                    <a:pt x="16698" y="390"/>
                  </a:lnTo>
                  <a:lnTo>
                    <a:pt x="13957" y="0"/>
                  </a:lnTo>
                  <a:lnTo>
                    <a:pt x="8058" y="0"/>
                  </a:lnTo>
                  <a:lnTo>
                    <a:pt x="5400" y="390"/>
                  </a:lnTo>
                  <a:lnTo>
                    <a:pt x="2741" y="603"/>
                  </a:lnTo>
                  <a:lnTo>
                    <a:pt x="0" y="1170"/>
                  </a:lnTo>
                  <a:lnTo>
                    <a:pt x="0" y="20430"/>
                  </a:lnTo>
                  <a:lnTo>
                    <a:pt x="2741" y="21032"/>
                  </a:lnTo>
                  <a:lnTo>
                    <a:pt x="5400" y="21210"/>
                  </a:lnTo>
                  <a:lnTo>
                    <a:pt x="8058" y="21423"/>
                  </a:lnTo>
                  <a:lnTo>
                    <a:pt x="10800" y="21600"/>
                  </a:lnTo>
                  <a:lnTo>
                    <a:pt x="13957" y="21423"/>
                  </a:lnTo>
                  <a:lnTo>
                    <a:pt x="16698" y="21210"/>
                  </a:lnTo>
                  <a:lnTo>
                    <a:pt x="19357" y="21032"/>
                  </a:lnTo>
                  <a:lnTo>
                    <a:pt x="21600" y="20430"/>
                  </a:lnTo>
                  <a:lnTo>
                    <a:pt x="21600" y="11775"/>
                  </a:lnTo>
                  <a:lnTo>
                    <a:pt x="20686" y="12556"/>
                  </a:lnTo>
                  <a:lnTo>
                    <a:pt x="19855" y="13300"/>
                  </a:lnTo>
                  <a:lnTo>
                    <a:pt x="18443" y="14081"/>
                  </a:lnTo>
                  <a:lnTo>
                    <a:pt x="17114" y="14648"/>
                  </a:lnTo>
                  <a:lnTo>
                    <a:pt x="15369" y="15038"/>
                  </a:lnTo>
                  <a:lnTo>
                    <a:pt x="13043" y="15251"/>
                  </a:lnTo>
                  <a:lnTo>
                    <a:pt x="10800" y="15428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82" name="Shape 682"/>
            <p:cNvSpPr/>
            <p:nvPr/>
          </p:nvSpPr>
          <p:spPr>
            <a:xfrm>
              <a:off x="506241" y="4455633"/>
              <a:ext cx="49987" cy="15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20"/>
                  </a:moveTo>
                  <a:lnTo>
                    <a:pt x="621" y="12530"/>
                  </a:lnTo>
                  <a:lnTo>
                    <a:pt x="1986" y="14281"/>
                  </a:lnTo>
                  <a:lnTo>
                    <a:pt x="3972" y="15792"/>
                  </a:lnTo>
                  <a:lnTo>
                    <a:pt x="6083" y="17304"/>
                  </a:lnTo>
                  <a:lnTo>
                    <a:pt x="9434" y="18577"/>
                  </a:lnTo>
                  <a:lnTo>
                    <a:pt x="12786" y="19890"/>
                  </a:lnTo>
                  <a:lnTo>
                    <a:pt x="17503" y="20765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7503" y="676"/>
                  </a:lnTo>
                  <a:lnTo>
                    <a:pt x="12786" y="1750"/>
                  </a:lnTo>
                  <a:lnTo>
                    <a:pt x="9434" y="3023"/>
                  </a:lnTo>
                  <a:lnTo>
                    <a:pt x="6083" y="4336"/>
                  </a:lnTo>
                  <a:lnTo>
                    <a:pt x="3972" y="5847"/>
                  </a:lnTo>
                  <a:lnTo>
                    <a:pt x="1986" y="7359"/>
                  </a:lnTo>
                  <a:lnTo>
                    <a:pt x="621" y="9070"/>
                  </a:lnTo>
                  <a:lnTo>
                    <a:pt x="0" y="1082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83" name="Shape 683"/>
            <p:cNvSpPr/>
            <p:nvPr/>
          </p:nvSpPr>
          <p:spPr>
            <a:xfrm>
              <a:off x="632801" y="4455633"/>
              <a:ext cx="49988" cy="15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20"/>
                  </a:moveTo>
                  <a:lnTo>
                    <a:pt x="20979" y="9070"/>
                  </a:lnTo>
                  <a:lnTo>
                    <a:pt x="20234" y="7359"/>
                  </a:lnTo>
                  <a:lnTo>
                    <a:pt x="18248" y="5649"/>
                  </a:lnTo>
                  <a:lnTo>
                    <a:pt x="15517" y="4336"/>
                  </a:lnTo>
                  <a:lnTo>
                    <a:pt x="12910" y="2824"/>
                  </a:lnTo>
                  <a:lnTo>
                    <a:pt x="8814" y="1750"/>
                  </a:lnTo>
                  <a:lnTo>
                    <a:pt x="4717" y="676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17" y="20964"/>
                  </a:lnTo>
                  <a:lnTo>
                    <a:pt x="8814" y="19890"/>
                  </a:lnTo>
                  <a:lnTo>
                    <a:pt x="12910" y="18577"/>
                  </a:lnTo>
                  <a:lnTo>
                    <a:pt x="15517" y="17304"/>
                  </a:lnTo>
                  <a:lnTo>
                    <a:pt x="18248" y="15792"/>
                  </a:lnTo>
                  <a:lnTo>
                    <a:pt x="20234" y="14281"/>
                  </a:lnTo>
                  <a:lnTo>
                    <a:pt x="20979" y="12530"/>
                  </a:lnTo>
                  <a:lnTo>
                    <a:pt x="21600" y="1082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84" name="Shape 684"/>
            <p:cNvSpPr/>
            <p:nvPr/>
          </p:nvSpPr>
          <p:spPr>
            <a:xfrm>
              <a:off x="3040029" y="4036021"/>
              <a:ext cx="48773" cy="981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080"/>
                  </a:moveTo>
                  <a:lnTo>
                    <a:pt x="624" y="10797"/>
                  </a:lnTo>
                  <a:lnTo>
                    <a:pt x="1998" y="10520"/>
                  </a:lnTo>
                  <a:lnTo>
                    <a:pt x="3371" y="10243"/>
                  </a:lnTo>
                  <a:lnTo>
                    <a:pt x="5993" y="10031"/>
                  </a:lnTo>
                  <a:lnTo>
                    <a:pt x="9364" y="9786"/>
                  </a:lnTo>
                  <a:lnTo>
                    <a:pt x="12735" y="9613"/>
                  </a:lnTo>
                  <a:lnTo>
                    <a:pt x="16855" y="9439"/>
                  </a:lnTo>
                  <a:lnTo>
                    <a:pt x="21600" y="9297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2830"/>
                  </a:lnTo>
                  <a:lnTo>
                    <a:pt x="16855" y="12688"/>
                  </a:lnTo>
                  <a:lnTo>
                    <a:pt x="12735" y="12547"/>
                  </a:lnTo>
                  <a:lnTo>
                    <a:pt x="9364" y="12335"/>
                  </a:lnTo>
                  <a:lnTo>
                    <a:pt x="5993" y="12129"/>
                  </a:lnTo>
                  <a:lnTo>
                    <a:pt x="3371" y="11884"/>
                  </a:lnTo>
                  <a:lnTo>
                    <a:pt x="1998" y="11640"/>
                  </a:lnTo>
                  <a:lnTo>
                    <a:pt x="624" y="11357"/>
                  </a:lnTo>
                  <a:lnTo>
                    <a:pt x="0" y="1108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85" name="Shape 685"/>
            <p:cNvSpPr/>
            <p:nvPr/>
          </p:nvSpPr>
          <p:spPr>
            <a:xfrm>
              <a:off x="3166589" y="4163842"/>
              <a:ext cx="49988" cy="375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6951"/>
                  </a:lnTo>
                  <a:lnTo>
                    <a:pt x="4717" y="17320"/>
                  </a:lnTo>
                  <a:lnTo>
                    <a:pt x="8690" y="17773"/>
                  </a:lnTo>
                  <a:lnTo>
                    <a:pt x="12041" y="18227"/>
                  </a:lnTo>
                  <a:lnTo>
                    <a:pt x="15393" y="18864"/>
                  </a:lnTo>
                  <a:lnTo>
                    <a:pt x="18248" y="19418"/>
                  </a:lnTo>
                  <a:lnTo>
                    <a:pt x="20234" y="20140"/>
                  </a:lnTo>
                  <a:lnTo>
                    <a:pt x="20855" y="2086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86" name="Shape 686"/>
            <p:cNvSpPr/>
            <p:nvPr/>
          </p:nvSpPr>
          <p:spPr>
            <a:xfrm>
              <a:off x="3166589" y="4540847"/>
              <a:ext cx="49988" cy="477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593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855" y="568"/>
                  </a:lnTo>
                  <a:lnTo>
                    <a:pt x="20234" y="1149"/>
                  </a:lnTo>
                  <a:lnTo>
                    <a:pt x="18248" y="1651"/>
                  </a:lnTo>
                  <a:lnTo>
                    <a:pt x="15393" y="2153"/>
                  </a:lnTo>
                  <a:lnTo>
                    <a:pt x="12041" y="2576"/>
                  </a:lnTo>
                  <a:lnTo>
                    <a:pt x="8690" y="3012"/>
                  </a:lnTo>
                  <a:lnTo>
                    <a:pt x="4717" y="3303"/>
                  </a:lnTo>
                  <a:lnTo>
                    <a:pt x="0" y="3593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87" name="Shape 687"/>
            <p:cNvSpPr/>
            <p:nvPr/>
          </p:nvSpPr>
          <p:spPr>
            <a:xfrm>
              <a:off x="3090394" y="4451760"/>
              <a:ext cx="74638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41" y="15454"/>
                  </a:moveTo>
                  <a:lnTo>
                    <a:pt x="8607" y="15241"/>
                  </a:lnTo>
                  <a:lnTo>
                    <a:pt x="6703" y="15063"/>
                  </a:lnTo>
                  <a:lnTo>
                    <a:pt x="4965" y="14672"/>
                  </a:lnTo>
                  <a:lnTo>
                    <a:pt x="3145" y="14068"/>
                  </a:lnTo>
                  <a:lnTo>
                    <a:pt x="1821" y="13322"/>
                  </a:lnTo>
                  <a:lnTo>
                    <a:pt x="910" y="12541"/>
                  </a:lnTo>
                  <a:lnTo>
                    <a:pt x="497" y="11759"/>
                  </a:lnTo>
                  <a:lnTo>
                    <a:pt x="0" y="10800"/>
                  </a:lnTo>
                  <a:lnTo>
                    <a:pt x="497" y="9841"/>
                  </a:lnTo>
                  <a:lnTo>
                    <a:pt x="910" y="9059"/>
                  </a:lnTo>
                  <a:lnTo>
                    <a:pt x="1821" y="8100"/>
                  </a:lnTo>
                  <a:lnTo>
                    <a:pt x="3145" y="7532"/>
                  </a:lnTo>
                  <a:lnTo>
                    <a:pt x="4965" y="6928"/>
                  </a:lnTo>
                  <a:lnTo>
                    <a:pt x="6703" y="6572"/>
                  </a:lnTo>
                  <a:lnTo>
                    <a:pt x="8607" y="6181"/>
                  </a:lnTo>
                  <a:lnTo>
                    <a:pt x="13076" y="6181"/>
                  </a:lnTo>
                  <a:lnTo>
                    <a:pt x="14814" y="6572"/>
                  </a:lnTo>
                  <a:lnTo>
                    <a:pt x="16635" y="6928"/>
                  </a:lnTo>
                  <a:lnTo>
                    <a:pt x="18455" y="7532"/>
                  </a:lnTo>
                  <a:lnTo>
                    <a:pt x="19779" y="8100"/>
                  </a:lnTo>
                  <a:lnTo>
                    <a:pt x="20690" y="9059"/>
                  </a:lnTo>
                  <a:lnTo>
                    <a:pt x="21186" y="9841"/>
                  </a:lnTo>
                  <a:lnTo>
                    <a:pt x="21600" y="10800"/>
                  </a:lnTo>
                  <a:lnTo>
                    <a:pt x="21600" y="959"/>
                  </a:lnTo>
                  <a:lnTo>
                    <a:pt x="18869" y="568"/>
                  </a:lnTo>
                  <a:lnTo>
                    <a:pt x="16221" y="213"/>
                  </a:lnTo>
                  <a:lnTo>
                    <a:pt x="13490" y="0"/>
                  </a:lnTo>
                  <a:lnTo>
                    <a:pt x="8110" y="0"/>
                  </a:lnTo>
                  <a:lnTo>
                    <a:pt x="5379" y="213"/>
                  </a:lnTo>
                  <a:lnTo>
                    <a:pt x="2731" y="568"/>
                  </a:lnTo>
                  <a:lnTo>
                    <a:pt x="0" y="959"/>
                  </a:lnTo>
                  <a:lnTo>
                    <a:pt x="0" y="20463"/>
                  </a:lnTo>
                  <a:lnTo>
                    <a:pt x="2731" y="21032"/>
                  </a:lnTo>
                  <a:lnTo>
                    <a:pt x="5379" y="21209"/>
                  </a:lnTo>
                  <a:lnTo>
                    <a:pt x="8110" y="21422"/>
                  </a:lnTo>
                  <a:lnTo>
                    <a:pt x="10841" y="21600"/>
                  </a:lnTo>
                  <a:lnTo>
                    <a:pt x="13490" y="21422"/>
                  </a:lnTo>
                  <a:lnTo>
                    <a:pt x="16221" y="21209"/>
                  </a:lnTo>
                  <a:lnTo>
                    <a:pt x="18869" y="21032"/>
                  </a:lnTo>
                  <a:lnTo>
                    <a:pt x="21600" y="20463"/>
                  </a:lnTo>
                  <a:lnTo>
                    <a:pt x="21600" y="10800"/>
                  </a:lnTo>
                  <a:lnTo>
                    <a:pt x="21186" y="11759"/>
                  </a:lnTo>
                  <a:lnTo>
                    <a:pt x="20690" y="12541"/>
                  </a:lnTo>
                  <a:lnTo>
                    <a:pt x="19779" y="13322"/>
                  </a:lnTo>
                  <a:lnTo>
                    <a:pt x="18455" y="14068"/>
                  </a:lnTo>
                  <a:lnTo>
                    <a:pt x="16635" y="14672"/>
                  </a:lnTo>
                  <a:lnTo>
                    <a:pt x="14814" y="15063"/>
                  </a:lnTo>
                  <a:lnTo>
                    <a:pt x="13076" y="15241"/>
                  </a:lnTo>
                  <a:lnTo>
                    <a:pt x="10841" y="15454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88" name="Shape 688"/>
            <p:cNvSpPr/>
            <p:nvPr/>
          </p:nvSpPr>
          <p:spPr>
            <a:xfrm>
              <a:off x="3040029" y="4459506"/>
              <a:ext cx="48773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98"/>
                  </a:moveTo>
                  <a:lnTo>
                    <a:pt x="624" y="12590"/>
                  </a:lnTo>
                  <a:lnTo>
                    <a:pt x="1998" y="14321"/>
                  </a:lnTo>
                  <a:lnTo>
                    <a:pt x="3371" y="15816"/>
                  </a:lnTo>
                  <a:lnTo>
                    <a:pt x="5993" y="17312"/>
                  </a:lnTo>
                  <a:lnTo>
                    <a:pt x="9364" y="18570"/>
                  </a:lnTo>
                  <a:lnTo>
                    <a:pt x="12735" y="19869"/>
                  </a:lnTo>
                  <a:lnTo>
                    <a:pt x="16855" y="20734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855" y="866"/>
                  </a:lnTo>
                  <a:lnTo>
                    <a:pt x="12735" y="1928"/>
                  </a:lnTo>
                  <a:lnTo>
                    <a:pt x="9364" y="2990"/>
                  </a:lnTo>
                  <a:lnTo>
                    <a:pt x="5993" y="4485"/>
                  </a:lnTo>
                  <a:lnTo>
                    <a:pt x="3371" y="5784"/>
                  </a:lnTo>
                  <a:lnTo>
                    <a:pt x="624" y="9167"/>
                  </a:lnTo>
                  <a:lnTo>
                    <a:pt x="0" y="10898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89" name="Shape 689"/>
            <p:cNvSpPr/>
            <p:nvPr/>
          </p:nvSpPr>
          <p:spPr>
            <a:xfrm>
              <a:off x="3166589" y="4459506"/>
              <a:ext cx="49988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4717" y="20734"/>
                  </a:lnTo>
                  <a:lnTo>
                    <a:pt x="8690" y="19869"/>
                  </a:lnTo>
                  <a:lnTo>
                    <a:pt x="12041" y="18570"/>
                  </a:lnTo>
                  <a:lnTo>
                    <a:pt x="15393" y="17312"/>
                  </a:lnTo>
                  <a:lnTo>
                    <a:pt x="18248" y="15816"/>
                  </a:lnTo>
                  <a:lnTo>
                    <a:pt x="20234" y="14321"/>
                  </a:lnTo>
                  <a:lnTo>
                    <a:pt x="20855" y="12590"/>
                  </a:lnTo>
                  <a:lnTo>
                    <a:pt x="21600" y="10898"/>
                  </a:lnTo>
                  <a:lnTo>
                    <a:pt x="20855" y="9167"/>
                  </a:lnTo>
                  <a:lnTo>
                    <a:pt x="20234" y="7475"/>
                  </a:lnTo>
                  <a:lnTo>
                    <a:pt x="18248" y="5784"/>
                  </a:lnTo>
                  <a:lnTo>
                    <a:pt x="15393" y="4485"/>
                  </a:lnTo>
                  <a:lnTo>
                    <a:pt x="12041" y="2990"/>
                  </a:lnTo>
                  <a:lnTo>
                    <a:pt x="8690" y="1928"/>
                  </a:lnTo>
                  <a:lnTo>
                    <a:pt x="4717" y="866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90" name="Shape 690"/>
            <p:cNvSpPr/>
            <p:nvPr/>
          </p:nvSpPr>
          <p:spPr>
            <a:xfrm>
              <a:off x="2786908" y="4311029"/>
              <a:ext cx="176646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491" y="21385"/>
                  </a:lnTo>
                  <a:lnTo>
                    <a:pt x="6572" y="20812"/>
                  </a:lnTo>
                  <a:lnTo>
                    <a:pt x="4654" y="19845"/>
                  </a:lnTo>
                  <a:lnTo>
                    <a:pt x="3091" y="18484"/>
                  </a:lnTo>
                  <a:lnTo>
                    <a:pt x="1741" y="16907"/>
                  </a:lnTo>
                  <a:lnTo>
                    <a:pt x="781" y="14973"/>
                  </a:lnTo>
                  <a:lnTo>
                    <a:pt x="213" y="13039"/>
                  </a:lnTo>
                  <a:lnTo>
                    <a:pt x="0" y="10890"/>
                  </a:lnTo>
                  <a:lnTo>
                    <a:pt x="213" y="8561"/>
                  </a:lnTo>
                  <a:lnTo>
                    <a:pt x="781" y="6591"/>
                  </a:lnTo>
                  <a:lnTo>
                    <a:pt x="1741" y="4657"/>
                  </a:lnTo>
                  <a:lnTo>
                    <a:pt x="3091" y="3116"/>
                  </a:lnTo>
                  <a:lnTo>
                    <a:pt x="4654" y="1755"/>
                  </a:lnTo>
                  <a:lnTo>
                    <a:pt x="6572" y="788"/>
                  </a:lnTo>
                  <a:lnTo>
                    <a:pt x="8491" y="179"/>
                  </a:lnTo>
                  <a:lnTo>
                    <a:pt x="10800" y="0"/>
                  </a:lnTo>
                  <a:lnTo>
                    <a:pt x="12932" y="179"/>
                  </a:lnTo>
                  <a:lnTo>
                    <a:pt x="14850" y="788"/>
                  </a:lnTo>
                  <a:lnTo>
                    <a:pt x="16804" y="1755"/>
                  </a:lnTo>
                  <a:lnTo>
                    <a:pt x="18332" y="3116"/>
                  </a:lnTo>
                  <a:lnTo>
                    <a:pt x="19682" y="4657"/>
                  </a:lnTo>
                  <a:lnTo>
                    <a:pt x="20641" y="6591"/>
                  </a:lnTo>
                  <a:lnTo>
                    <a:pt x="21209" y="8561"/>
                  </a:lnTo>
                  <a:lnTo>
                    <a:pt x="21600" y="10890"/>
                  </a:lnTo>
                  <a:lnTo>
                    <a:pt x="21209" y="13039"/>
                  </a:lnTo>
                  <a:lnTo>
                    <a:pt x="20641" y="14973"/>
                  </a:lnTo>
                  <a:lnTo>
                    <a:pt x="19682" y="16907"/>
                  </a:lnTo>
                  <a:lnTo>
                    <a:pt x="18332" y="18484"/>
                  </a:lnTo>
                  <a:lnTo>
                    <a:pt x="16804" y="19845"/>
                  </a:lnTo>
                  <a:lnTo>
                    <a:pt x="14850" y="20812"/>
                  </a:lnTo>
                  <a:lnTo>
                    <a:pt x="12932" y="21385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8882" y="6591"/>
                  </a:lnTo>
                  <a:lnTo>
                    <a:pt x="8136" y="6985"/>
                  </a:lnTo>
                  <a:lnTo>
                    <a:pt x="7532" y="7558"/>
                  </a:lnTo>
                  <a:lnTo>
                    <a:pt x="6963" y="8167"/>
                  </a:lnTo>
                  <a:lnTo>
                    <a:pt x="6572" y="8955"/>
                  </a:lnTo>
                  <a:lnTo>
                    <a:pt x="6181" y="9922"/>
                  </a:lnTo>
                  <a:lnTo>
                    <a:pt x="6181" y="11678"/>
                  </a:lnTo>
                  <a:lnTo>
                    <a:pt x="6572" y="12645"/>
                  </a:lnTo>
                  <a:lnTo>
                    <a:pt x="6963" y="13433"/>
                  </a:lnTo>
                  <a:lnTo>
                    <a:pt x="7532" y="14006"/>
                  </a:lnTo>
                  <a:lnTo>
                    <a:pt x="8136" y="14579"/>
                  </a:lnTo>
                  <a:lnTo>
                    <a:pt x="8882" y="15188"/>
                  </a:lnTo>
                  <a:lnTo>
                    <a:pt x="9841" y="15367"/>
                  </a:lnTo>
                  <a:lnTo>
                    <a:pt x="11582" y="15367"/>
                  </a:lnTo>
                  <a:lnTo>
                    <a:pt x="12541" y="15188"/>
                  </a:lnTo>
                  <a:lnTo>
                    <a:pt x="13322" y="14579"/>
                  </a:lnTo>
                  <a:lnTo>
                    <a:pt x="14104" y="14006"/>
                  </a:lnTo>
                  <a:lnTo>
                    <a:pt x="14495" y="13433"/>
                  </a:lnTo>
                  <a:lnTo>
                    <a:pt x="15063" y="12645"/>
                  </a:lnTo>
                  <a:lnTo>
                    <a:pt x="15241" y="11678"/>
                  </a:lnTo>
                  <a:lnTo>
                    <a:pt x="15454" y="10890"/>
                  </a:lnTo>
                  <a:lnTo>
                    <a:pt x="15241" y="9922"/>
                  </a:lnTo>
                  <a:lnTo>
                    <a:pt x="15063" y="8955"/>
                  </a:lnTo>
                  <a:lnTo>
                    <a:pt x="14495" y="8167"/>
                  </a:lnTo>
                  <a:lnTo>
                    <a:pt x="14104" y="7558"/>
                  </a:lnTo>
                  <a:lnTo>
                    <a:pt x="13322" y="6985"/>
                  </a:lnTo>
                  <a:lnTo>
                    <a:pt x="12541" y="6591"/>
                  </a:lnTo>
                  <a:lnTo>
                    <a:pt x="11582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91" name="Shape 691"/>
            <p:cNvSpPr/>
            <p:nvPr/>
          </p:nvSpPr>
          <p:spPr>
            <a:xfrm>
              <a:off x="2152815" y="3856557"/>
              <a:ext cx="176645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422"/>
                  </a:lnTo>
                  <a:lnTo>
                    <a:pt x="6750" y="20641"/>
                  </a:lnTo>
                  <a:lnTo>
                    <a:pt x="4832" y="19682"/>
                  </a:lnTo>
                  <a:lnTo>
                    <a:pt x="3268" y="18332"/>
                  </a:lnTo>
                  <a:lnTo>
                    <a:pt x="1954" y="16804"/>
                  </a:lnTo>
                  <a:lnTo>
                    <a:pt x="959" y="15063"/>
                  </a:lnTo>
                  <a:lnTo>
                    <a:pt x="391" y="12932"/>
                  </a:lnTo>
                  <a:lnTo>
                    <a:pt x="0" y="10800"/>
                  </a:lnTo>
                  <a:lnTo>
                    <a:pt x="391" y="8668"/>
                  </a:lnTo>
                  <a:lnTo>
                    <a:pt x="959" y="6572"/>
                  </a:lnTo>
                  <a:lnTo>
                    <a:pt x="1954" y="4832"/>
                  </a:lnTo>
                  <a:lnTo>
                    <a:pt x="3268" y="3091"/>
                  </a:lnTo>
                  <a:lnTo>
                    <a:pt x="4832" y="1918"/>
                  </a:lnTo>
                  <a:lnTo>
                    <a:pt x="6750" y="781"/>
                  </a:lnTo>
                  <a:lnTo>
                    <a:pt x="8668" y="213"/>
                  </a:lnTo>
                  <a:lnTo>
                    <a:pt x="10800" y="0"/>
                  </a:lnTo>
                  <a:lnTo>
                    <a:pt x="12932" y="213"/>
                  </a:lnTo>
                  <a:lnTo>
                    <a:pt x="15028" y="781"/>
                  </a:lnTo>
                  <a:lnTo>
                    <a:pt x="16804" y="1918"/>
                  </a:lnTo>
                  <a:lnTo>
                    <a:pt x="18509" y="3091"/>
                  </a:lnTo>
                  <a:lnTo>
                    <a:pt x="19859" y="4832"/>
                  </a:lnTo>
                  <a:lnTo>
                    <a:pt x="20854" y="6572"/>
                  </a:lnTo>
                  <a:lnTo>
                    <a:pt x="21422" y="8668"/>
                  </a:lnTo>
                  <a:lnTo>
                    <a:pt x="21600" y="10800"/>
                  </a:lnTo>
                  <a:lnTo>
                    <a:pt x="21422" y="12932"/>
                  </a:lnTo>
                  <a:lnTo>
                    <a:pt x="20854" y="15063"/>
                  </a:lnTo>
                  <a:lnTo>
                    <a:pt x="19859" y="16804"/>
                  </a:lnTo>
                  <a:lnTo>
                    <a:pt x="18509" y="18332"/>
                  </a:lnTo>
                  <a:lnTo>
                    <a:pt x="16804" y="19682"/>
                  </a:lnTo>
                  <a:lnTo>
                    <a:pt x="15028" y="20641"/>
                  </a:lnTo>
                  <a:lnTo>
                    <a:pt x="12932" y="21422"/>
                  </a:lnTo>
                  <a:lnTo>
                    <a:pt x="10800" y="21600"/>
                  </a:lnTo>
                  <a:close/>
                  <a:moveTo>
                    <a:pt x="10800" y="6181"/>
                  </a:moveTo>
                  <a:lnTo>
                    <a:pt x="9841" y="6181"/>
                  </a:lnTo>
                  <a:lnTo>
                    <a:pt x="9059" y="6572"/>
                  </a:lnTo>
                  <a:lnTo>
                    <a:pt x="8313" y="6963"/>
                  </a:lnTo>
                  <a:lnTo>
                    <a:pt x="7532" y="7532"/>
                  </a:lnTo>
                  <a:lnTo>
                    <a:pt x="6963" y="8313"/>
                  </a:lnTo>
                  <a:lnTo>
                    <a:pt x="6572" y="9095"/>
                  </a:lnTo>
                  <a:lnTo>
                    <a:pt x="6359" y="9841"/>
                  </a:lnTo>
                  <a:lnTo>
                    <a:pt x="6181" y="10800"/>
                  </a:lnTo>
                  <a:lnTo>
                    <a:pt x="6359" y="11759"/>
                  </a:lnTo>
                  <a:lnTo>
                    <a:pt x="6572" y="12541"/>
                  </a:lnTo>
                  <a:lnTo>
                    <a:pt x="6963" y="13322"/>
                  </a:lnTo>
                  <a:lnTo>
                    <a:pt x="7532" y="14104"/>
                  </a:lnTo>
                  <a:lnTo>
                    <a:pt x="8313" y="14672"/>
                  </a:lnTo>
                  <a:lnTo>
                    <a:pt x="9059" y="15063"/>
                  </a:lnTo>
                  <a:lnTo>
                    <a:pt x="9841" y="15241"/>
                  </a:lnTo>
                  <a:lnTo>
                    <a:pt x="10800" y="15454"/>
                  </a:lnTo>
                  <a:lnTo>
                    <a:pt x="11759" y="15241"/>
                  </a:lnTo>
                  <a:lnTo>
                    <a:pt x="12541" y="15063"/>
                  </a:lnTo>
                  <a:lnTo>
                    <a:pt x="13500" y="14672"/>
                  </a:lnTo>
                  <a:lnTo>
                    <a:pt x="14068" y="14104"/>
                  </a:lnTo>
                  <a:lnTo>
                    <a:pt x="14672" y="13322"/>
                  </a:lnTo>
                  <a:lnTo>
                    <a:pt x="15028" y="12541"/>
                  </a:lnTo>
                  <a:lnTo>
                    <a:pt x="15419" y="11759"/>
                  </a:lnTo>
                  <a:lnTo>
                    <a:pt x="15419" y="9841"/>
                  </a:lnTo>
                  <a:lnTo>
                    <a:pt x="15028" y="9095"/>
                  </a:lnTo>
                  <a:lnTo>
                    <a:pt x="14672" y="8313"/>
                  </a:lnTo>
                  <a:lnTo>
                    <a:pt x="14068" y="7532"/>
                  </a:lnTo>
                  <a:lnTo>
                    <a:pt x="13500" y="6963"/>
                  </a:lnTo>
                  <a:lnTo>
                    <a:pt x="12754" y="6572"/>
                  </a:lnTo>
                  <a:lnTo>
                    <a:pt x="11759" y="6181"/>
                  </a:lnTo>
                  <a:lnTo>
                    <a:pt x="10800" y="6181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92" name="Shape 692"/>
            <p:cNvSpPr/>
            <p:nvPr/>
          </p:nvSpPr>
          <p:spPr>
            <a:xfrm>
              <a:off x="3294440" y="3462767"/>
              <a:ext cx="175426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0" y="21600"/>
                  </a:moveTo>
                  <a:lnTo>
                    <a:pt x="8561" y="21421"/>
                  </a:lnTo>
                  <a:lnTo>
                    <a:pt x="6627" y="20812"/>
                  </a:lnTo>
                  <a:lnTo>
                    <a:pt x="4657" y="19845"/>
                  </a:lnTo>
                  <a:lnTo>
                    <a:pt x="3116" y="18484"/>
                  </a:lnTo>
                  <a:lnTo>
                    <a:pt x="1755" y="16943"/>
                  </a:lnTo>
                  <a:lnTo>
                    <a:pt x="788" y="15009"/>
                  </a:lnTo>
                  <a:lnTo>
                    <a:pt x="215" y="13039"/>
                  </a:lnTo>
                  <a:lnTo>
                    <a:pt x="0" y="10890"/>
                  </a:lnTo>
                  <a:lnTo>
                    <a:pt x="215" y="8561"/>
                  </a:lnTo>
                  <a:lnTo>
                    <a:pt x="788" y="6627"/>
                  </a:lnTo>
                  <a:lnTo>
                    <a:pt x="1755" y="4657"/>
                  </a:lnTo>
                  <a:lnTo>
                    <a:pt x="3116" y="3116"/>
                  </a:lnTo>
                  <a:lnTo>
                    <a:pt x="4657" y="1755"/>
                  </a:lnTo>
                  <a:lnTo>
                    <a:pt x="6627" y="788"/>
                  </a:lnTo>
                  <a:lnTo>
                    <a:pt x="8561" y="179"/>
                  </a:lnTo>
                  <a:lnTo>
                    <a:pt x="10710" y="0"/>
                  </a:lnTo>
                  <a:lnTo>
                    <a:pt x="12824" y="179"/>
                  </a:lnTo>
                  <a:lnTo>
                    <a:pt x="14973" y="788"/>
                  </a:lnTo>
                  <a:lnTo>
                    <a:pt x="16728" y="1755"/>
                  </a:lnTo>
                  <a:lnTo>
                    <a:pt x="18484" y="3116"/>
                  </a:lnTo>
                  <a:lnTo>
                    <a:pt x="19845" y="4871"/>
                  </a:lnTo>
                  <a:lnTo>
                    <a:pt x="20812" y="6627"/>
                  </a:lnTo>
                  <a:lnTo>
                    <a:pt x="21385" y="8740"/>
                  </a:lnTo>
                  <a:lnTo>
                    <a:pt x="21600" y="10890"/>
                  </a:lnTo>
                  <a:lnTo>
                    <a:pt x="21385" y="13039"/>
                  </a:lnTo>
                  <a:lnTo>
                    <a:pt x="20812" y="15009"/>
                  </a:lnTo>
                  <a:lnTo>
                    <a:pt x="19845" y="16943"/>
                  </a:lnTo>
                  <a:lnTo>
                    <a:pt x="18484" y="18484"/>
                  </a:lnTo>
                  <a:lnTo>
                    <a:pt x="16728" y="19845"/>
                  </a:lnTo>
                  <a:lnTo>
                    <a:pt x="14973" y="20812"/>
                  </a:lnTo>
                  <a:lnTo>
                    <a:pt x="12824" y="21421"/>
                  </a:lnTo>
                  <a:lnTo>
                    <a:pt x="10710" y="21600"/>
                  </a:lnTo>
                  <a:close/>
                  <a:moveTo>
                    <a:pt x="10710" y="6233"/>
                  </a:moveTo>
                  <a:lnTo>
                    <a:pt x="9922" y="6233"/>
                  </a:lnTo>
                  <a:lnTo>
                    <a:pt x="8955" y="6627"/>
                  </a:lnTo>
                  <a:lnTo>
                    <a:pt x="8167" y="7021"/>
                  </a:lnTo>
                  <a:lnTo>
                    <a:pt x="7021" y="8167"/>
                  </a:lnTo>
                  <a:lnTo>
                    <a:pt x="6412" y="8955"/>
                  </a:lnTo>
                  <a:lnTo>
                    <a:pt x="6233" y="9922"/>
                  </a:lnTo>
                  <a:lnTo>
                    <a:pt x="6233" y="11678"/>
                  </a:lnTo>
                  <a:lnTo>
                    <a:pt x="6412" y="12645"/>
                  </a:lnTo>
                  <a:lnTo>
                    <a:pt x="7021" y="13433"/>
                  </a:lnTo>
                  <a:lnTo>
                    <a:pt x="7594" y="14006"/>
                  </a:lnTo>
                  <a:lnTo>
                    <a:pt x="8167" y="14579"/>
                  </a:lnTo>
                  <a:lnTo>
                    <a:pt x="8955" y="15152"/>
                  </a:lnTo>
                  <a:lnTo>
                    <a:pt x="9922" y="15367"/>
                  </a:lnTo>
                  <a:lnTo>
                    <a:pt x="11678" y="15367"/>
                  </a:lnTo>
                  <a:lnTo>
                    <a:pt x="12645" y="15152"/>
                  </a:lnTo>
                  <a:lnTo>
                    <a:pt x="13433" y="14579"/>
                  </a:lnTo>
                  <a:lnTo>
                    <a:pt x="14006" y="14006"/>
                  </a:lnTo>
                  <a:lnTo>
                    <a:pt x="14579" y="13433"/>
                  </a:lnTo>
                  <a:lnTo>
                    <a:pt x="14973" y="12645"/>
                  </a:lnTo>
                  <a:lnTo>
                    <a:pt x="15367" y="11678"/>
                  </a:lnTo>
                  <a:lnTo>
                    <a:pt x="15367" y="9922"/>
                  </a:lnTo>
                  <a:lnTo>
                    <a:pt x="14973" y="8955"/>
                  </a:lnTo>
                  <a:lnTo>
                    <a:pt x="14579" y="8167"/>
                  </a:lnTo>
                  <a:lnTo>
                    <a:pt x="14006" y="7594"/>
                  </a:lnTo>
                  <a:lnTo>
                    <a:pt x="13433" y="7021"/>
                  </a:lnTo>
                  <a:lnTo>
                    <a:pt x="12645" y="6627"/>
                  </a:lnTo>
                  <a:lnTo>
                    <a:pt x="11678" y="6233"/>
                  </a:lnTo>
                  <a:lnTo>
                    <a:pt x="10710" y="6233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93" name="Shape 693"/>
            <p:cNvSpPr/>
            <p:nvPr/>
          </p:nvSpPr>
          <p:spPr>
            <a:xfrm>
              <a:off x="1392162" y="4462089"/>
              <a:ext cx="176646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704" y="21422"/>
                  </a:lnTo>
                  <a:lnTo>
                    <a:pt x="6572" y="20818"/>
                  </a:lnTo>
                  <a:lnTo>
                    <a:pt x="4832" y="19859"/>
                  </a:lnTo>
                  <a:lnTo>
                    <a:pt x="3304" y="18509"/>
                  </a:lnTo>
                  <a:lnTo>
                    <a:pt x="1954" y="16768"/>
                  </a:lnTo>
                  <a:lnTo>
                    <a:pt x="995" y="15063"/>
                  </a:lnTo>
                  <a:lnTo>
                    <a:pt x="213" y="12932"/>
                  </a:lnTo>
                  <a:lnTo>
                    <a:pt x="0" y="10800"/>
                  </a:lnTo>
                  <a:lnTo>
                    <a:pt x="213" y="8704"/>
                  </a:lnTo>
                  <a:lnTo>
                    <a:pt x="995" y="6750"/>
                  </a:lnTo>
                  <a:lnTo>
                    <a:pt x="1954" y="4832"/>
                  </a:lnTo>
                  <a:lnTo>
                    <a:pt x="3304" y="3304"/>
                  </a:lnTo>
                  <a:lnTo>
                    <a:pt x="4832" y="1918"/>
                  </a:lnTo>
                  <a:lnTo>
                    <a:pt x="6572" y="959"/>
                  </a:lnTo>
                  <a:lnTo>
                    <a:pt x="8704" y="391"/>
                  </a:lnTo>
                  <a:lnTo>
                    <a:pt x="10800" y="0"/>
                  </a:lnTo>
                  <a:lnTo>
                    <a:pt x="12932" y="391"/>
                  </a:lnTo>
                  <a:lnTo>
                    <a:pt x="15063" y="959"/>
                  </a:lnTo>
                  <a:lnTo>
                    <a:pt x="16768" y="1918"/>
                  </a:lnTo>
                  <a:lnTo>
                    <a:pt x="18545" y="3304"/>
                  </a:lnTo>
                  <a:lnTo>
                    <a:pt x="19682" y="4832"/>
                  </a:lnTo>
                  <a:lnTo>
                    <a:pt x="20818" y="6750"/>
                  </a:lnTo>
                  <a:lnTo>
                    <a:pt x="21422" y="8704"/>
                  </a:lnTo>
                  <a:lnTo>
                    <a:pt x="21600" y="10800"/>
                  </a:lnTo>
                  <a:lnTo>
                    <a:pt x="21422" y="12932"/>
                  </a:lnTo>
                  <a:lnTo>
                    <a:pt x="20818" y="15063"/>
                  </a:lnTo>
                  <a:lnTo>
                    <a:pt x="19682" y="16768"/>
                  </a:lnTo>
                  <a:lnTo>
                    <a:pt x="18545" y="18509"/>
                  </a:lnTo>
                  <a:lnTo>
                    <a:pt x="16768" y="19859"/>
                  </a:lnTo>
                  <a:lnTo>
                    <a:pt x="15063" y="20818"/>
                  </a:lnTo>
                  <a:lnTo>
                    <a:pt x="12932" y="21422"/>
                  </a:lnTo>
                  <a:lnTo>
                    <a:pt x="10800" y="21600"/>
                  </a:lnTo>
                  <a:close/>
                  <a:moveTo>
                    <a:pt x="10800" y="6181"/>
                  </a:moveTo>
                  <a:lnTo>
                    <a:pt x="9841" y="6359"/>
                  </a:lnTo>
                  <a:lnTo>
                    <a:pt x="9059" y="6537"/>
                  </a:lnTo>
                  <a:lnTo>
                    <a:pt x="8313" y="6928"/>
                  </a:lnTo>
                  <a:lnTo>
                    <a:pt x="7532" y="7532"/>
                  </a:lnTo>
                  <a:lnTo>
                    <a:pt x="6963" y="8313"/>
                  </a:lnTo>
                  <a:lnTo>
                    <a:pt x="6572" y="9059"/>
                  </a:lnTo>
                  <a:lnTo>
                    <a:pt x="6395" y="9841"/>
                  </a:lnTo>
                  <a:lnTo>
                    <a:pt x="6181" y="10800"/>
                  </a:lnTo>
                  <a:lnTo>
                    <a:pt x="6395" y="11759"/>
                  </a:lnTo>
                  <a:lnTo>
                    <a:pt x="6572" y="12718"/>
                  </a:lnTo>
                  <a:lnTo>
                    <a:pt x="6963" y="13500"/>
                  </a:lnTo>
                  <a:lnTo>
                    <a:pt x="7532" y="14104"/>
                  </a:lnTo>
                  <a:lnTo>
                    <a:pt x="8313" y="14672"/>
                  </a:lnTo>
                  <a:lnTo>
                    <a:pt x="9059" y="15063"/>
                  </a:lnTo>
                  <a:lnTo>
                    <a:pt x="9841" y="15419"/>
                  </a:lnTo>
                  <a:lnTo>
                    <a:pt x="11795" y="15419"/>
                  </a:lnTo>
                  <a:lnTo>
                    <a:pt x="12541" y="15063"/>
                  </a:lnTo>
                  <a:lnTo>
                    <a:pt x="13322" y="14672"/>
                  </a:lnTo>
                  <a:lnTo>
                    <a:pt x="14104" y="14104"/>
                  </a:lnTo>
                  <a:lnTo>
                    <a:pt x="14672" y="13500"/>
                  </a:lnTo>
                  <a:lnTo>
                    <a:pt x="15063" y="12718"/>
                  </a:lnTo>
                  <a:lnTo>
                    <a:pt x="15241" y="11759"/>
                  </a:lnTo>
                  <a:lnTo>
                    <a:pt x="15419" y="10800"/>
                  </a:lnTo>
                  <a:lnTo>
                    <a:pt x="15241" y="9841"/>
                  </a:lnTo>
                  <a:lnTo>
                    <a:pt x="15063" y="9059"/>
                  </a:lnTo>
                  <a:lnTo>
                    <a:pt x="14672" y="8313"/>
                  </a:lnTo>
                  <a:lnTo>
                    <a:pt x="14104" y="7532"/>
                  </a:lnTo>
                  <a:lnTo>
                    <a:pt x="13322" y="6928"/>
                  </a:lnTo>
                  <a:lnTo>
                    <a:pt x="12541" y="6537"/>
                  </a:lnTo>
                  <a:lnTo>
                    <a:pt x="11795" y="6359"/>
                  </a:lnTo>
                  <a:lnTo>
                    <a:pt x="10800" y="6181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94" name="Shape 694"/>
            <p:cNvSpPr/>
            <p:nvPr/>
          </p:nvSpPr>
          <p:spPr>
            <a:xfrm>
              <a:off x="1646574" y="4358800"/>
              <a:ext cx="175424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92" y="21600"/>
                  </a:moveTo>
                  <a:lnTo>
                    <a:pt x="8575" y="21421"/>
                  </a:lnTo>
                  <a:lnTo>
                    <a:pt x="6602" y="20812"/>
                  </a:lnTo>
                  <a:lnTo>
                    <a:pt x="4664" y="19845"/>
                  </a:lnTo>
                  <a:lnTo>
                    <a:pt x="3122" y="18484"/>
                  </a:lnTo>
                  <a:lnTo>
                    <a:pt x="1758" y="16943"/>
                  </a:lnTo>
                  <a:lnTo>
                    <a:pt x="753" y="14973"/>
                  </a:lnTo>
                  <a:lnTo>
                    <a:pt x="179" y="13039"/>
                  </a:lnTo>
                  <a:lnTo>
                    <a:pt x="0" y="10675"/>
                  </a:lnTo>
                  <a:lnTo>
                    <a:pt x="179" y="8561"/>
                  </a:lnTo>
                  <a:lnTo>
                    <a:pt x="753" y="6591"/>
                  </a:lnTo>
                  <a:lnTo>
                    <a:pt x="1758" y="4657"/>
                  </a:lnTo>
                  <a:lnTo>
                    <a:pt x="3122" y="3116"/>
                  </a:lnTo>
                  <a:lnTo>
                    <a:pt x="4664" y="1719"/>
                  </a:lnTo>
                  <a:lnTo>
                    <a:pt x="6602" y="752"/>
                  </a:lnTo>
                  <a:lnTo>
                    <a:pt x="8575" y="179"/>
                  </a:lnTo>
                  <a:lnTo>
                    <a:pt x="10692" y="0"/>
                  </a:lnTo>
                  <a:lnTo>
                    <a:pt x="13025" y="179"/>
                  </a:lnTo>
                  <a:lnTo>
                    <a:pt x="14998" y="752"/>
                  </a:lnTo>
                  <a:lnTo>
                    <a:pt x="16936" y="1719"/>
                  </a:lnTo>
                  <a:lnTo>
                    <a:pt x="18514" y="3116"/>
                  </a:lnTo>
                  <a:lnTo>
                    <a:pt x="19878" y="4657"/>
                  </a:lnTo>
                  <a:lnTo>
                    <a:pt x="20847" y="6591"/>
                  </a:lnTo>
                  <a:lnTo>
                    <a:pt x="21421" y="8561"/>
                  </a:lnTo>
                  <a:lnTo>
                    <a:pt x="21600" y="10675"/>
                  </a:lnTo>
                  <a:lnTo>
                    <a:pt x="21421" y="13039"/>
                  </a:lnTo>
                  <a:lnTo>
                    <a:pt x="20847" y="14973"/>
                  </a:lnTo>
                  <a:lnTo>
                    <a:pt x="19878" y="16943"/>
                  </a:lnTo>
                  <a:lnTo>
                    <a:pt x="18514" y="18484"/>
                  </a:lnTo>
                  <a:lnTo>
                    <a:pt x="16936" y="19845"/>
                  </a:lnTo>
                  <a:lnTo>
                    <a:pt x="14998" y="20812"/>
                  </a:lnTo>
                  <a:lnTo>
                    <a:pt x="13025" y="21421"/>
                  </a:lnTo>
                  <a:lnTo>
                    <a:pt x="10692" y="21600"/>
                  </a:lnTo>
                  <a:close/>
                  <a:moveTo>
                    <a:pt x="10692" y="6197"/>
                  </a:moveTo>
                  <a:lnTo>
                    <a:pt x="9939" y="6197"/>
                  </a:lnTo>
                  <a:lnTo>
                    <a:pt x="8970" y="6591"/>
                  </a:lnTo>
                  <a:lnTo>
                    <a:pt x="8181" y="7021"/>
                  </a:lnTo>
                  <a:lnTo>
                    <a:pt x="7571" y="7594"/>
                  </a:lnTo>
                  <a:lnTo>
                    <a:pt x="6997" y="8167"/>
                  </a:lnTo>
                  <a:lnTo>
                    <a:pt x="6602" y="8955"/>
                  </a:lnTo>
                  <a:lnTo>
                    <a:pt x="6207" y="9922"/>
                  </a:lnTo>
                  <a:lnTo>
                    <a:pt x="6207" y="11642"/>
                  </a:lnTo>
                  <a:lnTo>
                    <a:pt x="6602" y="12645"/>
                  </a:lnTo>
                  <a:lnTo>
                    <a:pt x="6997" y="13433"/>
                  </a:lnTo>
                  <a:lnTo>
                    <a:pt x="7571" y="14006"/>
                  </a:lnTo>
                  <a:lnTo>
                    <a:pt x="8181" y="14579"/>
                  </a:lnTo>
                  <a:lnTo>
                    <a:pt x="8970" y="14973"/>
                  </a:lnTo>
                  <a:lnTo>
                    <a:pt x="9939" y="15367"/>
                  </a:lnTo>
                  <a:lnTo>
                    <a:pt x="11661" y="15367"/>
                  </a:lnTo>
                  <a:lnTo>
                    <a:pt x="12666" y="14973"/>
                  </a:lnTo>
                  <a:lnTo>
                    <a:pt x="13455" y="14579"/>
                  </a:lnTo>
                  <a:lnTo>
                    <a:pt x="14029" y="14006"/>
                  </a:lnTo>
                  <a:lnTo>
                    <a:pt x="14603" y="13433"/>
                  </a:lnTo>
                  <a:lnTo>
                    <a:pt x="14998" y="12645"/>
                  </a:lnTo>
                  <a:lnTo>
                    <a:pt x="15393" y="11642"/>
                  </a:lnTo>
                  <a:lnTo>
                    <a:pt x="15393" y="9922"/>
                  </a:lnTo>
                  <a:lnTo>
                    <a:pt x="14998" y="8955"/>
                  </a:lnTo>
                  <a:lnTo>
                    <a:pt x="14603" y="8167"/>
                  </a:lnTo>
                  <a:lnTo>
                    <a:pt x="14029" y="7594"/>
                  </a:lnTo>
                  <a:lnTo>
                    <a:pt x="13455" y="7021"/>
                  </a:lnTo>
                  <a:lnTo>
                    <a:pt x="12666" y="6591"/>
                  </a:lnTo>
                  <a:lnTo>
                    <a:pt x="11661" y="6197"/>
                  </a:lnTo>
                  <a:lnTo>
                    <a:pt x="10692" y="6197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95" name="Shape 695"/>
            <p:cNvSpPr/>
            <p:nvPr/>
          </p:nvSpPr>
          <p:spPr>
            <a:xfrm>
              <a:off x="2152815" y="4383331"/>
              <a:ext cx="49988" cy="158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600" y="9053"/>
                  </a:lnTo>
                  <a:lnTo>
                    <a:pt x="20234" y="7345"/>
                  </a:lnTo>
                  <a:lnTo>
                    <a:pt x="18248" y="5837"/>
                  </a:lnTo>
                  <a:lnTo>
                    <a:pt x="15517" y="4328"/>
                  </a:lnTo>
                  <a:lnTo>
                    <a:pt x="12786" y="3017"/>
                  </a:lnTo>
                  <a:lnTo>
                    <a:pt x="8814" y="1747"/>
                  </a:lnTo>
                  <a:lnTo>
                    <a:pt x="4717" y="675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17" y="20925"/>
                  </a:lnTo>
                  <a:lnTo>
                    <a:pt x="8814" y="19853"/>
                  </a:lnTo>
                  <a:lnTo>
                    <a:pt x="12786" y="18543"/>
                  </a:lnTo>
                  <a:lnTo>
                    <a:pt x="15517" y="17272"/>
                  </a:lnTo>
                  <a:lnTo>
                    <a:pt x="18248" y="15763"/>
                  </a:lnTo>
                  <a:lnTo>
                    <a:pt x="20234" y="14254"/>
                  </a:lnTo>
                  <a:lnTo>
                    <a:pt x="21600" y="12507"/>
                  </a:lnTo>
                  <a:lnTo>
                    <a:pt x="21600" y="1080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96" name="Shape 696"/>
            <p:cNvSpPr/>
            <p:nvPr/>
          </p:nvSpPr>
          <p:spPr>
            <a:xfrm>
              <a:off x="2532496" y="4462089"/>
              <a:ext cx="48773" cy="554782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97" name="Shape 697"/>
            <p:cNvSpPr/>
            <p:nvPr/>
          </p:nvSpPr>
          <p:spPr>
            <a:xfrm>
              <a:off x="1520014" y="3523449"/>
              <a:ext cx="548577" cy="554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32" y="21600"/>
                  </a:moveTo>
                  <a:lnTo>
                    <a:pt x="10553" y="21555"/>
                  </a:lnTo>
                  <a:lnTo>
                    <a:pt x="10426" y="21486"/>
                  </a:lnTo>
                  <a:lnTo>
                    <a:pt x="10242" y="21361"/>
                  </a:lnTo>
                  <a:lnTo>
                    <a:pt x="322" y="11482"/>
                  </a:lnTo>
                  <a:lnTo>
                    <a:pt x="195" y="11357"/>
                  </a:lnTo>
                  <a:lnTo>
                    <a:pt x="69" y="11164"/>
                  </a:lnTo>
                  <a:lnTo>
                    <a:pt x="0" y="10982"/>
                  </a:lnTo>
                  <a:lnTo>
                    <a:pt x="0" y="10618"/>
                  </a:lnTo>
                  <a:lnTo>
                    <a:pt x="69" y="10425"/>
                  </a:lnTo>
                  <a:lnTo>
                    <a:pt x="195" y="10243"/>
                  </a:lnTo>
                  <a:lnTo>
                    <a:pt x="322" y="10118"/>
                  </a:lnTo>
                  <a:lnTo>
                    <a:pt x="10242" y="239"/>
                  </a:lnTo>
                  <a:lnTo>
                    <a:pt x="10369" y="114"/>
                  </a:lnTo>
                  <a:lnTo>
                    <a:pt x="10553" y="57"/>
                  </a:lnTo>
                  <a:lnTo>
                    <a:pt x="10748" y="0"/>
                  </a:lnTo>
                  <a:lnTo>
                    <a:pt x="11116" y="0"/>
                  </a:lnTo>
                  <a:lnTo>
                    <a:pt x="11300" y="57"/>
                  </a:lnTo>
                  <a:lnTo>
                    <a:pt x="11495" y="114"/>
                  </a:lnTo>
                  <a:lnTo>
                    <a:pt x="11679" y="239"/>
                  </a:lnTo>
                  <a:lnTo>
                    <a:pt x="21600" y="10118"/>
                  </a:lnTo>
                  <a:lnTo>
                    <a:pt x="20163" y="11482"/>
                  </a:lnTo>
                  <a:lnTo>
                    <a:pt x="10932" y="2342"/>
                  </a:lnTo>
                  <a:lnTo>
                    <a:pt x="2437" y="10800"/>
                  </a:lnTo>
                  <a:lnTo>
                    <a:pt x="10932" y="19258"/>
                  </a:lnTo>
                  <a:lnTo>
                    <a:pt x="15174" y="15063"/>
                  </a:lnTo>
                  <a:lnTo>
                    <a:pt x="16611" y="16416"/>
                  </a:lnTo>
                  <a:lnTo>
                    <a:pt x="11679" y="21361"/>
                  </a:lnTo>
                  <a:lnTo>
                    <a:pt x="11495" y="21486"/>
                  </a:lnTo>
                  <a:lnTo>
                    <a:pt x="11300" y="21555"/>
                  </a:lnTo>
                  <a:lnTo>
                    <a:pt x="10932" y="2160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98" name="Shape 698"/>
            <p:cNvSpPr/>
            <p:nvPr/>
          </p:nvSpPr>
          <p:spPr>
            <a:xfrm>
              <a:off x="2660348" y="3737774"/>
              <a:ext cx="304525" cy="304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10116" y="21517"/>
                  </a:lnTo>
                  <a:lnTo>
                    <a:pt x="9784" y="21268"/>
                  </a:lnTo>
                  <a:lnTo>
                    <a:pt x="9453" y="21040"/>
                  </a:lnTo>
                  <a:lnTo>
                    <a:pt x="560" y="12147"/>
                  </a:lnTo>
                  <a:lnTo>
                    <a:pt x="332" y="11816"/>
                  </a:lnTo>
                  <a:lnTo>
                    <a:pt x="104" y="11484"/>
                  </a:lnTo>
                  <a:lnTo>
                    <a:pt x="0" y="11152"/>
                  </a:lnTo>
                  <a:lnTo>
                    <a:pt x="0" y="10468"/>
                  </a:lnTo>
                  <a:lnTo>
                    <a:pt x="104" y="10137"/>
                  </a:lnTo>
                  <a:lnTo>
                    <a:pt x="332" y="9784"/>
                  </a:lnTo>
                  <a:lnTo>
                    <a:pt x="560" y="9556"/>
                  </a:lnTo>
                  <a:lnTo>
                    <a:pt x="9453" y="560"/>
                  </a:lnTo>
                  <a:lnTo>
                    <a:pt x="9784" y="332"/>
                  </a:lnTo>
                  <a:lnTo>
                    <a:pt x="10116" y="228"/>
                  </a:lnTo>
                  <a:lnTo>
                    <a:pt x="10468" y="104"/>
                  </a:lnTo>
                  <a:lnTo>
                    <a:pt x="10800" y="0"/>
                  </a:lnTo>
                  <a:lnTo>
                    <a:pt x="11152" y="104"/>
                  </a:lnTo>
                  <a:lnTo>
                    <a:pt x="11484" y="228"/>
                  </a:lnTo>
                  <a:lnTo>
                    <a:pt x="11816" y="332"/>
                  </a:lnTo>
                  <a:lnTo>
                    <a:pt x="12044" y="560"/>
                  </a:lnTo>
                  <a:lnTo>
                    <a:pt x="21040" y="9556"/>
                  </a:lnTo>
                  <a:lnTo>
                    <a:pt x="21268" y="9784"/>
                  </a:lnTo>
                  <a:lnTo>
                    <a:pt x="21372" y="10137"/>
                  </a:lnTo>
                  <a:lnTo>
                    <a:pt x="21496" y="10468"/>
                  </a:lnTo>
                  <a:lnTo>
                    <a:pt x="21600" y="10800"/>
                  </a:lnTo>
                  <a:lnTo>
                    <a:pt x="21496" y="11152"/>
                  </a:lnTo>
                  <a:lnTo>
                    <a:pt x="21372" y="11484"/>
                  </a:lnTo>
                  <a:lnTo>
                    <a:pt x="21268" y="11816"/>
                  </a:lnTo>
                  <a:lnTo>
                    <a:pt x="21040" y="12147"/>
                  </a:lnTo>
                  <a:lnTo>
                    <a:pt x="12044" y="21040"/>
                  </a:lnTo>
                  <a:lnTo>
                    <a:pt x="11816" y="21268"/>
                  </a:lnTo>
                  <a:lnTo>
                    <a:pt x="11484" y="21517"/>
                  </a:lnTo>
                  <a:lnTo>
                    <a:pt x="10800" y="21600"/>
                  </a:lnTo>
                  <a:close/>
                  <a:moveTo>
                    <a:pt x="4374" y="10800"/>
                  </a:moveTo>
                  <a:lnTo>
                    <a:pt x="10800" y="17226"/>
                  </a:lnTo>
                  <a:lnTo>
                    <a:pt x="17226" y="10800"/>
                  </a:lnTo>
                  <a:lnTo>
                    <a:pt x="10800" y="4395"/>
                  </a:lnTo>
                  <a:lnTo>
                    <a:pt x="4374" y="10800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99" name="Shape 699"/>
            <p:cNvSpPr/>
            <p:nvPr/>
          </p:nvSpPr>
          <p:spPr>
            <a:xfrm>
              <a:off x="2027547" y="3287175"/>
              <a:ext cx="301843" cy="301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12" y="10748"/>
                  </a:moveTo>
                  <a:lnTo>
                    <a:pt x="10748" y="17184"/>
                  </a:lnTo>
                  <a:lnTo>
                    <a:pt x="17184" y="10748"/>
                  </a:lnTo>
                  <a:lnTo>
                    <a:pt x="10748" y="4291"/>
                  </a:lnTo>
                  <a:lnTo>
                    <a:pt x="4312" y="10748"/>
                  </a:lnTo>
                  <a:close/>
                  <a:moveTo>
                    <a:pt x="10748" y="21600"/>
                  </a:moveTo>
                  <a:lnTo>
                    <a:pt x="10081" y="21496"/>
                  </a:lnTo>
                  <a:lnTo>
                    <a:pt x="9852" y="21246"/>
                  </a:lnTo>
                  <a:lnTo>
                    <a:pt x="9498" y="21038"/>
                  </a:lnTo>
                  <a:lnTo>
                    <a:pt x="458" y="12102"/>
                  </a:lnTo>
                  <a:lnTo>
                    <a:pt x="229" y="11748"/>
                  </a:lnTo>
                  <a:lnTo>
                    <a:pt x="125" y="11539"/>
                  </a:lnTo>
                  <a:lnTo>
                    <a:pt x="0" y="11185"/>
                  </a:lnTo>
                  <a:lnTo>
                    <a:pt x="0" y="10394"/>
                  </a:lnTo>
                  <a:lnTo>
                    <a:pt x="125" y="10061"/>
                  </a:lnTo>
                  <a:lnTo>
                    <a:pt x="229" y="9727"/>
                  </a:lnTo>
                  <a:lnTo>
                    <a:pt x="458" y="9498"/>
                  </a:lnTo>
                  <a:lnTo>
                    <a:pt x="9498" y="437"/>
                  </a:lnTo>
                  <a:lnTo>
                    <a:pt x="9852" y="208"/>
                  </a:lnTo>
                  <a:lnTo>
                    <a:pt x="10081" y="104"/>
                  </a:lnTo>
                  <a:lnTo>
                    <a:pt x="10415" y="0"/>
                  </a:lnTo>
                  <a:lnTo>
                    <a:pt x="11206" y="0"/>
                  </a:lnTo>
                  <a:lnTo>
                    <a:pt x="11539" y="104"/>
                  </a:lnTo>
                  <a:lnTo>
                    <a:pt x="11768" y="208"/>
                  </a:lnTo>
                  <a:lnTo>
                    <a:pt x="12102" y="437"/>
                  </a:lnTo>
                  <a:lnTo>
                    <a:pt x="21038" y="9498"/>
                  </a:lnTo>
                  <a:lnTo>
                    <a:pt x="21267" y="9831"/>
                  </a:lnTo>
                  <a:lnTo>
                    <a:pt x="21496" y="10061"/>
                  </a:lnTo>
                  <a:lnTo>
                    <a:pt x="21600" y="10748"/>
                  </a:lnTo>
                  <a:lnTo>
                    <a:pt x="21496" y="11414"/>
                  </a:lnTo>
                  <a:lnTo>
                    <a:pt x="21267" y="11748"/>
                  </a:lnTo>
                  <a:lnTo>
                    <a:pt x="21038" y="12102"/>
                  </a:lnTo>
                  <a:lnTo>
                    <a:pt x="12102" y="21038"/>
                  </a:lnTo>
                  <a:lnTo>
                    <a:pt x="11768" y="21246"/>
                  </a:lnTo>
                  <a:lnTo>
                    <a:pt x="11414" y="21496"/>
                  </a:lnTo>
                  <a:lnTo>
                    <a:pt x="10748" y="21600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00" name="Shape 700"/>
            <p:cNvSpPr/>
            <p:nvPr/>
          </p:nvSpPr>
          <p:spPr>
            <a:xfrm>
              <a:off x="3040029" y="3884961"/>
              <a:ext cx="304525" cy="301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10116" y="21496"/>
                  </a:lnTo>
                  <a:lnTo>
                    <a:pt x="9784" y="21267"/>
                  </a:lnTo>
                  <a:lnTo>
                    <a:pt x="9556" y="21038"/>
                  </a:lnTo>
                  <a:lnTo>
                    <a:pt x="560" y="12102"/>
                  </a:lnTo>
                  <a:lnTo>
                    <a:pt x="332" y="11768"/>
                  </a:lnTo>
                  <a:lnTo>
                    <a:pt x="104" y="11539"/>
                  </a:lnTo>
                  <a:lnTo>
                    <a:pt x="0" y="11185"/>
                  </a:lnTo>
                  <a:lnTo>
                    <a:pt x="0" y="10415"/>
                  </a:lnTo>
                  <a:lnTo>
                    <a:pt x="104" y="10061"/>
                  </a:lnTo>
                  <a:lnTo>
                    <a:pt x="332" y="9852"/>
                  </a:lnTo>
                  <a:lnTo>
                    <a:pt x="560" y="9498"/>
                  </a:lnTo>
                  <a:lnTo>
                    <a:pt x="9556" y="437"/>
                  </a:lnTo>
                  <a:lnTo>
                    <a:pt x="9784" y="229"/>
                  </a:lnTo>
                  <a:lnTo>
                    <a:pt x="10116" y="104"/>
                  </a:lnTo>
                  <a:lnTo>
                    <a:pt x="10448" y="0"/>
                  </a:lnTo>
                  <a:lnTo>
                    <a:pt x="11132" y="0"/>
                  </a:lnTo>
                  <a:lnTo>
                    <a:pt x="11463" y="104"/>
                  </a:lnTo>
                  <a:lnTo>
                    <a:pt x="11816" y="229"/>
                  </a:lnTo>
                  <a:lnTo>
                    <a:pt x="12044" y="437"/>
                  </a:lnTo>
                  <a:lnTo>
                    <a:pt x="21020" y="9498"/>
                  </a:lnTo>
                  <a:lnTo>
                    <a:pt x="21268" y="9852"/>
                  </a:lnTo>
                  <a:lnTo>
                    <a:pt x="21372" y="10061"/>
                  </a:lnTo>
                  <a:lnTo>
                    <a:pt x="21496" y="10415"/>
                  </a:lnTo>
                  <a:lnTo>
                    <a:pt x="21600" y="10748"/>
                  </a:lnTo>
                  <a:lnTo>
                    <a:pt x="21496" y="11185"/>
                  </a:lnTo>
                  <a:lnTo>
                    <a:pt x="21372" y="11539"/>
                  </a:lnTo>
                  <a:lnTo>
                    <a:pt x="21268" y="11768"/>
                  </a:lnTo>
                  <a:lnTo>
                    <a:pt x="21020" y="12102"/>
                  </a:lnTo>
                  <a:lnTo>
                    <a:pt x="12044" y="21038"/>
                  </a:lnTo>
                  <a:lnTo>
                    <a:pt x="11816" y="21267"/>
                  </a:lnTo>
                  <a:lnTo>
                    <a:pt x="11463" y="21496"/>
                  </a:lnTo>
                  <a:lnTo>
                    <a:pt x="10800" y="21600"/>
                  </a:lnTo>
                  <a:close/>
                  <a:moveTo>
                    <a:pt x="4374" y="10748"/>
                  </a:moveTo>
                  <a:lnTo>
                    <a:pt x="10800" y="17205"/>
                  </a:lnTo>
                  <a:lnTo>
                    <a:pt x="17205" y="10748"/>
                  </a:lnTo>
                  <a:lnTo>
                    <a:pt x="10800" y="4291"/>
                  </a:lnTo>
                  <a:lnTo>
                    <a:pt x="4374" y="10748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01" name="Shape 701"/>
            <p:cNvSpPr/>
            <p:nvPr/>
          </p:nvSpPr>
          <p:spPr>
            <a:xfrm>
              <a:off x="2407228" y="2654529"/>
              <a:ext cx="49987" cy="246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6347"/>
                  </a:lnTo>
                  <a:lnTo>
                    <a:pt x="18124" y="20070"/>
                  </a:lnTo>
                  <a:lnTo>
                    <a:pt x="20110" y="20758"/>
                  </a:lnTo>
                  <a:lnTo>
                    <a:pt x="21600" y="2160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02" name="Shape 702"/>
            <p:cNvSpPr/>
            <p:nvPr/>
          </p:nvSpPr>
          <p:spPr>
            <a:xfrm>
              <a:off x="2152815" y="2751363"/>
              <a:ext cx="252790" cy="301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41" y="458"/>
                  </a:moveTo>
                  <a:lnTo>
                    <a:pt x="14193" y="208"/>
                  </a:lnTo>
                  <a:lnTo>
                    <a:pt x="13770" y="104"/>
                  </a:lnTo>
                  <a:lnTo>
                    <a:pt x="13372" y="0"/>
                  </a:lnTo>
                  <a:lnTo>
                    <a:pt x="12552" y="0"/>
                  </a:lnTo>
                  <a:lnTo>
                    <a:pt x="11757" y="208"/>
                  </a:lnTo>
                  <a:lnTo>
                    <a:pt x="11484" y="458"/>
                  </a:lnTo>
                  <a:lnTo>
                    <a:pt x="671" y="9498"/>
                  </a:lnTo>
                  <a:lnTo>
                    <a:pt x="422" y="9727"/>
                  </a:lnTo>
                  <a:lnTo>
                    <a:pt x="273" y="10061"/>
                  </a:lnTo>
                  <a:lnTo>
                    <a:pt x="149" y="10394"/>
                  </a:lnTo>
                  <a:lnTo>
                    <a:pt x="0" y="10748"/>
                  </a:lnTo>
                  <a:lnTo>
                    <a:pt x="149" y="11206"/>
                  </a:lnTo>
                  <a:lnTo>
                    <a:pt x="273" y="11539"/>
                  </a:lnTo>
                  <a:lnTo>
                    <a:pt x="422" y="11768"/>
                  </a:lnTo>
                  <a:lnTo>
                    <a:pt x="671" y="12102"/>
                  </a:lnTo>
                  <a:lnTo>
                    <a:pt x="11484" y="21038"/>
                  </a:lnTo>
                  <a:lnTo>
                    <a:pt x="11757" y="21267"/>
                  </a:lnTo>
                  <a:lnTo>
                    <a:pt x="12155" y="21496"/>
                  </a:lnTo>
                  <a:lnTo>
                    <a:pt x="12950" y="21600"/>
                  </a:lnTo>
                  <a:lnTo>
                    <a:pt x="13770" y="21496"/>
                  </a:lnTo>
                  <a:lnTo>
                    <a:pt x="14193" y="21267"/>
                  </a:lnTo>
                  <a:lnTo>
                    <a:pt x="14441" y="21038"/>
                  </a:lnTo>
                  <a:lnTo>
                    <a:pt x="21600" y="15164"/>
                  </a:lnTo>
                  <a:lnTo>
                    <a:pt x="21600" y="6457"/>
                  </a:lnTo>
                  <a:lnTo>
                    <a:pt x="14441" y="458"/>
                  </a:lnTo>
                  <a:close/>
                  <a:moveTo>
                    <a:pt x="12950" y="17205"/>
                  </a:moveTo>
                  <a:lnTo>
                    <a:pt x="5269" y="10748"/>
                  </a:lnTo>
                  <a:lnTo>
                    <a:pt x="12950" y="4291"/>
                  </a:lnTo>
                  <a:lnTo>
                    <a:pt x="20655" y="10748"/>
                  </a:lnTo>
                  <a:lnTo>
                    <a:pt x="12950" y="17205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03" name="Shape 703"/>
            <p:cNvSpPr/>
            <p:nvPr/>
          </p:nvSpPr>
          <p:spPr>
            <a:xfrm>
              <a:off x="2407228" y="2841741"/>
              <a:ext cx="49987" cy="120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903"/>
                  </a:moveTo>
                  <a:lnTo>
                    <a:pt x="21600" y="10645"/>
                  </a:lnTo>
                  <a:lnTo>
                    <a:pt x="20110" y="8940"/>
                  </a:lnTo>
                  <a:lnTo>
                    <a:pt x="18124" y="7544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8124" y="14004"/>
                  </a:lnTo>
                  <a:lnTo>
                    <a:pt x="20110" y="12609"/>
                  </a:lnTo>
                  <a:lnTo>
                    <a:pt x="21600" y="10903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04" name="Shape 704"/>
            <p:cNvSpPr/>
            <p:nvPr/>
          </p:nvSpPr>
          <p:spPr>
            <a:xfrm>
              <a:off x="2660348" y="2553823"/>
              <a:ext cx="304525" cy="304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10116" y="21372"/>
                  </a:lnTo>
                  <a:lnTo>
                    <a:pt x="9784" y="21268"/>
                  </a:lnTo>
                  <a:lnTo>
                    <a:pt x="9453" y="21041"/>
                  </a:lnTo>
                  <a:lnTo>
                    <a:pt x="560" y="12053"/>
                  </a:lnTo>
                  <a:lnTo>
                    <a:pt x="332" y="11825"/>
                  </a:lnTo>
                  <a:lnTo>
                    <a:pt x="104" y="11494"/>
                  </a:lnTo>
                  <a:lnTo>
                    <a:pt x="0" y="11142"/>
                  </a:lnTo>
                  <a:lnTo>
                    <a:pt x="0" y="10458"/>
                  </a:lnTo>
                  <a:lnTo>
                    <a:pt x="104" y="10127"/>
                  </a:lnTo>
                  <a:lnTo>
                    <a:pt x="332" y="9795"/>
                  </a:lnTo>
                  <a:lnTo>
                    <a:pt x="560" y="9464"/>
                  </a:lnTo>
                  <a:lnTo>
                    <a:pt x="9453" y="559"/>
                  </a:lnTo>
                  <a:lnTo>
                    <a:pt x="9784" y="331"/>
                  </a:lnTo>
                  <a:lnTo>
                    <a:pt x="10116" y="124"/>
                  </a:lnTo>
                  <a:lnTo>
                    <a:pt x="10468" y="0"/>
                  </a:lnTo>
                  <a:lnTo>
                    <a:pt x="11152" y="0"/>
                  </a:lnTo>
                  <a:lnTo>
                    <a:pt x="11484" y="124"/>
                  </a:lnTo>
                  <a:lnTo>
                    <a:pt x="11816" y="331"/>
                  </a:lnTo>
                  <a:lnTo>
                    <a:pt x="12044" y="559"/>
                  </a:lnTo>
                  <a:lnTo>
                    <a:pt x="21040" y="9464"/>
                  </a:lnTo>
                  <a:lnTo>
                    <a:pt x="21268" y="9795"/>
                  </a:lnTo>
                  <a:lnTo>
                    <a:pt x="21372" y="10127"/>
                  </a:lnTo>
                  <a:lnTo>
                    <a:pt x="21496" y="10458"/>
                  </a:lnTo>
                  <a:lnTo>
                    <a:pt x="21600" y="10810"/>
                  </a:lnTo>
                  <a:lnTo>
                    <a:pt x="21496" y="11142"/>
                  </a:lnTo>
                  <a:lnTo>
                    <a:pt x="21372" y="11494"/>
                  </a:lnTo>
                  <a:lnTo>
                    <a:pt x="21268" y="11825"/>
                  </a:lnTo>
                  <a:lnTo>
                    <a:pt x="21040" y="12053"/>
                  </a:lnTo>
                  <a:lnTo>
                    <a:pt x="12044" y="21041"/>
                  </a:lnTo>
                  <a:lnTo>
                    <a:pt x="11816" y="21268"/>
                  </a:lnTo>
                  <a:lnTo>
                    <a:pt x="11484" y="21372"/>
                  </a:lnTo>
                  <a:lnTo>
                    <a:pt x="10800" y="21600"/>
                  </a:lnTo>
                  <a:close/>
                  <a:moveTo>
                    <a:pt x="4374" y="10810"/>
                  </a:moveTo>
                  <a:lnTo>
                    <a:pt x="10800" y="17230"/>
                  </a:lnTo>
                  <a:lnTo>
                    <a:pt x="17226" y="10810"/>
                  </a:lnTo>
                  <a:lnTo>
                    <a:pt x="10800" y="4390"/>
                  </a:lnTo>
                  <a:lnTo>
                    <a:pt x="4374" y="10810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05" name="Shape 705"/>
            <p:cNvSpPr/>
            <p:nvPr/>
          </p:nvSpPr>
          <p:spPr>
            <a:xfrm>
              <a:off x="2914760" y="877958"/>
              <a:ext cx="301842" cy="304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27" y="21600"/>
                  </a:moveTo>
                  <a:lnTo>
                    <a:pt x="10061" y="21476"/>
                  </a:lnTo>
                  <a:lnTo>
                    <a:pt x="9706" y="21248"/>
                  </a:lnTo>
                  <a:lnTo>
                    <a:pt x="9498" y="21041"/>
                  </a:lnTo>
                  <a:lnTo>
                    <a:pt x="437" y="12136"/>
                  </a:lnTo>
                  <a:lnTo>
                    <a:pt x="208" y="11804"/>
                  </a:lnTo>
                  <a:lnTo>
                    <a:pt x="104" y="11473"/>
                  </a:lnTo>
                  <a:lnTo>
                    <a:pt x="0" y="11121"/>
                  </a:lnTo>
                  <a:lnTo>
                    <a:pt x="0" y="10458"/>
                  </a:lnTo>
                  <a:lnTo>
                    <a:pt x="104" y="10127"/>
                  </a:lnTo>
                  <a:lnTo>
                    <a:pt x="208" y="9775"/>
                  </a:lnTo>
                  <a:lnTo>
                    <a:pt x="437" y="9547"/>
                  </a:lnTo>
                  <a:lnTo>
                    <a:pt x="9498" y="559"/>
                  </a:lnTo>
                  <a:lnTo>
                    <a:pt x="9706" y="331"/>
                  </a:lnTo>
                  <a:lnTo>
                    <a:pt x="10061" y="228"/>
                  </a:lnTo>
                  <a:lnTo>
                    <a:pt x="10394" y="103"/>
                  </a:lnTo>
                  <a:lnTo>
                    <a:pt x="10727" y="0"/>
                  </a:lnTo>
                  <a:lnTo>
                    <a:pt x="11060" y="103"/>
                  </a:lnTo>
                  <a:lnTo>
                    <a:pt x="11414" y="228"/>
                  </a:lnTo>
                  <a:lnTo>
                    <a:pt x="11748" y="331"/>
                  </a:lnTo>
                  <a:lnTo>
                    <a:pt x="12102" y="559"/>
                  </a:lnTo>
                  <a:lnTo>
                    <a:pt x="21038" y="9547"/>
                  </a:lnTo>
                  <a:lnTo>
                    <a:pt x="21246" y="9775"/>
                  </a:lnTo>
                  <a:lnTo>
                    <a:pt x="21475" y="10127"/>
                  </a:lnTo>
                  <a:lnTo>
                    <a:pt x="21600" y="10790"/>
                  </a:lnTo>
                  <a:lnTo>
                    <a:pt x="21475" y="11473"/>
                  </a:lnTo>
                  <a:lnTo>
                    <a:pt x="21246" y="11804"/>
                  </a:lnTo>
                  <a:lnTo>
                    <a:pt x="21038" y="12136"/>
                  </a:lnTo>
                  <a:lnTo>
                    <a:pt x="12102" y="21041"/>
                  </a:lnTo>
                  <a:lnTo>
                    <a:pt x="11748" y="21248"/>
                  </a:lnTo>
                  <a:lnTo>
                    <a:pt x="11414" y="21476"/>
                  </a:lnTo>
                  <a:lnTo>
                    <a:pt x="10727" y="21600"/>
                  </a:lnTo>
                  <a:close/>
                  <a:moveTo>
                    <a:pt x="4291" y="10790"/>
                  </a:moveTo>
                  <a:lnTo>
                    <a:pt x="10727" y="17210"/>
                  </a:lnTo>
                  <a:lnTo>
                    <a:pt x="17184" y="10790"/>
                  </a:lnTo>
                  <a:lnTo>
                    <a:pt x="10727" y="4370"/>
                  </a:lnTo>
                  <a:lnTo>
                    <a:pt x="4291" y="10790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06" name="Shape 706"/>
            <p:cNvSpPr/>
            <p:nvPr/>
          </p:nvSpPr>
          <p:spPr>
            <a:xfrm>
              <a:off x="3294440" y="0"/>
              <a:ext cx="301843" cy="303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8" y="21600"/>
                  </a:moveTo>
                  <a:lnTo>
                    <a:pt x="10061" y="21475"/>
                  </a:lnTo>
                  <a:lnTo>
                    <a:pt x="9852" y="21350"/>
                  </a:lnTo>
                  <a:lnTo>
                    <a:pt x="9498" y="21142"/>
                  </a:lnTo>
                  <a:lnTo>
                    <a:pt x="458" y="12090"/>
                  </a:lnTo>
                  <a:lnTo>
                    <a:pt x="229" y="11861"/>
                  </a:lnTo>
                  <a:lnTo>
                    <a:pt x="125" y="11528"/>
                  </a:lnTo>
                  <a:lnTo>
                    <a:pt x="0" y="11195"/>
                  </a:lnTo>
                  <a:lnTo>
                    <a:pt x="0" y="10509"/>
                  </a:lnTo>
                  <a:lnTo>
                    <a:pt x="125" y="10176"/>
                  </a:lnTo>
                  <a:lnTo>
                    <a:pt x="229" y="9843"/>
                  </a:lnTo>
                  <a:lnTo>
                    <a:pt x="458" y="9489"/>
                  </a:lnTo>
                  <a:lnTo>
                    <a:pt x="9498" y="562"/>
                  </a:lnTo>
                  <a:lnTo>
                    <a:pt x="9727" y="333"/>
                  </a:lnTo>
                  <a:lnTo>
                    <a:pt x="10061" y="125"/>
                  </a:lnTo>
                  <a:lnTo>
                    <a:pt x="10415" y="0"/>
                  </a:lnTo>
                  <a:lnTo>
                    <a:pt x="11081" y="0"/>
                  </a:lnTo>
                  <a:lnTo>
                    <a:pt x="11414" y="125"/>
                  </a:lnTo>
                  <a:lnTo>
                    <a:pt x="11768" y="333"/>
                  </a:lnTo>
                  <a:lnTo>
                    <a:pt x="12102" y="562"/>
                  </a:lnTo>
                  <a:lnTo>
                    <a:pt x="21038" y="9489"/>
                  </a:lnTo>
                  <a:lnTo>
                    <a:pt x="21267" y="9843"/>
                  </a:lnTo>
                  <a:lnTo>
                    <a:pt x="21475" y="10176"/>
                  </a:lnTo>
                  <a:lnTo>
                    <a:pt x="21600" y="10509"/>
                  </a:lnTo>
                  <a:lnTo>
                    <a:pt x="21600" y="11195"/>
                  </a:lnTo>
                  <a:lnTo>
                    <a:pt x="21475" y="11528"/>
                  </a:lnTo>
                  <a:lnTo>
                    <a:pt x="21267" y="11861"/>
                  </a:lnTo>
                  <a:lnTo>
                    <a:pt x="21038" y="12090"/>
                  </a:lnTo>
                  <a:lnTo>
                    <a:pt x="12102" y="21142"/>
                  </a:lnTo>
                  <a:lnTo>
                    <a:pt x="11768" y="21350"/>
                  </a:lnTo>
                  <a:lnTo>
                    <a:pt x="11414" y="21475"/>
                  </a:lnTo>
                  <a:lnTo>
                    <a:pt x="10748" y="21600"/>
                  </a:lnTo>
                  <a:close/>
                  <a:moveTo>
                    <a:pt x="4291" y="10862"/>
                  </a:moveTo>
                  <a:lnTo>
                    <a:pt x="10748" y="17292"/>
                  </a:lnTo>
                  <a:lnTo>
                    <a:pt x="17184" y="10862"/>
                  </a:lnTo>
                  <a:lnTo>
                    <a:pt x="10748" y="4412"/>
                  </a:lnTo>
                  <a:lnTo>
                    <a:pt x="4291" y="10862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07" name="Shape 707"/>
            <p:cNvSpPr/>
            <p:nvPr/>
          </p:nvSpPr>
          <p:spPr>
            <a:xfrm>
              <a:off x="2786908" y="2832703"/>
              <a:ext cx="49988" cy="930528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08" name="Shape 708"/>
            <p:cNvSpPr/>
            <p:nvPr/>
          </p:nvSpPr>
          <p:spPr>
            <a:xfrm>
              <a:off x="3419710" y="1195572"/>
              <a:ext cx="49988" cy="229546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09" name="Shape 709"/>
            <p:cNvSpPr/>
            <p:nvPr/>
          </p:nvSpPr>
          <p:spPr>
            <a:xfrm>
              <a:off x="2914760" y="2300764"/>
              <a:ext cx="301842" cy="303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27" y="21600"/>
                  </a:moveTo>
                  <a:lnTo>
                    <a:pt x="10061" y="21475"/>
                  </a:lnTo>
                  <a:lnTo>
                    <a:pt x="9706" y="21371"/>
                  </a:lnTo>
                  <a:lnTo>
                    <a:pt x="9498" y="21038"/>
                  </a:lnTo>
                  <a:lnTo>
                    <a:pt x="437" y="12111"/>
                  </a:lnTo>
                  <a:lnTo>
                    <a:pt x="208" y="11757"/>
                  </a:lnTo>
                  <a:lnTo>
                    <a:pt x="104" y="11549"/>
                  </a:lnTo>
                  <a:lnTo>
                    <a:pt x="0" y="11195"/>
                  </a:lnTo>
                  <a:lnTo>
                    <a:pt x="0" y="10405"/>
                  </a:lnTo>
                  <a:lnTo>
                    <a:pt x="104" y="10072"/>
                  </a:lnTo>
                  <a:lnTo>
                    <a:pt x="208" y="9843"/>
                  </a:lnTo>
                  <a:lnTo>
                    <a:pt x="437" y="9510"/>
                  </a:lnTo>
                  <a:lnTo>
                    <a:pt x="9498" y="458"/>
                  </a:lnTo>
                  <a:lnTo>
                    <a:pt x="9706" y="250"/>
                  </a:lnTo>
                  <a:lnTo>
                    <a:pt x="10061" y="125"/>
                  </a:lnTo>
                  <a:lnTo>
                    <a:pt x="10394" y="0"/>
                  </a:lnTo>
                  <a:lnTo>
                    <a:pt x="11060" y="0"/>
                  </a:lnTo>
                  <a:lnTo>
                    <a:pt x="11414" y="125"/>
                  </a:lnTo>
                  <a:lnTo>
                    <a:pt x="11748" y="250"/>
                  </a:lnTo>
                  <a:lnTo>
                    <a:pt x="12102" y="458"/>
                  </a:lnTo>
                  <a:lnTo>
                    <a:pt x="21038" y="9510"/>
                  </a:lnTo>
                  <a:lnTo>
                    <a:pt x="21246" y="9843"/>
                  </a:lnTo>
                  <a:lnTo>
                    <a:pt x="21475" y="10072"/>
                  </a:lnTo>
                  <a:lnTo>
                    <a:pt x="21600" y="10405"/>
                  </a:lnTo>
                  <a:lnTo>
                    <a:pt x="21600" y="11195"/>
                  </a:lnTo>
                  <a:lnTo>
                    <a:pt x="21475" y="11549"/>
                  </a:lnTo>
                  <a:lnTo>
                    <a:pt x="21246" y="11757"/>
                  </a:lnTo>
                  <a:lnTo>
                    <a:pt x="21038" y="12111"/>
                  </a:lnTo>
                  <a:lnTo>
                    <a:pt x="12102" y="21038"/>
                  </a:lnTo>
                  <a:lnTo>
                    <a:pt x="11748" y="21371"/>
                  </a:lnTo>
                  <a:lnTo>
                    <a:pt x="11414" y="21475"/>
                  </a:lnTo>
                  <a:lnTo>
                    <a:pt x="10727" y="21600"/>
                  </a:lnTo>
                  <a:close/>
                  <a:moveTo>
                    <a:pt x="4291" y="10737"/>
                  </a:moveTo>
                  <a:lnTo>
                    <a:pt x="10727" y="17313"/>
                  </a:lnTo>
                  <a:lnTo>
                    <a:pt x="17184" y="10737"/>
                  </a:lnTo>
                  <a:lnTo>
                    <a:pt x="10727" y="4307"/>
                  </a:lnTo>
                  <a:lnTo>
                    <a:pt x="4291" y="10737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10" name="Shape 710"/>
            <p:cNvSpPr/>
            <p:nvPr/>
          </p:nvSpPr>
          <p:spPr>
            <a:xfrm>
              <a:off x="3294440" y="752719"/>
              <a:ext cx="49988" cy="800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46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979" y="347"/>
                  </a:lnTo>
                  <a:lnTo>
                    <a:pt x="19614" y="686"/>
                  </a:lnTo>
                  <a:lnTo>
                    <a:pt x="17503" y="986"/>
                  </a:lnTo>
                  <a:lnTo>
                    <a:pt x="15517" y="1294"/>
                  </a:lnTo>
                  <a:lnTo>
                    <a:pt x="12166" y="1546"/>
                  </a:lnTo>
                  <a:lnTo>
                    <a:pt x="8814" y="1759"/>
                  </a:lnTo>
                  <a:lnTo>
                    <a:pt x="4096" y="1972"/>
                  </a:lnTo>
                  <a:lnTo>
                    <a:pt x="0" y="2146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11" name="Shape 711"/>
            <p:cNvSpPr/>
            <p:nvPr/>
          </p:nvSpPr>
          <p:spPr>
            <a:xfrm>
              <a:off x="3218246" y="663632"/>
              <a:ext cx="74638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2363"/>
                  </a:moveTo>
                  <a:lnTo>
                    <a:pt x="13043" y="12363"/>
                  </a:lnTo>
                  <a:lnTo>
                    <a:pt x="14871" y="13145"/>
                  </a:lnTo>
                  <a:lnTo>
                    <a:pt x="16615" y="13926"/>
                  </a:lnTo>
                  <a:lnTo>
                    <a:pt x="18443" y="15063"/>
                  </a:lnTo>
                  <a:lnTo>
                    <a:pt x="19772" y="16200"/>
                  </a:lnTo>
                  <a:lnTo>
                    <a:pt x="20686" y="17763"/>
                  </a:lnTo>
                  <a:lnTo>
                    <a:pt x="21101" y="19682"/>
                  </a:lnTo>
                  <a:lnTo>
                    <a:pt x="21600" y="21600"/>
                  </a:lnTo>
                  <a:lnTo>
                    <a:pt x="21600" y="1918"/>
                  </a:lnTo>
                  <a:lnTo>
                    <a:pt x="18858" y="1137"/>
                  </a:lnTo>
                  <a:lnTo>
                    <a:pt x="16200" y="426"/>
                  </a:lnTo>
                  <a:lnTo>
                    <a:pt x="13458" y="0"/>
                  </a:lnTo>
                  <a:lnTo>
                    <a:pt x="7643" y="0"/>
                  </a:lnTo>
                  <a:lnTo>
                    <a:pt x="4901" y="426"/>
                  </a:lnTo>
                  <a:lnTo>
                    <a:pt x="2658" y="1137"/>
                  </a:lnTo>
                  <a:lnTo>
                    <a:pt x="0" y="1918"/>
                  </a:lnTo>
                  <a:lnTo>
                    <a:pt x="0" y="19682"/>
                  </a:lnTo>
                  <a:lnTo>
                    <a:pt x="831" y="17763"/>
                  </a:lnTo>
                  <a:lnTo>
                    <a:pt x="1745" y="16200"/>
                  </a:lnTo>
                  <a:lnTo>
                    <a:pt x="3074" y="15063"/>
                  </a:lnTo>
                  <a:lnTo>
                    <a:pt x="4486" y="13926"/>
                  </a:lnTo>
                  <a:lnTo>
                    <a:pt x="6729" y="13145"/>
                  </a:lnTo>
                  <a:lnTo>
                    <a:pt x="8474" y="12363"/>
                  </a:lnTo>
                  <a:lnTo>
                    <a:pt x="10800" y="12363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12" name="Shape 712"/>
            <p:cNvSpPr/>
            <p:nvPr/>
          </p:nvSpPr>
          <p:spPr>
            <a:xfrm>
              <a:off x="3218246" y="752719"/>
              <a:ext cx="74638" cy="86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9030"/>
                  </a:moveTo>
                  <a:lnTo>
                    <a:pt x="8474" y="9030"/>
                  </a:lnTo>
                  <a:lnTo>
                    <a:pt x="6729" y="8669"/>
                  </a:lnTo>
                  <a:lnTo>
                    <a:pt x="4486" y="7513"/>
                  </a:lnTo>
                  <a:lnTo>
                    <a:pt x="3074" y="6285"/>
                  </a:lnTo>
                  <a:lnTo>
                    <a:pt x="1745" y="5129"/>
                  </a:lnTo>
                  <a:lnTo>
                    <a:pt x="831" y="3540"/>
                  </a:lnTo>
                  <a:lnTo>
                    <a:pt x="0" y="1589"/>
                  </a:lnTo>
                  <a:lnTo>
                    <a:pt x="0" y="0"/>
                  </a:lnTo>
                  <a:lnTo>
                    <a:pt x="0" y="19649"/>
                  </a:lnTo>
                  <a:lnTo>
                    <a:pt x="2658" y="20444"/>
                  </a:lnTo>
                  <a:lnTo>
                    <a:pt x="4901" y="21239"/>
                  </a:lnTo>
                  <a:lnTo>
                    <a:pt x="7643" y="21600"/>
                  </a:lnTo>
                  <a:lnTo>
                    <a:pt x="13458" y="21600"/>
                  </a:lnTo>
                  <a:lnTo>
                    <a:pt x="16200" y="21239"/>
                  </a:lnTo>
                  <a:lnTo>
                    <a:pt x="18858" y="20444"/>
                  </a:lnTo>
                  <a:lnTo>
                    <a:pt x="21600" y="19649"/>
                  </a:lnTo>
                  <a:lnTo>
                    <a:pt x="21600" y="0"/>
                  </a:lnTo>
                  <a:lnTo>
                    <a:pt x="21101" y="1589"/>
                  </a:lnTo>
                  <a:lnTo>
                    <a:pt x="20686" y="3540"/>
                  </a:lnTo>
                  <a:lnTo>
                    <a:pt x="19772" y="5129"/>
                  </a:lnTo>
                  <a:lnTo>
                    <a:pt x="18443" y="6285"/>
                  </a:lnTo>
                  <a:lnTo>
                    <a:pt x="16615" y="7513"/>
                  </a:lnTo>
                  <a:lnTo>
                    <a:pt x="14871" y="8669"/>
                  </a:lnTo>
                  <a:lnTo>
                    <a:pt x="13043" y="9030"/>
                  </a:lnTo>
                  <a:lnTo>
                    <a:pt x="10800" y="903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13" name="Shape 713"/>
            <p:cNvSpPr/>
            <p:nvPr/>
          </p:nvSpPr>
          <p:spPr>
            <a:xfrm>
              <a:off x="3166589" y="671379"/>
              <a:ext cx="49988" cy="159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6883" y="866"/>
                  </a:lnTo>
                  <a:lnTo>
                    <a:pt x="12786" y="1928"/>
                  </a:lnTo>
                  <a:lnTo>
                    <a:pt x="9434" y="3030"/>
                  </a:lnTo>
                  <a:lnTo>
                    <a:pt x="6083" y="4288"/>
                  </a:lnTo>
                  <a:lnTo>
                    <a:pt x="3352" y="5784"/>
                  </a:lnTo>
                  <a:lnTo>
                    <a:pt x="1365" y="7515"/>
                  </a:lnTo>
                  <a:lnTo>
                    <a:pt x="621" y="9010"/>
                  </a:lnTo>
                  <a:lnTo>
                    <a:pt x="0" y="10898"/>
                  </a:lnTo>
                  <a:lnTo>
                    <a:pt x="621" y="12630"/>
                  </a:lnTo>
                  <a:lnTo>
                    <a:pt x="1365" y="14321"/>
                  </a:lnTo>
                  <a:lnTo>
                    <a:pt x="3352" y="15816"/>
                  </a:lnTo>
                  <a:lnTo>
                    <a:pt x="6083" y="17351"/>
                  </a:lnTo>
                  <a:lnTo>
                    <a:pt x="9434" y="18610"/>
                  </a:lnTo>
                  <a:lnTo>
                    <a:pt x="12786" y="19672"/>
                  </a:lnTo>
                  <a:lnTo>
                    <a:pt x="16883" y="20734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14" name="Shape 714"/>
            <p:cNvSpPr/>
            <p:nvPr/>
          </p:nvSpPr>
          <p:spPr>
            <a:xfrm>
              <a:off x="3294440" y="671379"/>
              <a:ext cx="49988" cy="159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4096" y="20734"/>
                  </a:lnTo>
                  <a:lnTo>
                    <a:pt x="8814" y="19672"/>
                  </a:lnTo>
                  <a:lnTo>
                    <a:pt x="12166" y="18610"/>
                  </a:lnTo>
                  <a:lnTo>
                    <a:pt x="15517" y="17351"/>
                  </a:lnTo>
                  <a:lnTo>
                    <a:pt x="17503" y="15816"/>
                  </a:lnTo>
                  <a:lnTo>
                    <a:pt x="19614" y="14321"/>
                  </a:lnTo>
                  <a:lnTo>
                    <a:pt x="20979" y="12630"/>
                  </a:lnTo>
                  <a:lnTo>
                    <a:pt x="21600" y="10898"/>
                  </a:lnTo>
                  <a:lnTo>
                    <a:pt x="20979" y="9010"/>
                  </a:lnTo>
                  <a:lnTo>
                    <a:pt x="19614" y="7515"/>
                  </a:lnTo>
                  <a:lnTo>
                    <a:pt x="17503" y="5784"/>
                  </a:lnTo>
                  <a:lnTo>
                    <a:pt x="15517" y="4288"/>
                  </a:lnTo>
                  <a:lnTo>
                    <a:pt x="12166" y="3030"/>
                  </a:lnTo>
                  <a:lnTo>
                    <a:pt x="8814" y="1928"/>
                  </a:lnTo>
                  <a:lnTo>
                    <a:pt x="4096" y="866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15" name="Shape 715"/>
            <p:cNvSpPr/>
            <p:nvPr/>
          </p:nvSpPr>
          <p:spPr>
            <a:xfrm>
              <a:off x="3294440" y="1400858"/>
              <a:ext cx="301843" cy="304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8" y="21600"/>
                  </a:moveTo>
                  <a:lnTo>
                    <a:pt x="10061" y="21497"/>
                  </a:lnTo>
                  <a:lnTo>
                    <a:pt x="9727" y="21269"/>
                  </a:lnTo>
                  <a:lnTo>
                    <a:pt x="9498" y="21021"/>
                  </a:lnTo>
                  <a:lnTo>
                    <a:pt x="458" y="12145"/>
                  </a:lnTo>
                  <a:lnTo>
                    <a:pt x="229" y="11814"/>
                  </a:lnTo>
                  <a:lnTo>
                    <a:pt x="125" y="11483"/>
                  </a:lnTo>
                  <a:lnTo>
                    <a:pt x="0" y="11152"/>
                  </a:lnTo>
                  <a:lnTo>
                    <a:pt x="0" y="10469"/>
                  </a:lnTo>
                  <a:lnTo>
                    <a:pt x="125" y="10138"/>
                  </a:lnTo>
                  <a:lnTo>
                    <a:pt x="229" y="9786"/>
                  </a:lnTo>
                  <a:lnTo>
                    <a:pt x="458" y="9559"/>
                  </a:lnTo>
                  <a:lnTo>
                    <a:pt x="9498" y="579"/>
                  </a:lnTo>
                  <a:lnTo>
                    <a:pt x="9727" y="352"/>
                  </a:lnTo>
                  <a:lnTo>
                    <a:pt x="10061" y="248"/>
                  </a:lnTo>
                  <a:lnTo>
                    <a:pt x="10415" y="124"/>
                  </a:lnTo>
                  <a:lnTo>
                    <a:pt x="10748" y="0"/>
                  </a:lnTo>
                  <a:lnTo>
                    <a:pt x="11081" y="124"/>
                  </a:lnTo>
                  <a:lnTo>
                    <a:pt x="11414" y="248"/>
                  </a:lnTo>
                  <a:lnTo>
                    <a:pt x="11768" y="352"/>
                  </a:lnTo>
                  <a:lnTo>
                    <a:pt x="12102" y="579"/>
                  </a:lnTo>
                  <a:lnTo>
                    <a:pt x="21038" y="9559"/>
                  </a:lnTo>
                  <a:lnTo>
                    <a:pt x="21267" y="9786"/>
                  </a:lnTo>
                  <a:lnTo>
                    <a:pt x="21475" y="10138"/>
                  </a:lnTo>
                  <a:lnTo>
                    <a:pt x="21600" y="10469"/>
                  </a:lnTo>
                  <a:lnTo>
                    <a:pt x="21600" y="11152"/>
                  </a:lnTo>
                  <a:lnTo>
                    <a:pt x="21475" y="11483"/>
                  </a:lnTo>
                  <a:lnTo>
                    <a:pt x="21267" y="11814"/>
                  </a:lnTo>
                  <a:lnTo>
                    <a:pt x="21038" y="12145"/>
                  </a:lnTo>
                  <a:lnTo>
                    <a:pt x="12102" y="21021"/>
                  </a:lnTo>
                  <a:lnTo>
                    <a:pt x="11768" y="21269"/>
                  </a:lnTo>
                  <a:lnTo>
                    <a:pt x="11414" y="21497"/>
                  </a:lnTo>
                  <a:lnTo>
                    <a:pt x="10748" y="21600"/>
                  </a:lnTo>
                  <a:close/>
                  <a:moveTo>
                    <a:pt x="4291" y="10800"/>
                  </a:moveTo>
                  <a:lnTo>
                    <a:pt x="10748" y="17214"/>
                  </a:lnTo>
                  <a:lnTo>
                    <a:pt x="17184" y="10800"/>
                  </a:lnTo>
                  <a:lnTo>
                    <a:pt x="10748" y="4407"/>
                  </a:lnTo>
                  <a:lnTo>
                    <a:pt x="4291" y="10800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16" name="Shape 716"/>
            <p:cNvSpPr/>
            <p:nvPr/>
          </p:nvSpPr>
          <p:spPr>
            <a:xfrm>
              <a:off x="3166589" y="2121300"/>
              <a:ext cx="176645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387"/>
                  </a:lnTo>
                  <a:lnTo>
                    <a:pt x="6537" y="20818"/>
                  </a:lnTo>
                  <a:lnTo>
                    <a:pt x="4832" y="19682"/>
                  </a:lnTo>
                  <a:lnTo>
                    <a:pt x="3091" y="18509"/>
                  </a:lnTo>
                  <a:lnTo>
                    <a:pt x="1741" y="16768"/>
                  </a:lnTo>
                  <a:lnTo>
                    <a:pt x="781" y="15028"/>
                  </a:lnTo>
                  <a:lnTo>
                    <a:pt x="178" y="12896"/>
                  </a:lnTo>
                  <a:lnTo>
                    <a:pt x="0" y="10800"/>
                  </a:lnTo>
                  <a:lnTo>
                    <a:pt x="178" y="8668"/>
                  </a:lnTo>
                  <a:lnTo>
                    <a:pt x="781" y="6537"/>
                  </a:lnTo>
                  <a:lnTo>
                    <a:pt x="1741" y="4832"/>
                  </a:lnTo>
                  <a:lnTo>
                    <a:pt x="3091" y="3268"/>
                  </a:lnTo>
                  <a:lnTo>
                    <a:pt x="4832" y="1918"/>
                  </a:lnTo>
                  <a:lnTo>
                    <a:pt x="6537" y="959"/>
                  </a:lnTo>
                  <a:lnTo>
                    <a:pt x="8668" y="178"/>
                  </a:lnTo>
                  <a:lnTo>
                    <a:pt x="10800" y="0"/>
                  </a:lnTo>
                  <a:lnTo>
                    <a:pt x="12896" y="178"/>
                  </a:lnTo>
                  <a:lnTo>
                    <a:pt x="14850" y="959"/>
                  </a:lnTo>
                  <a:lnTo>
                    <a:pt x="16768" y="1918"/>
                  </a:lnTo>
                  <a:lnTo>
                    <a:pt x="18296" y="3268"/>
                  </a:lnTo>
                  <a:lnTo>
                    <a:pt x="19646" y="4832"/>
                  </a:lnTo>
                  <a:lnTo>
                    <a:pt x="20605" y="6537"/>
                  </a:lnTo>
                  <a:lnTo>
                    <a:pt x="21209" y="8668"/>
                  </a:lnTo>
                  <a:lnTo>
                    <a:pt x="21600" y="10800"/>
                  </a:lnTo>
                  <a:lnTo>
                    <a:pt x="21209" y="12896"/>
                  </a:lnTo>
                  <a:lnTo>
                    <a:pt x="20605" y="15028"/>
                  </a:lnTo>
                  <a:lnTo>
                    <a:pt x="19646" y="16768"/>
                  </a:lnTo>
                  <a:lnTo>
                    <a:pt x="18296" y="18509"/>
                  </a:lnTo>
                  <a:lnTo>
                    <a:pt x="16768" y="19682"/>
                  </a:lnTo>
                  <a:lnTo>
                    <a:pt x="14850" y="20818"/>
                  </a:lnTo>
                  <a:lnTo>
                    <a:pt x="12896" y="21387"/>
                  </a:lnTo>
                  <a:lnTo>
                    <a:pt x="10800" y="21600"/>
                  </a:lnTo>
                  <a:close/>
                  <a:moveTo>
                    <a:pt x="10800" y="6146"/>
                  </a:moveTo>
                  <a:lnTo>
                    <a:pt x="9805" y="6359"/>
                  </a:lnTo>
                  <a:lnTo>
                    <a:pt x="9059" y="6537"/>
                  </a:lnTo>
                  <a:lnTo>
                    <a:pt x="8100" y="6928"/>
                  </a:lnTo>
                  <a:lnTo>
                    <a:pt x="7496" y="7496"/>
                  </a:lnTo>
                  <a:lnTo>
                    <a:pt x="6928" y="8278"/>
                  </a:lnTo>
                  <a:lnTo>
                    <a:pt x="6537" y="9059"/>
                  </a:lnTo>
                  <a:lnTo>
                    <a:pt x="6181" y="9841"/>
                  </a:lnTo>
                  <a:lnTo>
                    <a:pt x="6181" y="11759"/>
                  </a:lnTo>
                  <a:lnTo>
                    <a:pt x="6537" y="12505"/>
                  </a:lnTo>
                  <a:lnTo>
                    <a:pt x="6928" y="13322"/>
                  </a:lnTo>
                  <a:lnTo>
                    <a:pt x="7496" y="14068"/>
                  </a:lnTo>
                  <a:lnTo>
                    <a:pt x="8100" y="14672"/>
                  </a:lnTo>
                  <a:lnTo>
                    <a:pt x="9059" y="15028"/>
                  </a:lnTo>
                  <a:lnTo>
                    <a:pt x="9805" y="15241"/>
                  </a:lnTo>
                  <a:lnTo>
                    <a:pt x="10800" y="15419"/>
                  </a:lnTo>
                  <a:lnTo>
                    <a:pt x="11759" y="15241"/>
                  </a:lnTo>
                  <a:lnTo>
                    <a:pt x="12541" y="15028"/>
                  </a:lnTo>
                  <a:lnTo>
                    <a:pt x="13287" y="14672"/>
                  </a:lnTo>
                  <a:lnTo>
                    <a:pt x="14068" y="14068"/>
                  </a:lnTo>
                  <a:lnTo>
                    <a:pt x="14637" y="13322"/>
                  </a:lnTo>
                  <a:lnTo>
                    <a:pt x="15028" y="12505"/>
                  </a:lnTo>
                  <a:lnTo>
                    <a:pt x="15205" y="11759"/>
                  </a:lnTo>
                  <a:lnTo>
                    <a:pt x="15419" y="10800"/>
                  </a:lnTo>
                  <a:lnTo>
                    <a:pt x="15205" y="9841"/>
                  </a:lnTo>
                  <a:lnTo>
                    <a:pt x="15028" y="9059"/>
                  </a:lnTo>
                  <a:lnTo>
                    <a:pt x="14637" y="8278"/>
                  </a:lnTo>
                  <a:lnTo>
                    <a:pt x="14068" y="7496"/>
                  </a:lnTo>
                  <a:lnTo>
                    <a:pt x="13287" y="6928"/>
                  </a:lnTo>
                  <a:lnTo>
                    <a:pt x="12541" y="6537"/>
                  </a:lnTo>
                  <a:lnTo>
                    <a:pt x="11759" y="6359"/>
                  </a:lnTo>
                  <a:lnTo>
                    <a:pt x="10800" y="6146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17" name="Shape 717"/>
            <p:cNvSpPr/>
            <p:nvPr/>
          </p:nvSpPr>
          <p:spPr>
            <a:xfrm>
              <a:off x="2279375" y="2379523"/>
              <a:ext cx="176647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8" y="21600"/>
                  </a:moveTo>
                  <a:lnTo>
                    <a:pt x="8690" y="21385"/>
                  </a:lnTo>
                  <a:lnTo>
                    <a:pt x="6562" y="20813"/>
                  </a:lnTo>
                  <a:lnTo>
                    <a:pt x="4859" y="19848"/>
                  </a:lnTo>
                  <a:lnTo>
                    <a:pt x="3086" y="18453"/>
                  </a:lnTo>
                  <a:lnTo>
                    <a:pt x="1738" y="16736"/>
                  </a:lnTo>
                  <a:lnTo>
                    <a:pt x="780" y="14984"/>
                  </a:lnTo>
                  <a:lnTo>
                    <a:pt x="213" y="13017"/>
                  </a:lnTo>
                  <a:lnTo>
                    <a:pt x="0" y="10907"/>
                  </a:lnTo>
                  <a:lnTo>
                    <a:pt x="213" y="8547"/>
                  </a:lnTo>
                  <a:lnTo>
                    <a:pt x="780" y="6616"/>
                  </a:lnTo>
                  <a:lnTo>
                    <a:pt x="1951" y="4685"/>
                  </a:lnTo>
                  <a:lnTo>
                    <a:pt x="3086" y="3111"/>
                  </a:lnTo>
                  <a:lnTo>
                    <a:pt x="4859" y="1788"/>
                  </a:lnTo>
                  <a:lnTo>
                    <a:pt x="6562" y="822"/>
                  </a:lnTo>
                  <a:lnTo>
                    <a:pt x="8690" y="215"/>
                  </a:lnTo>
                  <a:lnTo>
                    <a:pt x="10818" y="0"/>
                  </a:lnTo>
                  <a:lnTo>
                    <a:pt x="12910" y="215"/>
                  </a:lnTo>
                  <a:lnTo>
                    <a:pt x="15038" y="822"/>
                  </a:lnTo>
                  <a:lnTo>
                    <a:pt x="16776" y="1788"/>
                  </a:lnTo>
                  <a:lnTo>
                    <a:pt x="18301" y="3111"/>
                  </a:lnTo>
                  <a:lnTo>
                    <a:pt x="19649" y="4685"/>
                  </a:lnTo>
                  <a:lnTo>
                    <a:pt x="20607" y="6616"/>
                  </a:lnTo>
                  <a:lnTo>
                    <a:pt x="21387" y="8547"/>
                  </a:lnTo>
                  <a:lnTo>
                    <a:pt x="21600" y="10907"/>
                  </a:lnTo>
                  <a:lnTo>
                    <a:pt x="21387" y="13017"/>
                  </a:lnTo>
                  <a:lnTo>
                    <a:pt x="20607" y="14984"/>
                  </a:lnTo>
                  <a:lnTo>
                    <a:pt x="19649" y="16915"/>
                  </a:lnTo>
                  <a:lnTo>
                    <a:pt x="18301" y="18453"/>
                  </a:lnTo>
                  <a:lnTo>
                    <a:pt x="16776" y="19848"/>
                  </a:lnTo>
                  <a:lnTo>
                    <a:pt x="15038" y="20813"/>
                  </a:lnTo>
                  <a:lnTo>
                    <a:pt x="12910" y="21385"/>
                  </a:lnTo>
                  <a:lnTo>
                    <a:pt x="10818" y="21600"/>
                  </a:lnTo>
                  <a:close/>
                  <a:moveTo>
                    <a:pt x="10818" y="6258"/>
                  </a:moveTo>
                  <a:lnTo>
                    <a:pt x="9825" y="6258"/>
                  </a:lnTo>
                  <a:lnTo>
                    <a:pt x="9080" y="6616"/>
                  </a:lnTo>
                  <a:lnTo>
                    <a:pt x="8299" y="7009"/>
                  </a:lnTo>
                  <a:lnTo>
                    <a:pt x="7519" y="7581"/>
                  </a:lnTo>
                  <a:lnTo>
                    <a:pt x="6952" y="8189"/>
                  </a:lnTo>
                  <a:lnTo>
                    <a:pt x="6562" y="8940"/>
                  </a:lnTo>
                  <a:lnTo>
                    <a:pt x="6384" y="9942"/>
                  </a:lnTo>
                  <a:lnTo>
                    <a:pt x="6171" y="10907"/>
                  </a:lnTo>
                  <a:lnTo>
                    <a:pt x="6384" y="11694"/>
                  </a:lnTo>
                  <a:lnTo>
                    <a:pt x="6562" y="12660"/>
                  </a:lnTo>
                  <a:lnTo>
                    <a:pt x="6952" y="13411"/>
                  </a:lnTo>
                  <a:lnTo>
                    <a:pt x="7519" y="13983"/>
                  </a:lnTo>
                  <a:lnTo>
                    <a:pt x="8299" y="14591"/>
                  </a:lnTo>
                  <a:lnTo>
                    <a:pt x="9080" y="15163"/>
                  </a:lnTo>
                  <a:lnTo>
                    <a:pt x="9825" y="15378"/>
                  </a:lnTo>
                  <a:lnTo>
                    <a:pt x="11775" y="15378"/>
                  </a:lnTo>
                  <a:lnTo>
                    <a:pt x="12520" y="14984"/>
                  </a:lnTo>
                  <a:lnTo>
                    <a:pt x="13300" y="14591"/>
                  </a:lnTo>
                  <a:lnTo>
                    <a:pt x="14081" y="13983"/>
                  </a:lnTo>
                  <a:lnTo>
                    <a:pt x="14648" y="13411"/>
                  </a:lnTo>
                  <a:lnTo>
                    <a:pt x="15038" y="12660"/>
                  </a:lnTo>
                  <a:lnTo>
                    <a:pt x="15216" y="11694"/>
                  </a:lnTo>
                  <a:lnTo>
                    <a:pt x="15428" y="10907"/>
                  </a:lnTo>
                  <a:lnTo>
                    <a:pt x="15216" y="9942"/>
                  </a:lnTo>
                  <a:lnTo>
                    <a:pt x="15038" y="8940"/>
                  </a:lnTo>
                  <a:lnTo>
                    <a:pt x="14648" y="8189"/>
                  </a:lnTo>
                  <a:lnTo>
                    <a:pt x="14081" y="7581"/>
                  </a:lnTo>
                  <a:lnTo>
                    <a:pt x="13300" y="7009"/>
                  </a:lnTo>
                  <a:lnTo>
                    <a:pt x="12520" y="6616"/>
                  </a:lnTo>
                  <a:lnTo>
                    <a:pt x="11775" y="6258"/>
                  </a:lnTo>
                  <a:lnTo>
                    <a:pt x="10818" y="6258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18" name="Shape 718"/>
            <p:cNvSpPr/>
            <p:nvPr/>
          </p:nvSpPr>
          <p:spPr>
            <a:xfrm>
              <a:off x="2660348" y="2098060"/>
              <a:ext cx="176645" cy="176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387"/>
                  </a:lnTo>
                  <a:lnTo>
                    <a:pt x="6537" y="20820"/>
                  </a:lnTo>
                  <a:lnTo>
                    <a:pt x="4832" y="19649"/>
                  </a:lnTo>
                  <a:lnTo>
                    <a:pt x="3268" y="18514"/>
                  </a:lnTo>
                  <a:lnTo>
                    <a:pt x="1954" y="16776"/>
                  </a:lnTo>
                  <a:lnTo>
                    <a:pt x="959" y="15038"/>
                  </a:lnTo>
                  <a:lnTo>
                    <a:pt x="178" y="12910"/>
                  </a:lnTo>
                  <a:lnTo>
                    <a:pt x="0" y="10782"/>
                  </a:lnTo>
                  <a:lnTo>
                    <a:pt x="178" y="8690"/>
                  </a:lnTo>
                  <a:lnTo>
                    <a:pt x="959" y="6739"/>
                  </a:lnTo>
                  <a:lnTo>
                    <a:pt x="1954" y="4824"/>
                  </a:lnTo>
                  <a:lnTo>
                    <a:pt x="3268" y="3299"/>
                  </a:lnTo>
                  <a:lnTo>
                    <a:pt x="4832" y="1915"/>
                  </a:lnTo>
                  <a:lnTo>
                    <a:pt x="6537" y="958"/>
                  </a:lnTo>
                  <a:lnTo>
                    <a:pt x="8668" y="390"/>
                  </a:lnTo>
                  <a:lnTo>
                    <a:pt x="10800" y="0"/>
                  </a:lnTo>
                  <a:lnTo>
                    <a:pt x="12896" y="390"/>
                  </a:lnTo>
                  <a:lnTo>
                    <a:pt x="15028" y="958"/>
                  </a:lnTo>
                  <a:lnTo>
                    <a:pt x="16768" y="1915"/>
                  </a:lnTo>
                  <a:lnTo>
                    <a:pt x="18296" y="3299"/>
                  </a:lnTo>
                  <a:lnTo>
                    <a:pt x="19682" y="4824"/>
                  </a:lnTo>
                  <a:lnTo>
                    <a:pt x="20641" y="6739"/>
                  </a:lnTo>
                  <a:lnTo>
                    <a:pt x="21422" y="8690"/>
                  </a:lnTo>
                  <a:lnTo>
                    <a:pt x="21600" y="10782"/>
                  </a:lnTo>
                  <a:lnTo>
                    <a:pt x="21422" y="12910"/>
                  </a:lnTo>
                  <a:lnTo>
                    <a:pt x="20641" y="15038"/>
                  </a:lnTo>
                  <a:lnTo>
                    <a:pt x="19682" y="16776"/>
                  </a:lnTo>
                  <a:lnTo>
                    <a:pt x="18296" y="18514"/>
                  </a:lnTo>
                  <a:lnTo>
                    <a:pt x="16768" y="19649"/>
                  </a:lnTo>
                  <a:lnTo>
                    <a:pt x="15028" y="20820"/>
                  </a:lnTo>
                  <a:lnTo>
                    <a:pt x="12896" y="21387"/>
                  </a:lnTo>
                  <a:lnTo>
                    <a:pt x="10800" y="21600"/>
                  </a:lnTo>
                  <a:close/>
                  <a:moveTo>
                    <a:pt x="10800" y="6171"/>
                  </a:moveTo>
                  <a:lnTo>
                    <a:pt x="9841" y="6349"/>
                  </a:lnTo>
                  <a:lnTo>
                    <a:pt x="9059" y="6562"/>
                  </a:lnTo>
                  <a:lnTo>
                    <a:pt x="8313" y="6916"/>
                  </a:lnTo>
                  <a:lnTo>
                    <a:pt x="7496" y="7519"/>
                  </a:lnTo>
                  <a:lnTo>
                    <a:pt x="6928" y="8299"/>
                  </a:lnTo>
                  <a:lnTo>
                    <a:pt x="6537" y="9044"/>
                  </a:lnTo>
                  <a:lnTo>
                    <a:pt x="6359" y="9825"/>
                  </a:lnTo>
                  <a:lnTo>
                    <a:pt x="6181" y="10782"/>
                  </a:lnTo>
                  <a:lnTo>
                    <a:pt x="6359" y="11775"/>
                  </a:lnTo>
                  <a:lnTo>
                    <a:pt x="6537" y="12520"/>
                  </a:lnTo>
                  <a:lnTo>
                    <a:pt x="6928" y="13478"/>
                  </a:lnTo>
                  <a:lnTo>
                    <a:pt x="7496" y="14081"/>
                  </a:lnTo>
                  <a:lnTo>
                    <a:pt x="8313" y="14648"/>
                  </a:lnTo>
                  <a:lnTo>
                    <a:pt x="9059" y="15038"/>
                  </a:lnTo>
                  <a:lnTo>
                    <a:pt x="9841" y="15393"/>
                  </a:lnTo>
                  <a:lnTo>
                    <a:pt x="11759" y="15393"/>
                  </a:lnTo>
                  <a:lnTo>
                    <a:pt x="12541" y="15038"/>
                  </a:lnTo>
                  <a:lnTo>
                    <a:pt x="13322" y="14648"/>
                  </a:lnTo>
                  <a:lnTo>
                    <a:pt x="14068" y="14081"/>
                  </a:lnTo>
                  <a:lnTo>
                    <a:pt x="14672" y="13478"/>
                  </a:lnTo>
                  <a:lnTo>
                    <a:pt x="15028" y="12520"/>
                  </a:lnTo>
                  <a:lnTo>
                    <a:pt x="15241" y="11775"/>
                  </a:lnTo>
                  <a:lnTo>
                    <a:pt x="15419" y="10782"/>
                  </a:lnTo>
                  <a:lnTo>
                    <a:pt x="15241" y="9825"/>
                  </a:lnTo>
                  <a:lnTo>
                    <a:pt x="15028" y="9044"/>
                  </a:lnTo>
                  <a:lnTo>
                    <a:pt x="14672" y="8299"/>
                  </a:lnTo>
                  <a:lnTo>
                    <a:pt x="14068" y="7519"/>
                  </a:lnTo>
                  <a:lnTo>
                    <a:pt x="13322" y="6916"/>
                  </a:lnTo>
                  <a:lnTo>
                    <a:pt x="12541" y="6562"/>
                  </a:lnTo>
                  <a:lnTo>
                    <a:pt x="11759" y="6349"/>
                  </a:lnTo>
                  <a:lnTo>
                    <a:pt x="10800" y="6171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19" name="Shape 719"/>
            <p:cNvSpPr/>
            <p:nvPr/>
          </p:nvSpPr>
          <p:spPr>
            <a:xfrm>
              <a:off x="2660348" y="3387882"/>
              <a:ext cx="176645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385"/>
                  </a:lnTo>
                  <a:lnTo>
                    <a:pt x="6537" y="20812"/>
                  </a:lnTo>
                  <a:lnTo>
                    <a:pt x="4832" y="19809"/>
                  </a:lnTo>
                  <a:lnTo>
                    <a:pt x="3091" y="18484"/>
                  </a:lnTo>
                  <a:lnTo>
                    <a:pt x="1954" y="16907"/>
                  </a:lnTo>
                  <a:lnTo>
                    <a:pt x="781" y="14973"/>
                  </a:lnTo>
                  <a:lnTo>
                    <a:pt x="178" y="13039"/>
                  </a:lnTo>
                  <a:lnTo>
                    <a:pt x="0" y="10890"/>
                  </a:lnTo>
                  <a:lnTo>
                    <a:pt x="178" y="8561"/>
                  </a:lnTo>
                  <a:lnTo>
                    <a:pt x="781" y="6627"/>
                  </a:lnTo>
                  <a:lnTo>
                    <a:pt x="1954" y="4657"/>
                  </a:lnTo>
                  <a:lnTo>
                    <a:pt x="3091" y="3116"/>
                  </a:lnTo>
                  <a:lnTo>
                    <a:pt x="4832" y="1755"/>
                  </a:lnTo>
                  <a:lnTo>
                    <a:pt x="6537" y="752"/>
                  </a:lnTo>
                  <a:lnTo>
                    <a:pt x="8668" y="179"/>
                  </a:lnTo>
                  <a:lnTo>
                    <a:pt x="10800" y="0"/>
                  </a:lnTo>
                  <a:lnTo>
                    <a:pt x="12896" y="179"/>
                  </a:lnTo>
                  <a:lnTo>
                    <a:pt x="15028" y="752"/>
                  </a:lnTo>
                  <a:lnTo>
                    <a:pt x="16768" y="1755"/>
                  </a:lnTo>
                  <a:lnTo>
                    <a:pt x="18296" y="3116"/>
                  </a:lnTo>
                  <a:lnTo>
                    <a:pt x="19682" y="4657"/>
                  </a:lnTo>
                  <a:lnTo>
                    <a:pt x="20641" y="6627"/>
                  </a:lnTo>
                  <a:lnTo>
                    <a:pt x="21422" y="8561"/>
                  </a:lnTo>
                  <a:lnTo>
                    <a:pt x="21600" y="10890"/>
                  </a:lnTo>
                  <a:lnTo>
                    <a:pt x="21422" y="13039"/>
                  </a:lnTo>
                  <a:lnTo>
                    <a:pt x="20641" y="14973"/>
                  </a:lnTo>
                  <a:lnTo>
                    <a:pt x="19682" y="16907"/>
                  </a:lnTo>
                  <a:lnTo>
                    <a:pt x="18296" y="18484"/>
                  </a:lnTo>
                  <a:lnTo>
                    <a:pt x="16768" y="19809"/>
                  </a:lnTo>
                  <a:lnTo>
                    <a:pt x="15028" y="20812"/>
                  </a:lnTo>
                  <a:lnTo>
                    <a:pt x="12896" y="21385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9059" y="6627"/>
                  </a:lnTo>
                  <a:lnTo>
                    <a:pt x="8313" y="6985"/>
                  </a:lnTo>
                  <a:lnTo>
                    <a:pt x="7496" y="7594"/>
                  </a:lnTo>
                  <a:lnTo>
                    <a:pt x="6928" y="8167"/>
                  </a:lnTo>
                  <a:lnTo>
                    <a:pt x="6537" y="8919"/>
                  </a:lnTo>
                  <a:lnTo>
                    <a:pt x="6359" y="9922"/>
                  </a:lnTo>
                  <a:lnTo>
                    <a:pt x="6181" y="10890"/>
                  </a:lnTo>
                  <a:lnTo>
                    <a:pt x="6359" y="11678"/>
                  </a:lnTo>
                  <a:lnTo>
                    <a:pt x="6537" y="12645"/>
                  </a:lnTo>
                  <a:lnTo>
                    <a:pt x="6928" y="13397"/>
                  </a:lnTo>
                  <a:lnTo>
                    <a:pt x="7496" y="14006"/>
                  </a:lnTo>
                  <a:lnTo>
                    <a:pt x="8313" y="14579"/>
                  </a:lnTo>
                  <a:lnTo>
                    <a:pt x="9059" y="15188"/>
                  </a:lnTo>
                  <a:lnTo>
                    <a:pt x="9841" y="15367"/>
                  </a:lnTo>
                  <a:lnTo>
                    <a:pt x="11759" y="15367"/>
                  </a:lnTo>
                  <a:lnTo>
                    <a:pt x="12541" y="15188"/>
                  </a:lnTo>
                  <a:lnTo>
                    <a:pt x="13322" y="14579"/>
                  </a:lnTo>
                  <a:lnTo>
                    <a:pt x="14068" y="14006"/>
                  </a:lnTo>
                  <a:lnTo>
                    <a:pt x="14672" y="13397"/>
                  </a:lnTo>
                  <a:lnTo>
                    <a:pt x="15028" y="12645"/>
                  </a:lnTo>
                  <a:lnTo>
                    <a:pt x="15241" y="11678"/>
                  </a:lnTo>
                  <a:lnTo>
                    <a:pt x="15419" y="10890"/>
                  </a:lnTo>
                  <a:lnTo>
                    <a:pt x="15241" y="9922"/>
                  </a:lnTo>
                  <a:lnTo>
                    <a:pt x="15028" y="8919"/>
                  </a:lnTo>
                  <a:lnTo>
                    <a:pt x="14672" y="8167"/>
                  </a:lnTo>
                  <a:lnTo>
                    <a:pt x="14068" y="7594"/>
                  </a:lnTo>
                  <a:lnTo>
                    <a:pt x="13322" y="6985"/>
                  </a:lnTo>
                  <a:lnTo>
                    <a:pt x="12541" y="6627"/>
                  </a:lnTo>
                  <a:lnTo>
                    <a:pt x="11759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20" name="Shape 720"/>
            <p:cNvSpPr/>
            <p:nvPr/>
          </p:nvSpPr>
          <p:spPr>
            <a:xfrm>
              <a:off x="2407228" y="2565443"/>
              <a:ext cx="175424" cy="176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08" y="21600"/>
                  </a:moveTo>
                  <a:lnTo>
                    <a:pt x="8755" y="21387"/>
                  </a:lnTo>
                  <a:lnTo>
                    <a:pt x="6638" y="20607"/>
                  </a:lnTo>
                  <a:lnTo>
                    <a:pt x="4844" y="19649"/>
                  </a:lnTo>
                  <a:lnTo>
                    <a:pt x="3122" y="18337"/>
                  </a:lnTo>
                  <a:lnTo>
                    <a:pt x="1758" y="16776"/>
                  </a:lnTo>
                  <a:lnTo>
                    <a:pt x="789" y="14861"/>
                  </a:lnTo>
                  <a:lnTo>
                    <a:pt x="215" y="12910"/>
                  </a:lnTo>
                  <a:lnTo>
                    <a:pt x="0" y="10818"/>
                  </a:lnTo>
                  <a:lnTo>
                    <a:pt x="215" y="8654"/>
                  </a:lnTo>
                  <a:lnTo>
                    <a:pt x="789" y="6562"/>
                  </a:lnTo>
                  <a:lnTo>
                    <a:pt x="1758" y="4824"/>
                  </a:lnTo>
                  <a:lnTo>
                    <a:pt x="3122" y="3086"/>
                  </a:lnTo>
                  <a:lnTo>
                    <a:pt x="4664" y="1951"/>
                  </a:lnTo>
                  <a:lnTo>
                    <a:pt x="6638" y="780"/>
                  </a:lnTo>
                  <a:lnTo>
                    <a:pt x="8575" y="177"/>
                  </a:lnTo>
                  <a:lnTo>
                    <a:pt x="10908" y="0"/>
                  </a:lnTo>
                  <a:lnTo>
                    <a:pt x="13060" y="177"/>
                  </a:lnTo>
                  <a:lnTo>
                    <a:pt x="14998" y="780"/>
                  </a:lnTo>
                  <a:lnTo>
                    <a:pt x="16936" y="1951"/>
                  </a:lnTo>
                  <a:lnTo>
                    <a:pt x="18514" y="3086"/>
                  </a:lnTo>
                  <a:lnTo>
                    <a:pt x="19878" y="4824"/>
                  </a:lnTo>
                  <a:lnTo>
                    <a:pt x="20847" y="6562"/>
                  </a:lnTo>
                  <a:lnTo>
                    <a:pt x="21421" y="8654"/>
                  </a:lnTo>
                  <a:lnTo>
                    <a:pt x="21600" y="10818"/>
                  </a:lnTo>
                  <a:lnTo>
                    <a:pt x="21421" y="12910"/>
                  </a:lnTo>
                  <a:lnTo>
                    <a:pt x="20847" y="15038"/>
                  </a:lnTo>
                  <a:lnTo>
                    <a:pt x="19878" y="16776"/>
                  </a:lnTo>
                  <a:lnTo>
                    <a:pt x="18514" y="18337"/>
                  </a:lnTo>
                  <a:lnTo>
                    <a:pt x="16936" y="19649"/>
                  </a:lnTo>
                  <a:lnTo>
                    <a:pt x="14998" y="20607"/>
                  </a:lnTo>
                  <a:lnTo>
                    <a:pt x="13060" y="21210"/>
                  </a:lnTo>
                  <a:lnTo>
                    <a:pt x="10908" y="21600"/>
                  </a:lnTo>
                  <a:close/>
                  <a:moveTo>
                    <a:pt x="10908" y="6171"/>
                  </a:moveTo>
                  <a:lnTo>
                    <a:pt x="9939" y="6171"/>
                  </a:lnTo>
                  <a:lnTo>
                    <a:pt x="8970" y="6562"/>
                  </a:lnTo>
                  <a:lnTo>
                    <a:pt x="8181" y="6952"/>
                  </a:lnTo>
                  <a:lnTo>
                    <a:pt x="7607" y="7519"/>
                  </a:lnTo>
                  <a:lnTo>
                    <a:pt x="6997" y="8087"/>
                  </a:lnTo>
                  <a:lnTo>
                    <a:pt x="6638" y="9044"/>
                  </a:lnTo>
                  <a:lnTo>
                    <a:pt x="6243" y="9825"/>
                  </a:lnTo>
                  <a:lnTo>
                    <a:pt x="6243" y="11563"/>
                  </a:lnTo>
                  <a:lnTo>
                    <a:pt x="6638" y="12520"/>
                  </a:lnTo>
                  <a:lnTo>
                    <a:pt x="6997" y="13300"/>
                  </a:lnTo>
                  <a:lnTo>
                    <a:pt x="7607" y="14045"/>
                  </a:lnTo>
                  <a:lnTo>
                    <a:pt x="8181" y="14648"/>
                  </a:lnTo>
                  <a:lnTo>
                    <a:pt x="8970" y="15038"/>
                  </a:lnTo>
                  <a:lnTo>
                    <a:pt x="9939" y="15216"/>
                  </a:lnTo>
                  <a:lnTo>
                    <a:pt x="10908" y="15428"/>
                  </a:lnTo>
                  <a:lnTo>
                    <a:pt x="11876" y="15216"/>
                  </a:lnTo>
                  <a:lnTo>
                    <a:pt x="12666" y="15038"/>
                  </a:lnTo>
                  <a:lnTo>
                    <a:pt x="13419" y="14648"/>
                  </a:lnTo>
                  <a:lnTo>
                    <a:pt x="14209" y="14045"/>
                  </a:lnTo>
                  <a:lnTo>
                    <a:pt x="14603" y="13300"/>
                  </a:lnTo>
                  <a:lnTo>
                    <a:pt x="15178" y="12520"/>
                  </a:lnTo>
                  <a:lnTo>
                    <a:pt x="15393" y="11775"/>
                  </a:lnTo>
                  <a:lnTo>
                    <a:pt x="15393" y="9825"/>
                  </a:lnTo>
                  <a:lnTo>
                    <a:pt x="15178" y="9044"/>
                  </a:lnTo>
                  <a:lnTo>
                    <a:pt x="14603" y="8087"/>
                  </a:lnTo>
                  <a:lnTo>
                    <a:pt x="14029" y="7519"/>
                  </a:lnTo>
                  <a:lnTo>
                    <a:pt x="13419" y="6952"/>
                  </a:lnTo>
                  <a:lnTo>
                    <a:pt x="12666" y="6562"/>
                  </a:lnTo>
                  <a:lnTo>
                    <a:pt x="11697" y="6171"/>
                  </a:lnTo>
                  <a:lnTo>
                    <a:pt x="10908" y="6171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21" name="Shape 721"/>
            <p:cNvSpPr/>
            <p:nvPr/>
          </p:nvSpPr>
          <p:spPr>
            <a:xfrm>
              <a:off x="3419710" y="2473773"/>
              <a:ext cx="176645" cy="176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387"/>
                  </a:lnTo>
                  <a:lnTo>
                    <a:pt x="6572" y="20820"/>
                  </a:lnTo>
                  <a:lnTo>
                    <a:pt x="4832" y="19649"/>
                  </a:lnTo>
                  <a:lnTo>
                    <a:pt x="3268" y="18514"/>
                  </a:lnTo>
                  <a:lnTo>
                    <a:pt x="1918" y="16776"/>
                  </a:lnTo>
                  <a:lnTo>
                    <a:pt x="959" y="15038"/>
                  </a:lnTo>
                  <a:lnTo>
                    <a:pt x="213" y="12910"/>
                  </a:lnTo>
                  <a:lnTo>
                    <a:pt x="0" y="10782"/>
                  </a:lnTo>
                  <a:lnTo>
                    <a:pt x="213" y="8690"/>
                  </a:lnTo>
                  <a:lnTo>
                    <a:pt x="959" y="6562"/>
                  </a:lnTo>
                  <a:lnTo>
                    <a:pt x="1918" y="4824"/>
                  </a:lnTo>
                  <a:lnTo>
                    <a:pt x="3268" y="3299"/>
                  </a:lnTo>
                  <a:lnTo>
                    <a:pt x="4832" y="1915"/>
                  </a:lnTo>
                  <a:lnTo>
                    <a:pt x="6572" y="958"/>
                  </a:lnTo>
                  <a:lnTo>
                    <a:pt x="8668" y="213"/>
                  </a:lnTo>
                  <a:lnTo>
                    <a:pt x="10800" y="0"/>
                  </a:lnTo>
                  <a:lnTo>
                    <a:pt x="12932" y="213"/>
                  </a:lnTo>
                  <a:lnTo>
                    <a:pt x="15028" y="780"/>
                  </a:lnTo>
                  <a:lnTo>
                    <a:pt x="16768" y="1915"/>
                  </a:lnTo>
                  <a:lnTo>
                    <a:pt x="18509" y="3299"/>
                  </a:lnTo>
                  <a:lnTo>
                    <a:pt x="19859" y="4824"/>
                  </a:lnTo>
                  <a:lnTo>
                    <a:pt x="20818" y="6774"/>
                  </a:lnTo>
                  <a:lnTo>
                    <a:pt x="21387" y="8690"/>
                  </a:lnTo>
                  <a:lnTo>
                    <a:pt x="21600" y="10782"/>
                  </a:lnTo>
                  <a:lnTo>
                    <a:pt x="21387" y="12910"/>
                  </a:lnTo>
                  <a:lnTo>
                    <a:pt x="20818" y="14826"/>
                  </a:lnTo>
                  <a:lnTo>
                    <a:pt x="19859" y="16776"/>
                  </a:lnTo>
                  <a:lnTo>
                    <a:pt x="18509" y="18514"/>
                  </a:lnTo>
                  <a:lnTo>
                    <a:pt x="16768" y="19827"/>
                  </a:lnTo>
                  <a:lnTo>
                    <a:pt x="15028" y="20820"/>
                  </a:lnTo>
                  <a:lnTo>
                    <a:pt x="12932" y="21387"/>
                  </a:lnTo>
                  <a:lnTo>
                    <a:pt x="10800" y="21600"/>
                  </a:lnTo>
                  <a:close/>
                  <a:moveTo>
                    <a:pt x="10800" y="6171"/>
                  </a:moveTo>
                  <a:lnTo>
                    <a:pt x="9841" y="6349"/>
                  </a:lnTo>
                  <a:lnTo>
                    <a:pt x="9059" y="6562"/>
                  </a:lnTo>
                  <a:lnTo>
                    <a:pt x="8278" y="6916"/>
                  </a:lnTo>
                  <a:lnTo>
                    <a:pt x="7532" y="7519"/>
                  </a:lnTo>
                  <a:lnTo>
                    <a:pt x="6963" y="8299"/>
                  </a:lnTo>
                  <a:lnTo>
                    <a:pt x="6572" y="9044"/>
                  </a:lnTo>
                  <a:lnTo>
                    <a:pt x="6359" y="9825"/>
                  </a:lnTo>
                  <a:lnTo>
                    <a:pt x="6181" y="10782"/>
                  </a:lnTo>
                  <a:lnTo>
                    <a:pt x="6359" y="11775"/>
                  </a:lnTo>
                  <a:lnTo>
                    <a:pt x="6572" y="12520"/>
                  </a:lnTo>
                  <a:lnTo>
                    <a:pt x="6963" y="13300"/>
                  </a:lnTo>
                  <a:lnTo>
                    <a:pt x="7532" y="14081"/>
                  </a:lnTo>
                  <a:lnTo>
                    <a:pt x="8278" y="14648"/>
                  </a:lnTo>
                  <a:lnTo>
                    <a:pt x="9059" y="15038"/>
                  </a:lnTo>
                  <a:lnTo>
                    <a:pt x="9841" y="15216"/>
                  </a:lnTo>
                  <a:lnTo>
                    <a:pt x="10800" y="15428"/>
                  </a:lnTo>
                  <a:lnTo>
                    <a:pt x="11759" y="15216"/>
                  </a:lnTo>
                  <a:lnTo>
                    <a:pt x="12541" y="15038"/>
                  </a:lnTo>
                  <a:lnTo>
                    <a:pt x="13322" y="14648"/>
                  </a:lnTo>
                  <a:lnTo>
                    <a:pt x="14068" y="14081"/>
                  </a:lnTo>
                  <a:lnTo>
                    <a:pt x="14637" y="13300"/>
                  </a:lnTo>
                  <a:lnTo>
                    <a:pt x="15028" y="12520"/>
                  </a:lnTo>
                  <a:lnTo>
                    <a:pt x="15419" y="11775"/>
                  </a:lnTo>
                  <a:lnTo>
                    <a:pt x="15419" y="9825"/>
                  </a:lnTo>
                  <a:lnTo>
                    <a:pt x="15028" y="9044"/>
                  </a:lnTo>
                  <a:lnTo>
                    <a:pt x="14637" y="8299"/>
                  </a:lnTo>
                  <a:lnTo>
                    <a:pt x="14068" y="7519"/>
                  </a:lnTo>
                  <a:lnTo>
                    <a:pt x="13322" y="6916"/>
                  </a:lnTo>
                  <a:lnTo>
                    <a:pt x="12541" y="6562"/>
                  </a:lnTo>
                  <a:lnTo>
                    <a:pt x="11759" y="6349"/>
                  </a:lnTo>
                  <a:lnTo>
                    <a:pt x="10800" y="6171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22" name="Shape 722"/>
            <p:cNvSpPr/>
            <p:nvPr/>
          </p:nvSpPr>
          <p:spPr>
            <a:xfrm>
              <a:off x="1899695" y="3350440"/>
              <a:ext cx="176645" cy="175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704" y="21385"/>
                  </a:lnTo>
                  <a:lnTo>
                    <a:pt x="6572" y="20812"/>
                  </a:lnTo>
                  <a:lnTo>
                    <a:pt x="4832" y="19845"/>
                  </a:lnTo>
                  <a:lnTo>
                    <a:pt x="3091" y="18484"/>
                  </a:lnTo>
                  <a:lnTo>
                    <a:pt x="1918" y="16907"/>
                  </a:lnTo>
                  <a:lnTo>
                    <a:pt x="781" y="14973"/>
                  </a:lnTo>
                  <a:lnTo>
                    <a:pt x="213" y="13039"/>
                  </a:lnTo>
                  <a:lnTo>
                    <a:pt x="0" y="10710"/>
                  </a:lnTo>
                  <a:lnTo>
                    <a:pt x="213" y="8561"/>
                  </a:lnTo>
                  <a:lnTo>
                    <a:pt x="781" y="6627"/>
                  </a:lnTo>
                  <a:lnTo>
                    <a:pt x="1918" y="4657"/>
                  </a:lnTo>
                  <a:lnTo>
                    <a:pt x="3091" y="3116"/>
                  </a:lnTo>
                  <a:lnTo>
                    <a:pt x="4832" y="1755"/>
                  </a:lnTo>
                  <a:lnTo>
                    <a:pt x="6572" y="752"/>
                  </a:lnTo>
                  <a:lnTo>
                    <a:pt x="8704" y="179"/>
                  </a:lnTo>
                  <a:lnTo>
                    <a:pt x="10800" y="0"/>
                  </a:lnTo>
                  <a:lnTo>
                    <a:pt x="12932" y="179"/>
                  </a:lnTo>
                  <a:lnTo>
                    <a:pt x="15063" y="752"/>
                  </a:lnTo>
                  <a:lnTo>
                    <a:pt x="16768" y="1755"/>
                  </a:lnTo>
                  <a:lnTo>
                    <a:pt x="18332" y="3116"/>
                  </a:lnTo>
                  <a:lnTo>
                    <a:pt x="19682" y="4657"/>
                  </a:lnTo>
                  <a:lnTo>
                    <a:pt x="20641" y="6627"/>
                  </a:lnTo>
                  <a:lnTo>
                    <a:pt x="21422" y="8561"/>
                  </a:lnTo>
                  <a:lnTo>
                    <a:pt x="21600" y="10710"/>
                  </a:lnTo>
                  <a:lnTo>
                    <a:pt x="21422" y="13039"/>
                  </a:lnTo>
                  <a:lnTo>
                    <a:pt x="20641" y="14973"/>
                  </a:lnTo>
                  <a:lnTo>
                    <a:pt x="19682" y="16907"/>
                  </a:lnTo>
                  <a:lnTo>
                    <a:pt x="18332" y="18484"/>
                  </a:lnTo>
                  <a:lnTo>
                    <a:pt x="16768" y="19845"/>
                  </a:lnTo>
                  <a:lnTo>
                    <a:pt x="15063" y="20812"/>
                  </a:lnTo>
                  <a:lnTo>
                    <a:pt x="12932" y="21385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9059" y="6412"/>
                  </a:lnTo>
                  <a:lnTo>
                    <a:pt x="8278" y="6985"/>
                  </a:lnTo>
                  <a:lnTo>
                    <a:pt x="7532" y="7594"/>
                  </a:lnTo>
                  <a:lnTo>
                    <a:pt x="6928" y="8167"/>
                  </a:lnTo>
                  <a:lnTo>
                    <a:pt x="6572" y="8955"/>
                  </a:lnTo>
                  <a:lnTo>
                    <a:pt x="6181" y="9922"/>
                  </a:lnTo>
                  <a:lnTo>
                    <a:pt x="6181" y="11678"/>
                  </a:lnTo>
                  <a:lnTo>
                    <a:pt x="6572" y="12645"/>
                  </a:lnTo>
                  <a:lnTo>
                    <a:pt x="6928" y="13397"/>
                  </a:lnTo>
                  <a:lnTo>
                    <a:pt x="7532" y="14006"/>
                  </a:lnTo>
                  <a:lnTo>
                    <a:pt x="8278" y="14579"/>
                  </a:lnTo>
                  <a:lnTo>
                    <a:pt x="9059" y="14973"/>
                  </a:lnTo>
                  <a:lnTo>
                    <a:pt x="9841" y="15367"/>
                  </a:lnTo>
                  <a:lnTo>
                    <a:pt x="11759" y="15367"/>
                  </a:lnTo>
                  <a:lnTo>
                    <a:pt x="12541" y="14973"/>
                  </a:lnTo>
                  <a:lnTo>
                    <a:pt x="13287" y="14579"/>
                  </a:lnTo>
                  <a:lnTo>
                    <a:pt x="14104" y="14006"/>
                  </a:lnTo>
                  <a:lnTo>
                    <a:pt x="14672" y="13397"/>
                  </a:lnTo>
                  <a:lnTo>
                    <a:pt x="15063" y="12645"/>
                  </a:lnTo>
                  <a:lnTo>
                    <a:pt x="15241" y="11678"/>
                  </a:lnTo>
                  <a:lnTo>
                    <a:pt x="15419" y="10710"/>
                  </a:lnTo>
                  <a:lnTo>
                    <a:pt x="15241" y="9922"/>
                  </a:lnTo>
                  <a:lnTo>
                    <a:pt x="15063" y="8955"/>
                  </a:lnTo>
                  <a:lnTo>
                    <a:pt x="14672" y="8167"/>
                  </a:lnTo>
                  <a:lnTo>
                    <a:pt x="14104" y="7594"/>
                  </a:lnTo>
                  <a:lnTo>
                    <a:pt x="13287" y="6985"/>
                  </a:lnTo>
                  <a:lnTo>
                    <a:pt x="12541" y="6412"/>
                  </a:lnTo>
                  <a:lnTo>
                    <a:pt x="11759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23" name="Shape 723"/>
            <p:cNvSpPr/>
            <p:nvPr/>
          </p:nvSpPr>
          <p:spPr>
            <a:xfrm>
              <a:off x="1899695" y="3739065"/>
              <a:ext cx="176645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704" y="21421"/>
                  </a:lnTo>
                  <a:lnTo>
                    <a:pt x="6572" y="20812"/>
                  </a:lnTo>
                  <a:lnTo>
                    <a:pt x="4832" y="19845"/>
                  </a:lnTo>
                  <a:lnTo>
                    <a:pt x="3091" y="18484"/>
                  </a:lnTo>
                  <a:lnTo>
                    <a:pt x="1741" y="16728"/>
                  </a:lnTo>
                  <a:lnTo>
                    <a:pt x="781" y="15009"/>
                  </a:lnTo>
                  <a:lnTo>
                    <a:pt x="213" y="12860"/>
                  </a:lnTo>
                  <a:lnTo>
                    <a:pt x="0" y="10710"/>
                  </a:lnTo>
                  <a:lnTo>
                    <a:pt x="213" y="8561"/>
                  </a:lnTo>
                  <a:lnTo>
                    <a:pt x="781" y="6627"/>
                  </a:lnTo>
                  <a:lnTo>
                    <a:pt x="1741" y="4692"/>
                  </a:lnTo>
                  <a:lnTo>
                    <a:pt x="3091" y="3116"/>
                  </a:lnTo>
                  <a:lnTo>
                    <a:pt x="4832" y="1755"/>
                  </a:lnTo>
                  <a:lnTo>
                    <a:pt x="6572" y="788"/>
                  </a:lnTo>
                  <a:lnTo>
                    <a:pt x="8704" y="215"/>
                  </a:lnTo>
                  <a:lnTo>
                    <a:pt x="10800" y="0"/>
                  </a:lnTo>
                  <a:lnTo>
                    <a:pt x="12932" y="215"/>
                  </a:lnTo>
                  <a:lnTo>
                    <a:pt x="14850" y="788"/>
                  </a:lnTo>
                  <a:lnTo>
                    <a:pt x="16768" y="1755"/>
                  </a:lnTo>
                  <a:lnTo>
                    <a:pt x="18332" y="3116"/>
                  </a:lnTo>
                  <a:lnTo>
                    <a:pt x="19682" y="4871"/>
                  </a:lnTo>
                  <a:lnTo>
                    <a:pt x="20818" y="6627"/>
                  </a:lnTo>
                  <a:lnTo>
                    <a:pt x="21422" y="8740"/>
                  </a:lnTo>
                  <a:lnTo>
                    <a:pt x="21600" y="10710"/>
                  </a:lnTo>
                  <a:lnTo>
                    <a:pt x="21422" y="12860"/>
                  </a:lnTo>
                  <a:lnTo>
                    <a:pt x="20818" y="14794"/>
                  </a:lnTo>
                  <a:lnTo>
                    <a:pt x="19859" y="16728"/>
                  </a:lnTo>
                  <a:lnTo>
                    <a:pt x="18332" y="18484"/>
                  </a:lnTo>
                  <a:lnTo>
                    <a:pt x="16768" y="19845"/>
                  </a:lnTo>
                  <a:lnTo>
                    <a:pt x="14850" y="20812"/>
                  </a:lnTo>
                  <a:lnTo>
                    <a:pt x="12932" y="21421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9059" y="6412"/>
                  </a:lnTo>
                  <a:lnTo>
                    <a:pt x="8278" y="7021"/>
                  </a:lnTo>
                  <a:lnTo>
                    <a:pt x="7532" y="7594"/>
                  </a:lnTo>
                  <a:lnTo>
                    <a:pt x="6928" y="8167"/>
                  </a:lnTo>
                  <a:lnTo>
                    <a:pt x="6572" y="8955"/>
                  </a:lnTo>
                  <a:lnTo>
                    <a:pt x="6181" y="9922"/>
                  </a:lnTo>
                  <a:lnTo>
                    <a:pt x="6181" y="11678"/>
                  </a:lnTo>
                  <a:lnTo>
                    <a:pt x="6572" y="12645"/>
                  </a:lnTo>
                  <a:lnTo>
                    <a:pt x="6928" y="13433"/>
                  </a:lnTo>
                  <a:lnTo>
                    <a:pt x="7532" y="14042"/>
                  </a:lnTo>
                  <a:lnTo>
                    <a:pt x="8278" y="14615"/>
                  </a:lnTo>
                  <a:lnTo>
                    <a:pt x="9059" y="15009"/>
                  </a:lnTo>
                  <a:lnTo>
                    <a:pt x="9841" y="15367"/>
                  </a:lnTo>
                  <a:lnTo>
                    <a:pt x="11759" y="15367"/>
                  </a:lnTo>
                  <a:lnTo>
                    <a:pt x="12541" y="15009"/>
                  </a:lnTo>
                  <a:lnTo>
                    <a:pt x="13287" y="14615"/>
                  </a:lnTo>
                  <a:lnTo>
                    <a:pt x="14104" y="14042"/>
                  </a:lnTo>
                  <a:lnTo>
                    <a:pt x="14672" y="13433"/>
                  </a:lnTo>
                  <a:lnTo>
                    <a:pt x="15063" y="12466"/>
                  </a:lnTo>
                  <a:lnTo>
                    <a:pt x="15241" y="11678"/>
                  </a:lnTo>
                  <a:lnTo>
                    <a:pt x="15419" y="10710"/>
                  </a:lnTo>
                  <a:lnTo>
                    <a:pt x="15241" y="9922"/>
                  </a:lnTo>
                  <a:lnTo>
                    <a:pt x="15063" y="8955"/>
                  </a:lnTo>
                  <a:lnTo>
                    <a:pt x="14672" y="8167"/>
                  </a:lnTo>
                  <a:lnTo>
                    <a:pt x="14104" y="7594"/>
                  </a:lnTo>
                  <a:lnTo>
                    <a:pt x="13287" y="7021"/>
                  </a:lnTo>
                  <a:lnTo>
                    <a:pt x="12541" y="6412"/>
                  </a:lnTo>
                  <a:lnTo>
                    <a:pt x="11759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24" name="Shape 724"/>
            <p:cNvSpPr/>
            <p:nvPr/>
          </p:nvSpPr>
          <p:spPr>
            <a:xfrm>
              <a:off x="1899695" y="3826861"/>
              <a:ext cx="49988" cy="1191350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25" name="Shape 725"/>
            <p:cNvSpPr/>
            <p:nvPr/>
          </p:nvSpPr>
          <p:spPr>
            <a:xfrm>
              <a:off x="2152815" y="2902423"/>
              <a:ext cx="49988" cy="270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5153"/>
                  </a:lnTo>
                  <a:lnTo>
                    <a:pt x="4717" y="15688"/>
                  </a:lnTo>
                  <a:lnTo>
                    <a:pt x="8814" y="16316"/>
                  </a:lnTo>
                  <a:lnTo>
                    <a:pt x="12786" y="16945"/>
                  </a:lnTo>
                  <a:lnTo>
                    <a:pt x="15517" y="17690"/>
                  </a:lnTo>
                  <a:lnTo>
                    <a:pt x="18248" y="18597"/>
                  </a:lnTo>
                  <a:lnTo>
                    <a:pt x="20234" y="19598"/>
                  </a:lnTo>
                  <a:lnTo>
                    <a:pt x="21600" y="20483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26" name="Shape 726"/>
            <p:cNvSpPr/>
            <p:nvPr/>
          </p:nvSpPr>
          <p:spPr>
            <a:xfrm>
              <a:off x="2152815" y="3093508"/>
              <a:ext cx="49988" cy="159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4717" y="20697"/>
                  </a:lnTo>
                  <a:lnTo>
                    <a:pt x="8814" y="19872"/>
                  </a:lnTo>
                  <a:lnTo>
                    <a:pt x="12786" y="18576"/>
                  </a:lnTo>
                  <a:lnTo>
                    <a:pt x="15517" y="17319"/>
                  </a:lnTo>
                  <a:lnTo>
                    <a:pt x="18248" y="15788"/>
                  </a:lnTo>
                  <a:lnTo>
                    <a:pt x="20234" y="14334"/>
                  </a:lnTo>
                  <a:lnTo>
                    <a:pt x="21600" y="12607"/>
                  </a:lnTo>
                  <a:lnTo>
                    <a:pt x="21600" y="8993"/>
                  </a:lnTo>
                  <a:lnTo>
                    <a:pt x="20234" y="7501"/>
                  </a:lnTo>
                  <a:lnTo>
                    <a:pt x="18248" y="5812"/>
                  </a:lnTo>
                  <a:lnTo>
                    <a:pt x="15517" y="4281"/>
                  </a:lnTo>
                  <a:lnTo>
                    <a:pt x="12786" y="3024"/>
                  </a:lnTo>
                  <a:lnTo>
                    <a:pt x="8814" y="1964"/>
                  </a:lnTo>
                  <a:lnTo>
                    <a:pt x="4717" y="903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27" name="Shape 727"/>
            <p:cNvSpPr/>
            <p:nvPr/>
          </p:nvSpPr>
          <p:spPr>
            <a:xfrm>
              <a:off x="2077912" y="4373002"/>
              <a:ext cx="73416" cy="176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12" y="6207"/>
                  </a:moveTo>
                  <a:lnTo>
                    <a:pt x="12875" y="6384"/>
                  </a:lnTo>
                  <a:lnTo>
                    <a:pt x="15162" y="6562"/>
                  </a:lnTo>
                  <a:lnTo>
                    <a:pt x="16518" y="6952"/>
                  </a:lnTo>
                  <a:lnTo>
                    <a:pt x="18381" y="7555"/>
                  </a:lnTo>
                  <a:lnTo>
                    <a:pt x="19736" y="8122"/>
                  </a:lnTo>
                  <a:lnTo>
                    <a:pt x="20753" y="8867"/>
                  </a:lnTo>
                  <a:lnTo>
                    <a:pt x="21600" y="9683"/>
                  </a:lnTo>
                  <a:lnTo>
                    <a:pt x="21600" y="10640"/>
                  </a:lnTo>
                  <a:lnTo>
                    <a:pt x="21600" y="1170"/>
                  </a:lnTo>
                  <a:lnTo>
                    <a:pt x="19313" y="603"/>
                  </a:lnTo>
                  <a:lnTo>
                    <a:pt x="16518" y="390"/>
                  </a:lnTo>
                  <a:lnTo>
                    <a:pt x="13807" y="213"/>
                  </a:lnTo>
                  <a:lnTo>
                    <a:pt x="11012" y="0"/>
                  </a:lnTo>
                  <a:lnTo>
                    <a:pt x="7878" y="213"/>
                  </a:lnTo>
                  <a:lnTo>
                    <a:pt x="5082" y="390"/>
                  </a:lnTo>
                  <a:lnTo>
                    <a:pt x="2287" y="603"/>
                  </a:lnTo>
                  <a:lnTo>
                    <a:pt x="0" y="1170"/>
                  </a:lnTo>
                  <a:lnTo>
                    <a:pt x="0" y="20465"/>
                  </a:lnTo>
                  <a:lnTo>
                    <a:pt x="2287" y="21032"/>
                  </a:lnTo>
                  <a:lnTo>
                    <a:pt x="5082" y="21210"/>
                  </a:lnTo>
                  <a:lnTo>
                    <a:pt x="7878" y="21600"/>
                  </a:lnTo>
                  <a:lnTo>
                    <a:pt x="13807" y="21600"/>
                  </a:lnTo>
                  <a:lnTo>
                    <a:pt x="16518" y="21210"/>
                  </a:lnTo>
                  <a:lnTo>
                    <a:pt x="19313" y="21032"/>
                  </a:lnTo>
                  <a:lnTo>
                    <a:pt x="21600" y="20465"/>
                  </a:lnTo>
                  <a:lnTo>
                    <a:pt x="21600" y="11953"/>
                  </a:lnTo>
                  <a:lnTo>
                    <a:pt x="20753" y="12733"/>
                  </a:lnTo>
                  <a:lnTo>
                    <a:pt x="19736" y="13513"/>
                  </a:lnTo>
                  <a:lnTo>
                    <a:pt x="18381" y="14116"/>
                  </a:lnTo>
                  <a:lnTo>
                    <a:pt x="16518" y="14684"/>
                  </a:lnTo>
                  <a:lnTo>
                    <a:pt x="15162" y="15074"/>
                  </a:lnTo>
                  <a:lnTo>
                    <a:pt x="12875" y="15251"/>
                  </a:lnTo>
                  <a:lnTo>
                    <a:pt x="11012" y="15428"/>
                  </a:lnTo>
                  <a:lnTo>
                    <a:pt x="8725" y="15251"/>
                  </a:lnTo>
                  <a:lnTo>
                    <a:pt x="6438" y="15074"/>
                  </a:lnTo>
                  <a:lnTo>
                    <a:pt x="4574" y="14684"/>
                  </a:lnTo>
                  <a:lnTo>
                    <a:pt x="3219" y="14116"/>
                  </a:lnTo>
                  <a:lnTo>
                    <a:pt x="1863" y="13300"/>
                  </a:lnTo>
                  <a:lnTo>
                    <a:pt x="932" y="12556"/>
                  </a:lnTo>
                  <a:lnTo>
                    <a:pt x="0" y="11775"/>
                  </a:lnTo>
                  <a:lnTo>
                    <a:pt x="0" y="9825"/>
                  </a:lnTo>
                  <a:lnTo>
                    <a:pt x="932" y="9080"/>
                  </a:lnTo>
                  <a:lnTo>
                    <a:pt x="1863" y="8299"/>
                  </a:lnTo>
                  <a:lnTo>
                    <a:pt x="3219" y="7555"/>
                  </a:lnTo>
                  <a:lnTo>
                    <a:pt x="4574" y="6952"/>
                  </a:lnTo>
                  <a:lnTo>
                    <a:pt x="6438" y="6562"/>
                  </a:lnTo>
                  <a:lnTo>
                    <a:pt x="8725" y="6384"/>
                  </a:lnTo>
                  <a:lnTo>
                    <a:pt x="11012" y="6207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28" name="Shape 728"/>
            <p:cNvSpPr/>
            <p:nvPr/>
          </p:nvSpPr>
          <p:spPr>
            <a:xfrm>
              <a:off x="2077912" y="3085761"/>
              <a:ext cx="73416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12" y="0"/>
                  </a:moveTo>
                  <a:lnTo>
                    <a:pt x="7878" y="0"/>
                  </a:lnTo>
                  <a:lnTo>
                    <a:pt x="5082" y="426"/>
                  </a:lnTo>
                  <a:lnTo>
                    <a:pt x="2287" y="1208"/>
                  </a:lnTo>
                  <a:lnTo>
                    <a:pt x="0" y="1918"/>
                  </a:lnTo>
                  <a:lnTo>
                    <a:pt x="0" y="19682"/>
                  </a:lnTo>
                  <a:lnTo>
                    <a:pt x="932" y="17763"/>
                  </a:lnTo>
                  <a:lnTo>
                    <a:pt x="1863" y="16271"/>
                  </a:lnTo>
                  <a:lnTo>
                    <a:pt x="3219" y="15063"/>
                  </a:lnTo>
                  <a:lnTo>
                    <a:pt x="4574" y="13926"/>
                  </a:lnTo>
                  <a:lnTo>
                    <a:pt x="6438" y="13145"/>
                  </a:lnTo>
                  <a:lnTo>
                    <a:pt x="8725" y="12434"/>
                  </a:lnTo>
                  <a:lnTo>
                    <a:pt x="12875" y="12434"/>
                  </a:lnTo>
                  <a:lnTo>
                    <a:pt x="15162" y="13145"/>
                  </a:lnTo>
                  <a:lnTo>
                    <a:pt x="17026" y="13926"/>
                  </a:lnTo>
                  <a:lnTo>
                    <a:pt x="18381" y="15063"/>
                  </a:lnTo>
                  <a:lnTo>
                    <a:pt x="19736" y="16271"/>
                  </a:lnTo>
                  <a:lnTo>
                    <a:pt x="21176" y="17763"/>
                  </a:lnTo>
                  <a:lnTo>
                    <a:pt x="21600" y="19682"/>
                  </a:lnTo>
                  <a:lnTo>
                    <a:pt x="21600" y="21600"/>
                  </a:lnTo>
                  <a:lnTo>
                    <a:pt x="21600" y="1918"/>
                  </a:lnTo>
                  <a:lnTo>
                    <a:pt x="19313" y="1208"/>
                  </a:lnTo>
                  <a:lnTo>
                    <a:pt x="16518" y="426"/>
                  </a:lnTo>
                  <a:lnTo>
                    <a:pt x="13807" y="0"/>
                  </a:lnTo>
                  <a:lnTo>
                    <a:pt x="11012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29" name="Shape 729"/>
            <p:cNvSpPr/>
            <p:nvPr/>
          </p:nvSpPr>
          <p:spPr>
            <a:xfrm>
              <a:off x="2077912" y="3173557"/>
              <a:ext cx="73416" cy="8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12" y="9277"/>
                  </a:moveTo>
                  <a:lnTo>
                    <a:pt x="8725" y="8852"/>
                  </a:lnTo>
                  <a:lnTo>
                    <a:pt x="6438" y="8569"/>
                  </a:lnTo>
                  <a:lnTo>
                    <a:pt x="4574" y="7365"/>
                  </a:lnTo>
                  <a:lnTo>
                    <a:pt x="3219" y="6586"/>
                  </a:lnTo>
                  <a:lnTo>
                    <a:pt x="1863" y="5028"/>
                  </a:lnTo>
                  <a:lnTo>
                    <a:pt x="932" y="3541"/>
                  </a:lnTo>
                  <a:lnTo>
                    <a:pt x="0" y="1629"/>
                  </a:lnTo>
                  <a:lnTo>
                    <a:pt x="0" y="0"/>
                  </a:lnTo>
                  <a:lnTo>
                    <a:pt x="0" y="19334"/>
                  </a:lnTo>
                  <a:lnTo>
                    <a:pt x="2287" y="20042"/>
                  </a:lnTo>
                  <a:lnTo>
                    <a:pt x="5082" y="20821"/>
                  </a:lnTo>
                  <a:lnTo>
                    <a:pt x="7878" y="21246"/>
                  </a:lnTo>
                  <a:lnTo>
                    <a:pt x="11012" y="21600"/>
                  </a:lnTo>
                  <a:lnTo>
                    <a:pt x="13807" y="21246"/>
                  </a:lnTo>
                  <a:lnTo>
                    <a:pt x="16518" y="20821"/>
                  </a:lnTo>
                  <a:lnTo>
                    <a:pt x="19313" y="20042"/>
                  </a:lnTo>
                  <a:lnTo>
                    <a:pt x="21600" y="19334"/>
                  </a:lnTo>
                  <a:lnTo>
                    <a:pt x="21600" y="1629"/>
                  </a:lnTo>
                  <a:lnTo>
                    <a:pt x="21176" y="3541"/>
                  </a:lnTo>
                  <a:lnTo>
                    <a:pt x="19736" y="5028"/>
                  </a:lnTo>
                  <a:lnTo>
                    <a:pt x="18381" y="6586"/>
                  </a:lnTo>
                  <a:lnTo>
                    <a:pt x="17026" y="7365"/>
                  </a:lnTo>
                  <a:lnTo>
                    <a:pt x="15162" y="8569"/>
                  </a:lnTo>
                  <a:lnTo>
                    <a:pt x="12875" y="8852"/>
                  </a:lnTo>
                  <a:lnTo>
                    <a:pt x="11012" y="9277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30" name="Shape 730"/>
            <p:cNvSpPr/>
            <p:nvPr/>
          </p:nvSpPr>
          <p:spPr>
            <a:xfrm>
              <a:off x="2027547" y="3173557"/>
              <a:ext cx="49988" cy="1847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5989"/>
                  </a:lnTo>
                  <a:lnTo>
                    <a:pt x="16883" y="15931"/>
                  </a:lnTo>
                  <a:lnTo>
                    <a:pt x="12786" y="15838"/>
                  </a:lnTo>
                  <a:lnTo>
                    <a:pt x="8814" y="15725"/>
                  </a:lnTo>
                  <a:lnTo>
                    <a:pt x="6083" y="15616"/>
                  </a:lnTo>
                  <a:lnTo>
                    <a:pt x="3476" y="15486"/>
                  </a:lnTo>
                  <a:lnTo>
                    <a:pt x="1365" y="15356"/>
                  </a:lnTo>
                  <a:lnTo>
                    <a:pt x="0" y="15205"/>
                  </a:lnTo>
                  <a:lnTo>
                    <a:pt x="0" y="14908"/>
                  </a:lnTo>
                  <a:lnTo>
                    <a:pt x="1365" y="14760"/>
                  </a:lnTo>
                  <a:lnTo>
                    <a:pt x="3476" y="14630"/>
                  </a:lnTo>
                  <a:lnTo>
                    <a:pt x="6083" y="14500"/>
                  </a:lnTo>
                  <a:lnTo>
                    <a:pt x="8814" y="14387"/>
                  </a:lnTo>
                  <a:lnTo>
                    <a:pt x="12786" y="14278"/>
                  </a:lnTo>
                  <a:lnTo>
                    <a:pt x="16883" y="14186"/>
                  </a:lnTo>
                  <a:lnTo>
                    <a:pt x="21600" y="14127"/>
                  </a:lnTo>
                  <a:lnTo>
                    <a:pt x="21600" y="934"/>
                  </a:lnTo>
                  <a:lnTo>
                    <a:pt x="16883" y="855"/>
                  </a:lnTo>
                  <a:lnTo>
                    <a:pt x="12786" y="783"/>
                  </a:lnTo>
                  <a:lnTo>
                    <a:pt x="8814" y="671"/>
                  </a:lnTo>
                  <a:lnTo>
                    <a:pt x="6083" y="561"/>
                  </a:lnTo>
                  <a:lnTo>
                    <a:pt x="3476" y="428"/>
                  </a:lnTo>
                  <a:lnTo>
                    <a:pt x="1365" y="301"/>
                  </a:lnTo>
                  <a:lnTo>
                    <a:pt x="0" y="151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31" name="Shape 731"/>
            <p:cNvSpPr/>
            <p:nvPr/>
          </p:nvSpPr>
          <p:spPr>
            <a:xfrm>
              <a:off x="2027547" y="3093508"/>
              <a:ext cx="49988" cy="159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6883" y="903"/>
                  </a:lnTo>
                  <a:lnTo>
                    <a:pt x="12786" y="1964"/>
                  </a:lnTo>
                  <a:lnTo>
                    <a:pt x="8814" y="3024"/>
                  </a:lnTo>
                  <a:lnTo>
                    <a:pt x="6083" y="4281"/>
                  </a:lnTo>
                  <a:lnTo>
                    <a:pt x="3476" y="5812"/>
                  </a:lnTo>
                  <a:lnTo>
                    <a:pt x="1365" y="7501"/>
                  </a:lnTo>
                  <a:lnTo>
                    <a:pt x="0" y="8993"/>
                  </a:lnTo>
                  <a:lnTo>
                    <a:pt x="0" y="12607"/>
                  </a:lnTo>
                  <a:lnTo>
                    <a:pt x="1365" y="14334"/>
                  </a:lnTo>
                  <a:lnTo>
                    <a:pt x="3476" y="15788"/>
                  </a:lnTo>
                  <a:lnTo>
                    <a:pt x="6083" y="17319"/>
                  </a:lnTo>
                  <a:lnTo>
                    <a:pt x="8814" y="18576"/>
                  </a:lnTo>
                  <a:lnTo>
                    <a:pt x="12786" y="19872"/>
                  </a:lnTo>
                  <a:lnTo>
                    <a:pt x="16883" y="20697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32" name="Shape 732"/>
            <p:cNvSpPr/>
            <p:nvPr/>
          </p:nvSpPr>
          <p:spPr>
            <a:xfrm>
              <a:off x="2027547" y="4383331"/>
              <a:ext cx="49988" cy="158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0" y="12507"/>
                  </a:lnTo>
                  <a:lnTo>
                    <a:pt x="1365" y="14254"/>
                  </a:lnTo>
                  <a:lnTo>
                    <a:pt x="3476" y="15763"/>
                  </a:lnTo>
                  <a:lnTo>
                    <a:pt x="6083" y="17272"/>
                  </a:lnTo>
                  <a:lnTo>
                    <a:pt x="8814" y="18543"/>
                  </a:lnTo>
                  <a:lnTo>
                    <a:pt x="12786" y="19853"/>
                  </a:lnTo>
                  <a:lnTo>
                    <a:pt x="16883" y="20925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883" y="675"/>
                  </a:lnTo>
                  <a:lnTo>
                    <a:pt x="12786" y="1747"/>
                  </a:lnTo>
                  <a:lnTo>
                    <a:pt x="8814" y="3017"/>
                  </a:lnTo>
                  <a:lnTo>
                    <a:pt x="6083" y="4328"/>
                  </a:lnTo>
                  <a:lnTo>
                    <a:pt x="3476" y="5837"/>
                  </a:lnTo>
                  <a:lnTo>
                    <a:pt x="1365" y="7345"/>
                  </a:lnTo>
                  <a:lnTo>
                    <a:pt x="0" y="9053"/>
                  </a:lnTo>
                  <a:lnTo>
                    <a:pt x="0" y="1080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33" name="Shape 733"/>
            <p:cNvSpPr/>
            <p:nvPr/>
          </p:nvSpPr>
          <p:spPr>
            <a:xfrm>
              <a:off x="2660348" y="4335559"/>
              <a:ext cx="49988" cy="682634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34" name="Shape 734"/>
            <p:cNvSpPr/>
            <p:nvPr/>
          </p:nvSpPr>
          <p:spPr>
            <a:xfrm>
              <a:off x="2786908" y="1283367"/>
              <a:ext cx="176646" cy="175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491" y="21385"/>
                  </a:lnTo>
                  <a:lnTo>
                    <a:pt x="6572" y="20812"/>
                  </a:lnTo>
                  <a:lnTo>
                    <a:pt x="4832" y="19845"/>
                  </a:lnTo>
                  <a:lnTo>
                    <a:pt x="3091" y="18484"/>
                  </a:lnTo>
                  <a:lnTo>
                    <a:pt x="1741" y="16907"/>
                  </a:lnTo>
                  <a:lnTo>
                    <a:pt x="781" y="14973"/>
                  </a:lnTo>
                  <a:lnTo>
                    <a:pt x="213" y="13039"/>
                  </a:lnTo>
                  <a:lnTo>
                    <a:pt x="0" y="10890"/>
                  </a:lnTo>
                  <a:lnTo>
                    <a:pt x="213" y="8561"/>
                  </a:lnTo>
                  <a:lnTo>
                    <a:pt x="781" y="6627"/>
                  </a:lnTo>
                  <a:lnTo>
                    <a:pt x="1741" y="4657"/>
                  </a:lnTo>
                  <a:lnTo>
                    <a:pt x="3091" y="3116"/>
                  </a:lnTo>
                  <a:lnTo>
                    <a:pt x="4832" y="1755"/>
                  </a:lnTo>
                  <a:lnTo>
                    <a:pt x="6572" y="788"/>
                  </a:lnTo>
                  <a:lnTo>
                    <a:pt x="8491" y="179"/>
                  </a:lnTo>
                  <a:lnTo>
                    <a:pt x="10800" y="0"/>
                  </a:lnTo>
                  <a:lnTo>
                    <a:pt x="12932" y="179"/>
                  </a:lnTo>
                  <a:lnTo>
                    <a:pt x="14850" y="788"/>
                  </a:lnTo>
                  <a:lnTo>
                    <a:pt x="16804" y="1755"/>
                  </a:lnTo>
                  <a:lnTo>
                    <a:pt x="18332" y="3116"/>
                  </a:lnTo>
                  <a:lnTo>
                    <a:pt x="19682" y="4657"/>
                  </a:lnTo>
                  <a:lnTo>
                    <a:pt x="20641" y="6627"/>
                  </a:lnTo>
                  <a:lnTo>
                    <a:pt x="21209" y="8561"/>
                  </a:lnTo>
                  <a:lnTo>
                    <a:pt x="21600" y="10890"/>
                  </a:lnTo>
                  <a:lnTo>
                    <a:pt x="21209" y="13039"/>
                  </a:lnTo>
                  <a:lnTo>
                    <a:pt x="20641" y="14973"/>
                  </a:lnTo>
                  <a:lnTo>
                    <a:pt x="19682" y="16907"/>
                  </a:lnTo>
                  <a:lnTo>
                    <a:pt x="18332" y="18484"/>
                  </a:lnTo>
                  <a:lnTo>
                    <a:pt x="16804" y="19845"/>
                  </a:lnTo>
                  <a:lnTo>
                    <a:pt x="14850" y="20812"/>
                  </a:lnTo>
                  <a:lnTo>
                    <a:pt x="12932" y="21385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8882" y="6627"/>
                  </a:lnTo>
                  <a:lnTo>
                    <a:pt x="8136" y="6985"/>
                  </a:lnTo>
                  <a:lnTo>
                    <a:pt x="7532" y="7594"/>
                  </a:lnTo>
                  <a:lnTo>
                    <a:pt x="6963" y="8167"/>
                  </a:lnTo>
                  <a:lnTo>
                    <a:pt x="6572" y="8919"/>
                  </a:lnTo>
                  <a:lnTo>
                    <a:pt x="6181" y="9922"/>
                  </a:lnTo>
                  <a:lnTo>
                    <a:pt x="6181" y="11678"/>
                  </a:lnTo>
                  <a:lnTo>
                    <a:pt x="6572" y="12645"/>
                  </a:lnTo>
                  <a:lnTo>
                    <a:pt x="6963" y="13397"/>
                  </a:lnTo>
                  <a:lnTo>
                    <a:pt x="7532" y="14006"/>
                  </a:lnTo>
                  <a:lnTo>
                    <a:pt x="8136" y="14579"/>
                  </a:lnTo>
                  <a:lnTo>
                    <a:pt x="8882" y="15188"/>
                  </a:lnTo>
                  <a:lnTo>
                    <a:pt x="9841" y="15367"/>
                  </a:lnTo>
                  <a:lnTo>
                    <a:pt x="11759" y="15367"/>
                  </a:lnTo>
                  <a:lnTo>
                    <a:pt x="12541" y="15188"/>
                  </a:lnTo>
                  <a:lnTo>
                    <a:pt x="13322" y="14579"/>
                  </a:lnTo>
                  <a:lnTo>
                    <a:pt x="14104" y="14006"/>
                  </a:lnTo>
                  <a:lnTo>
                    <a:pt x="14495" y="13397"/>
                  </a:lnTo>
                  <a:lnTo>
                    <a:pt x="15063" y="12645"/>
                  </a:lnTo>
                  <a:lnTo>
                    <a:pt x="15241" y="11678"/>
                  </a:lnTo>
                  <a:lnTo>
                    <a:pt x="15454" y="10890"/>
                  </a:lnTo>
                  <a:lnTo>
                    <a:pt x="15241" y="9922"/>
                  </a:lnTo>
                  <a:lnTo>
                    <a:pt x="15063" y="8919"/>
                  </a:lnTo>
                  <a:lnTo>
                    <a:pt x="14495" y="8167"/>
                  </a:lnTo>
                  <a:lnTo>
                    <a:pt x="14104" y="7594"/>
                  </a:lnTo>
                  <a:lnTo>
                    <a:pt x="13322" y="6985"/>
                  </a:lnTo>
                  <a:lnTo>
                    <a:pt x="12541" y="6627"/>
                  </a:lnTo>
                  <a:lnTo>
                    <a:pt x="11759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35" name="Shape 735"/>
            <p:cNvSpPr/>
            <p:nvPr/>
          </p:nvSpPr>
          <p:spPr>
            <a:xfrm>
              <a:off x="3166589" y="941222"/>
              <a:ext cx="176645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422"/>
                  </a:lnTo>
                  <a:lnTo>
                    <a:pt x="6537" y="20854"/>
                  </a:lnTo>
                  <a:lnTo>
                    <a:pt x="4832" y="19682"/>
                  </a:lnTo>
                  <a:lnTo>
                    <a:pt x="3091" y="18545"/>
                  </a:lnTo>
                  <a:lnTo>
                    <a:pt x="1741" y="16768"/>
                  </a:lnTo>
                  <a:lnTo>
                    <a:pt x="781" y="15063"/>
                  </a:lnTo>
                  <a:lnTo>
                    <a:pt x="178" y="12932"/>
                  </a:lnTo>
                  <a:lnTo>
                    <a:pt x="0" y="10800"/>
                  </a:lnTo>
                  <a:lnTo>
                    <a:pt x="178" y="8668"/>
                  </a:lnTo>
                  <a:lnTo>
                    <a:pt x="781" y="6572"/>
                  </a:lnTo>
                  <a:lnTo>
                    <a:pt x="1741" y="4796"/>
                  </a:lnTo>
                  <a:lnTo>
                    <a:pt x="3091" y="3268"/>
                  </a:lnTo>
                  <a:lnTo>
                    <a:pt x="4832" y="1918"/>
                  </a:lnTo>
                  <a:lnTo>
                    <a:pt x="6537" y="959"/>
                  </a:lnTo>
                  <a:lnTo>
                    <a:pt x="8668" y="213"/>
                  </a:lnTo>
                  <a:lnTo>
                    <a:pt x="10800" y="0"/>
                  </a:lnTo>
                  <a:lnTo>
                    <a:pt x="12896" y="213"/>
                  </a:lnTo>
                  <a:lnTo>
                    <a:pt x="14850" y="959"/>
                  </a:lnTo>
                  <a:lnTo>
                    <a:pt x="16768" y="1918"/>
                  </a:lnTo>
                  <a:lnTo>
                    <a:pt x="18296" y="3268"/>
                  </a:lnTo>
                  <a:lnTo>
                    <a:pt x="19646" y="4796"/>
                  </a:lnTo>
                  <a:lnTo>
                    <a:pt x="20605" y="6572"/>
                  </a:lnTo>
                  <a:lnTo>
                    <a:pt x="21209" y="8668"/>
                  </a:lnTo>
                  <a:lnTo>
                    <a:pt x="21600" y="10800"/>
                  </a:lnTo>
                  <a:lnTo>
                    <a:pt x="21209" y="12932"/>
                  </a:lnTo>
                  <a:lnTo>
                    <a:pt x="20605" y="15063"/>
                  </a:lnTo>
                  <a:lnTo>
                    <a:pt x="19646" y="16768"/>
                  </a:lnTo>
                  <a:lnTo>
                    <a:pt x="18296" y="18545"/>
                  </a:lnTo>
                  <a:lnTo>
                    <a:pt x="16768" y="19682"/>
                  </a:lnTo>
                  <a:lnTo>
                    <a:pt x="14850" y="20854"/>
                  </a:lnTo>
                  <a:lnTo>
                    <a:pt x="12896" y="21422"/>
                  </a:lnTo>
                  <a:lnTo>
                    <a:pt x="10800" y="21600"/>
                  </a:lnTo>
                  <a:close/>
                  <a:moveTo>
                    <a:pt x="10800" y="6181"/>
                  </a:moveTo>
                  <a:lnTo>
                    <a:pt x="9805" y="6359"/>
                  </a:lnTo>
                  <a:lnTo>
                    <a:pt x="9059" y="6572"/>
                  </a:lnTo>
                  <a:lnTo>
                    <a:pt x="8100" y="6928"/>
                  </a:lnTo>
                  <a:lnTo>
                    <a:pt x="7496" y="7532"/>
                  </a:lnTo>
                  <a:lnTo>
                    <a:pt x="6928" y="8278"/>
                  </a:lnTo>
                  <a:lnTo>
                    <a:pt x="6537" y="9059"/>
                  </a:lnTo>
                  <a:lnTo>
                    <a:pt x="6181" y="9841"/>
                  </a:lnTo>
                  <a:lnTo>
                    <a:pt x="6181" y="11759"/>
                  </a:lnTo>
                  <a:lnTo>
                    <a:pt x="6537" y="12541"/>
                  </a:lnTo>
                  <a:lnTo>
                    <a:pt x="6928" y="13322"/>
                  </a:lnTo>
                  <a:lnTo>
                    <a:pt x="7496" y="14104"/>
                  </a:lnTo>
                  <a:lnTo>
                    <a:pt x="8100" y="14672"/>
                  </a:lnTo>
                  <a:lnTo>
                    <a:pt x="9059" y="15063"/>
                  </a:lnTo>
                  <a:lnTo>
                    <a:pt x="9805" y="15454"/>
                  </a:lnTo>
                  <a:lnTo>
                    <a:pt x="11759" y="15454"/>
                  </a:lnTo>
                  <a:lnTo>
                    <a:pt x="12541" y="15063"/>
                  </a:lnTo>
                  <a:lnTo>
                    <a:pt x="13287" y="14672"/>
                  </a:lnTo>
                  <a:lnTo>
                    <a:pt x="14068" y="14104"/>
                  </a:lnTo>
                  <a:lnTo>
                    <a:pt x="14637" y="13322"/>
                  </a:lnTo>
                  <a:lnTo>
                    <a:pt x="15028" y="12541"/>
                  </a:lnTo>
                  <a:lnTo>
                    <a:pt x="15205" y="11759"/>
                  </a:lnTo>
                  <a:lnTo>
                    <a:pt x="15419" y="10800"/>
                  </a:lnTo>
                  <a:lnTo>
                    <a:pt x="15205" y="9841"/>
                  </a:lnTo>
                  <a:lnTo>
                    <a:pt x="15028" y="9059"/>
                  </a:lnTo>
                  <a:lnTo>
                    <a:pt x="14637" y="8278"/>
                  </a:lnTo>
                  <a:lnTo>
                    <a:pt x="14068" y="7532"/>
                  </a:lnTo>
                  <a:lnTo>
                    <a:pt x="13287" y="6928"/>
                  </a:lnTo>
                  <a:lnTo>
                    <a:pt x="12541" y="6572"/>
                  </a:lnTo>
                  <a:lnTo>
                    <a:pt x="11759" y="6359"/>
                  </a:lnTo>
                  <a:lnTo>
                    <a:pt x="10800" y="6181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36" name="Shape 736"/>
            <p:cNvSpPr/>
            <p:nvPr/>
          </p:nvSpPr>
          <p:spPr>
            <a:xfrm>
              <a:off x="2660348" y="3132241"/>
              <a:ext cx="176645" cy="176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387"/>
                  </a:lnTo>
                  <a:lnTo>
                    <a:pt x="6537" y="20820"/>
                  </a:lnTo>
                  <a:lnTo>
                    <a:pt x="4832" y="19862"/>
                  </a:lnTo>
                  <a:lnTo>
                    <a:pt x="3091" y="18514"/>
                  </a:lnTo>
                  <a:lnTo>
                    <a:pt x="1954" y="16776"/>
                  </a:lnTo>
                  <a:lnTo>
                    <a:pt x="781" y="15038"/>
                  </a:lnTo>
                  <a:lnTo>
                    <a:pt x="178" y="12910"/>
                  </a:lnTo>
                  <a:lnTo>
                    <a:pt x="0" y="10818"/>
                  </a:lnTo>
                  <a:lnTo>
                    <a:pt x="178" y="8690"/>
                  </a:lnTo>
                  <a:lnTo>
                    <a:pt x="781" y="6774"/>
                  </a:lnTo>
                  <a:lnTo>
                    <a:pt x="1954" y="4859"/>
                  </a:lnTo>
                  <a:lnTo>
                    <a:pt x="3091" y="3299"/>
                  </a:lnTo>
                  <a:lnTo>
                    <a:pt x="4832" y="1951"/>
                  </a:lnTo>
                  <a:lnTo>
                    <a:pt x="6537" y="993"/>
                  </a:lnTo>
                  <a:lnTo>
                    <a:pt x="8668" y="425"/>
                  </a:lnTo>
                  <a:lnTo>
                    <a:pt x="10800" y="0"/>
                  </a:lnTo>
                  <a:lnTo>
                    <a:pt x="12896" y="425"/>
                  </a:lnTo>
                  <a:lnTo>
                    <a:pt x="15028" y="993"/>
                  </a:lnTo>
                  <a:lnTo>
                    <a:pt x="16768" y="1951"/>
                  </a:lnTo>
                  <a:lnTo>
                    <a:pt x="18296" y="3299"/>
                  </a:lnTo>
                  <a:lnTo>
                    <a:pt x="19682" y="4859"/>
                  </a:lnTo>
                  <a:lnTo>
                    <a:pt x="20641" y="6774"/>
                  </a:lnTo>
                  <a:lnTo>
                    <a:pt x="21422" y="8690"/>
                  </a:lnTo>
                  <a:lnTo>
                    <a:pt x="21600" y="10818"/>
                  </a:lnTo>
                  <a:lnTo>
                    <a:pt x="21422" y="12910"/>
                  </a:lnTo>
                  <a:lnTo>
                    <a:pt x="20641" y="15038"/>
                  </a:lnTo>
                  <a:lnTo>
                    <a:pt x="19682" y="16776"/>
                  </a:lnTo>
                  <a:lnTo>
                    <a:pt x="18296" y="18514"/>
                  </a:lnTo>
                  <a:lnTo>
                    <a:pt x="16768" y="19862"/>
                  </a:lnTo>
                  <a:lnTo>
                    <a:pt x="15028" y="20820"/>
                  </a:lnTo>
                  <a:lnTo>
                    <a:pt x="12896" y="21387"/>
                  </a:lnTo>
                  <a:lnTo>
                    <a:pt x="10800" y="21600"/>
                  </a:lnTo>
                  <a:close/>
                  <a:moveTo>
                    <a:pt x="10800" y="6171"/>
                  </a:moveTo>
                  <a:lnTo>
                    <a:pt x="9841" y="6384"/>
                  </a:lnTo>
                  <a:lnTo>
                    <a:pt x="9059" y="6562"/>
                  </a:lnTo>
                  <a:lnTo>
                    <a:pt x="8313" y="6952"/>
                  </a:lnTo>
                  <a:lnTo>
                    <a:pt x="7496" y="7519"/>
                  </a:lnTo>
                  <a:lnTo>
                    <a:pt x="6928" y="8299"/>
                  </a:lnTo>
                  <a:lnTo>
                    <a:pt x="6537" y="9080"/>
                  </a:lnTo>
                  <a:lnTo>
                    <a:pt x="6359" y="9860"/>
                  </a:lnTo>
                  <a:lnTo>
                    <a:pt x="6181" y="10818"/>
                  </a:lnTo>
                  <a:lnTo>
                    <a:pt x="6359" y="11775"/>
                  </a:lnTo>
                  <a:lnTo>
                    <a:pt x="6537" y="12733"/>
                  </a:lnTo>
                  <a:lnTo>
                    <a:pt x="6928" y="13513"/>
                  </a:lnTo>
                  <a:lnTo>
                    <a:pt x="7496" y="14081"/>
                  </a:lnTo>
                  <a:lnTo>
                    <a:pt x="8313" y="14684"/>
                  </a:lnTo>
                  <a:lnTo>
                    <a:pt x="9059" y="15038"/>
                  </a:lnTo>
                  <a:lnTo>
                    <a:pt x="9841" y="15428"/>
                  </a:lnTo>
                  <a:lnTo>
                    <a:pt x="11759" y="15428"/>
                  </a:lnTo>
                  <a:lnTo>
                    <a:pt x="12541" y="15038"/>
                  </a:lnTo>
                  <a:lnTo>
                    <a:pt x="13322" y="14684"/>
                  </a:lnTo>
                  <a:lnTo>
                    <a:pt x="14068" y="14081"/>
                  </a:lnTo>
                  <a:lnTo>
                    <a:pt x="14672" y="13513"/>
                  </a:lnTo>
                  <a:lnTo>
                    <a:pt x="15028" y="12733"/>
                  </a:lnTo>
                  <a:lnTo>
                    <a:pt x="15241" y="11775"/>
                  </a:lnTo>
                  <a:lnTo>
                    <a:pt x="15419" y="10818"/>
                  </a:lnTo>
                  <a:lnTo>
                    <a:pt x="15241" y="9860"/>
                  </a:lnTo>
                  <a:lnTo>
                    <a:pt x="15028" y="9080"/>
                  </a:lnTo>
                  <a:lnTo>
                    <a:pt x="14672" y="8299"/>
                  </a:lnTo>
                  <a:lnTo>
                    <a:pt x="14068" y="7519"/>
                  </a:lnTo>
                  <a:lnTo>
                    <a:pt x="13322" y="6952"/>
                  </a:lnTo>
                  <a:lnTo>
                    <a:pt x="12541" y="6562"/>
                  </a:lnTo>
                  <a:lnTo>
                    <a:pt x="11759" y="6384"/>
                  </a:lnTo>
                  <a:lnTo>
                    <a:pt x="10800" y="6171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37" name="Shape 737"/>
            <p:cNvSpPr/>
            <p:nvPr/>
          </p:nvSpPr>
          <p:spPr>
            <a:xfrm>
              <a:off x="2912177" y="3801038"/>
              <a:ext cx="176645" cy="176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704" y="21387"/>
                  </a:lnTo>
                  <a:lnTo>
                    <a:pt x="6750" y="20820"/>
                  </a:lnTo>
                  <a:lnTo>
                    <a:pt x="4832" y="19827"/>
                  </a:lnTo>
                  <a:lnTo>
                    <a:pt x="3304" y="18479"/>
                  </a:lnTo>
                  <a:lnTo>
                    <a:pt x="1918" y="16776"/>
                  </a:lnTo>
                  <a:lnTo>
                    <a:pt x="959" y="15038"/>
                  </a:lnTo>
                  <a:lnTo>
                    <a:pt x="391" y="12910"/>
                  </a:lnTo>
                  <a:lnTo>
                    <a:pt x="0" y="10782"/>
                  </a:lnTo>
                  <a:lnTo>
                    <a:pt x="391" y="8654"/>
                  </a:lnTo>
                  <a:lnTo>
                    <a:pt x="959" y="6739"/>
                  </a:lnTo>
                  <a:lnTo>
                    <a:pt x="1918" y="4824"/>
                  </a:lnTo>
                  <a:lnTo>
                    <a:pt x="3304" y="3263"/>
                  </a:lnTo>
                  <a:lnTo>
                    <a:pt x="4832" y="1951"/>
                  </a:lnTo>
                  <a:lnTo>
                    <a:pt x="6750" y="958"/>
                  </a:lnTo>
                  <a:lnTo>
                    <a:pt x="8704" y="177"/>
                  </a:lnTo>
                  <a:lnTo>
                    <a:pt x="10800" y="0"/>
                  </a:lnTo>
                  <a:lnTo>
                    <a:pt x="13109" y="390"/>
                  </a:lnTo>
                  <a:lnTo>
                    <a:pt x="15063" y="958"/>
                  </a:lnTo>
                  <a:lnTo>
                    <a:pt x="16768" y="1951"/>
                  </a:lnTo>
                  <a:lnTo>
                    <a:pt x="18509" y="3263"/>
                  </a:lnTo>
                  <a:lnTo>
                    <a:pt x="19895" y="4824"/>
                  </a:lnTo>
                  <a:lnTo>
                    <a:pt x="20854" y="6739"/>
                  </a:lnTo>
                  <a:lnTo>
                    <a:pt x="21422" y="8654"/>
                  </a:lnTo>
                  <a:lnTo>
                    <a:pt x="21600" y="10782"/>
                  </a:lnTo>
                  <a:lnTo>
                    <a:pt x="21422" y="12910"/>
                  </a:lnTo>
                  <a:lnTo>
                    <a:pt x="20854" y="15038"/>
                  </a:lnTo>
                  <a:lnTo>
                    <a:pt x="19895" y="16776"/>
                  </a:lnTo>
                  <a:lnTo>
                    <a:pt x="18509" y="18479"/>
                  </a:lnTo>
                  <a:lnTo>
                    <a:pt x="16768" y="19827"/>
                  </a:lnTo>
                  <a:lnTo>
                    <a:pt x="15063" y="20820"/>
                  </a:lnTo>
                  <a:lnTo>
                    <a:pt x="13109" y="21387"/>
                  </a:lnTo>
                  <a:lnTo>
                    <a:pt x="10800" y="21600"/>
                  </a:lnTo>
                  <a:close/>
                  <a:moveTo>
                    <a:pt x="10800" y="6171"/>
                  </a:moveTo>
                  <a:lnTo>
                    <a:pt x="10054" y="6384"/>
                  </a:lnTo>
                  <a:lnTo>
                    <a:pt x="9095" y="6526"/>
                  </a:lnTo>
                  <a:lnTo>
                    <a:pt x="8278" y="6952"/>
                  </a:lnTo>
                  <a:lnTo>
                    <a:pt x="7532" y="7519"/>
                  </a:lnTo>
                  <a:lnTo>
                    <a:pt x="6963" y="8299"/>
                  </a:lnTo>
                  <a:lnTo>
                    <a:pt x="6572" y="9044"/>
                  </a:lnTo>
                  <a:lnTo>
                    <a:pt x="6359" y="10002"/>
                  </a:lnTo>
                  <a:lnTo>
                    <a:pt x="6181" y="10782"/>
                  </a:lnTo>
                  <a:lnTo>
                    <a:pt x="6359" y="11775"/>
                  </a:lnTo>
                  <a:lnTo>
                    <a:pt x="6572" y="12520"/>
                  </a:lnTo>
                  <a:lnTo>
                    <a:pt x="6963" y="13300"/>
                  </a:lnTo>
                  <a:lnTo>
                    <a:pt x="7532" y="14045"/>
                  </a:lnTo>
                  <a:lnTo>
                    <a:pt x="8278" y="14648"/>
                  </a:lnTo>
                  <a:lnTo>
                    <a:pt x="9095" y="15038"/>
                  </a:lnTo>
                  <a:lnTo>
                    <a:pt x="10054" y="15393"/>
                  </a:lnTo>
                  <a:lnTo>
                    <a:pt x="11759" y="15393"/>
                  </a:lnTo>
                  <a:lnTo>
                    <a:pt x="12718" y="15038"/>
                  </a:lnTo>
                  <a:lnTo>
                    <a:pt x="13500" y="14648"/>
                  </a:lnTo>
                  <a:lnTo>
                    <a:pt x="14104" y="14045"/>
                  </a:lnTo>
                  <a:lnTo>
                    <a:pt x="14672" y="13478"/>
                  </a:lnTo>
                  <a:lnTo>
                    <a:pt x="15063" y="12733"/>
                  </a:lnTo>
                  <a:lnTo>
                    <a:pt x="15454" y="11775"/>
                  </a:lnTo>
                  <a:lnTo>
                    <a:pt x="15454" y="9825"/>
                  </a:lnTo>
                  <a:lnTo>
                    <a:pt x="15063" y="9044"/>
                  </a:lnTo>
                  <a:lnTo>
                    <a:pt x="14672" y="8299"/>
                  </a:lnTo>
                  <a:lnTo>
                    <a:pt x="14104" y="7519"/>
                  </a:lnTo>
                  <a:lnTo>
                    <a:pt x="13500" y="6952"/>
                  </a:lnTo>
                  <a:lnTo>
                    <a:pt x="12718" y="6526"/>
                  </a:lnTo>
                  <a:lnTo>
                    <a:pt x="11759" y="6384"/>
                  </a:lnTo>
                  <a:lnTo>
                    <a:pt x="10800" y="6171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38" name="Shape 738"/>
            <p:cNvSpPr/>
            <p:nvPr/>
          </p:nvSpPr>
          <p:spPr>
            <a:xfrm>
              <a:off x="3166589" y="1798521"/>
              <a:ext cx="176645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422"/>
                  </a:lnTo>
                  <a:lnTo>
                    <a:pt x="6537" y="20854"/>
                  </a:lnTo>
                  <a:lnTo>
                    <a:pt x="4832" y="19895"/>
                  </a:lnTo>
                  <a:lnTo>
                    <a:pt x="3091" y="18509"/>
                  </a:lnTo>
                  <a:lnTo>
                    <a:pt x="1741" y="16804"/>
                  </a:lnTo>
                  <a:lnTo>
                    <a:pt x="781" y="15028"/>
                  </a:lnTo>
                  <a:lnTo>
                    <a:pt x="178" y="13109"/>
                  </a:lnTo>
                  <a:lnTo>
                    <a:pt x="0" y="10800"/>
                  </a:lnTo>
                  <a:lnTo>
                    <a:pt x="178" y="8668"/>
                  </a:lnTo>
                  <a:lnTo>
                    <a:pt x="781" y="6750"/>
                  </a:lnTo>
                  <a:lnTo>
                    <a:pt x="1741" y="4832"/>
                  </a:lnTo>
                  <a:lnTo>
                    <a:pt x="3091" y="3268"/>
                  </a:lnTo>
                  <a:lnTo>
                    <a:pt x="4832" y="1918"/>
                  </a:lnTo>
                  <a:lnTo>
                    <a:pt x="6537" y="959"/>
                  </a:lnTo>
                  <a:lnTo>
                    <a:pt x="8668" y="391"/>
                  </a:lnTo>
                  <a:lnTo>
                    <a:pt x="10800" y="0"/>
                  </a:lnTo>
                  <a:lnTo>
                    <a:pt x="12896" y="391"/>
                  </a:lnTo>
                  <a:lnTo>
                    <a:pt x="14850" y="959"/>
                  </a:lnTo>
                  <a:lnTo>
                    <a:pt x="16768" y="1918"/>
                  </a:lnTo>
                  <a:lnTo>
                    <a:pt x="18296" y="3268"/>
                  </a:lnTo>
                  <a:lnTo>
                    <a:pt x="19646" y="4832"/>
                  </a:lnTo>
                  <a:lnTo>
                    <a:pt x="20605" y="6750"/>
                  </a:lnTo>
                  <a:lnTo>
                    <a:pt x="21209" y="8668"/>
                  </a:lnTo>
                  <a:lnTo>
                    <a:pt x="21600" y="10800"/>
                  </a:lnTo>
                  <a:lnTo>
                    <a:pt x="21209" y="13109"/>
                  </a:lnTo>
                  <a:lnTo>
                    <a:pt x="20605" y="15028"/>
                  </a:lnTo>
                  <a:lnTo>
                    <a:pt x="19646" y="16804"/>
                  </a:lnTo>
                  <a:lnTo>
                    <a:pt x="18296" y="18509"/>
                  </a:lnTo>
                  <a:lnTo>
                    <a:pt x="16768" y="19895"/>
                  </a:lnTo>
                  <a:lnTo>
                    <a:pt x="14850" y="20854"/>
                  </a:lnTo>
                  <a:lnTo>
                    <a:pt x="12896" y="21422"/>
                  </a:lnTo>
                  <a:lnTo>
                    <a:pt x="10800" y="21600"/>
                  </a:lnTo>
                  <a:close/>
                  <a:moveTo>
                    <a:pt x="10800" y="6146"/>
                  </a:moveTo>
                  <a:lnTo>
                    <a:pt x="9805" y="6359"/>
                  </a:lnTo>
                  <a:lnTo>
                    <a:pt x="9059" y="6572"/>
                  </a:lnTo>
                  <a:lnTo>
                    <a:pt x="8100" y="7141"/>
                  </a:lnTo>
                  <a:lnTo>
                    <a:pt x="7496" y="7532"/>
                  </a:lnTo>
                  <a:lnTo>
                    <a:pt x="6928" y="8278"/>
                  </a:lnTo>
                  <a:lnTo>
                    <a:pt x="6537" y="9059"/>
                  </a:lnTo>
                  <a:lnTo>
                    <a:pt x="6181" y="9841"/>
                  </a:lnTo>
                  <a:lnTo>
                    <a:pt x="6181" y="11759"/>
                  </a:lnTo>
                  <a:lnTo>
                    <a:pt x="6537" y="12718"/>
                  </a:lnTo>
                  <a:lnTo>
                    <a:pt x="6928" y="13500"/>
                  </a:lnTo>
                  <a:lnTo>
                    <a:pt x="8100" y="14672"/>
                  </a:lnTo>
                  <a:lnTo>
                    <a:pt x="9059" y="15028"/>
                  </a:lnTo>
                  <a:lnTo>
                    <a:pt x="9805" y="15454"/>
                  </a:lnTo>
                  <a:lnTo>
                    <a:pt x="11759" y="15454"/>
                  </a:lnTo>
                  <a:lnTo>
                    <a:pt x="12541" y="15028"/>
                  </a:lnTo>
                  <a:lnTo>
                    <a:pt x="13287" y="14672"/>
                  </a:lnTo>
                  <a:lnTo>
                    <a:pt x="14068" y="14068"/>
                  </a:lnTo>
                  <a:lnTo>
                    <a:pt x="14637" y="13500"/>
                  </a:lnTo>
                  <a:lnTo>
                    <a:pt x="15028" y="12718"/>
                  </a:lnTo>
                  <a:lnTo>
                    <a:pt x="15205" y="11759"/>
                  </a:lnTo>
                  <a:lnTo>
                    <a:pt x="15419" y="10800"/>
                  </a:lnTo>
                  <a:lnTo>
                    <a:pt x="15205" y="9841"/>
                  </a:lnTo>
                  <a:lnTo>
                    <a:pt x="15028" y="9059"/>
                  </a:lnTo>
                  <a:lnTo>
                    <a:pt x="14637" y="8278"/>
                  </a:lnTo>
                  <a:lnTo>
                    <a:pt x="14068" y="7532"/>
                  </a:lnTo>
                  <a:lnTo>
                    <a:pt x="13287" y="7141"/>
                  </a:lnTo>
                  <a:lnTo>
                    <a:pt x="12541" y="6572"/>
                  </a:lnTo>
                  <a:lnTo>
                    <a:pt x="11759" y="6359"/>
                  </a:lnTo>
                  <a:lnTo>
                    <a:pt x="10800" y="6146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39" name="Shape 739"/>
            <p:cNvSpPr/>
            <p:nvPr/>
          </p:nvSpPr>
          <p:spPr>
            <a:xfrm>
              <a:off x="2407228" y="4255510"/>
              <a:ext cx="49987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5338" y="20498"/>
                  </a:lnTo>
                  <a:lnTo>
                    <a:pt x="10055" y="19239"/>
                  </a:lnTo>
                  <a:lnTo>
                    <a:pt x="14772" y="17312"/>
                  </a:lnTo>
                  <a:lnTo>
                    <a:pt x="18869" y="15148"/>
                  </a:lnTo>
                  <a:lnTo>
                    <a:pt x="20855" y="13023"/>
                  </a:lnTo>
                  <a:lnTo>
                    <a:pt x="21600" y="10662"/>
                  </a:lnTo>
                  <a:lnTo>
                    <a:pt x="20855" y="8341"/>
                  </a:lnTo>
                  <a:lnTo>
                    <a:pt x="18869" y="6177"/>
                  </a:lnTo>
                  <a:lnTo>
                    <a:pt x="14772" y="4052"/>
                  </a:lnTo>
                  <a:lnTo>
                    <a:pt x="10055" y="2361"/>
                  </a:lnTo>
                  <a:lnTo>
                    <a:pt x="5338" y="826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40" name="Shape 740"/>
            <p:cNvSpPr/>
            <p:nvPr/>
          </p:nvSpPr>
          <p:spPr>
            <a:xfrm>
              <a:off x="3419710" y="3551854"/>
              <a:ext cx="49988" cy="656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894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45" y="21129"/>
                  </a:lnTo>
                  <a:lnTo>
                    <a:pt x="1986" y="20764"/>
                  </a:lnTo>
                  <a:lnTo>
                    <a:pt x="3352" y="20351"/>
                  </a:lnTo>
                  <a:lnTo>
                    <a:pt x="6083" y="19986"/>
                  </a:lnTo>
                  <a:lnTo>
                    <a:pt x="9434" y="19670"/>
                  </a:lnTo>
                  <a:lnTo>
                    <a:pt x="12786" y="19410"/>
                  </a:lnTo>
                  <a:lnTo>
                    <a:pt x="16883" y="19151"/>
                  </a:lnTo>
                  <a:lnTo>
                    <a:pt x="21600" y="1894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41" name="Shape 741"/>
            <p:cNvSpPr/>
            <p:nvPr/>
          </p:nvSpPr>
          <p:spPr>
            <a:xfrm>
              <a:off x="3419710" y="3841063"/>
              <a:ext cx="176645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422"/>
                  </a:lnTo>
                  <a:lnTo>
                    <a:pt x="6572" y="20854"/>
                  </a:lnTo>
                  <a:lnTo>
                    <a:pt x="4832" y="19682"/>
                  </a:lnTo>
                  <a:lnTo>
                    <a:pt x="3268" y="18509"/>
                  </a:lnTo>
                  <a:lnTo>
                    <a:pt x="1918" y="16804"/>
                  </a:lnTo>
                  <a:lnTo>
                    <a:pt x="959" y="15028"/>
                  </a:lnTo>
                  <a:lnTo>
                    <a:pt x="213" y="12932"/>
                  </a:lnTo>
                  <a:lnTo>
                    <a:pt x="0" y="10800"/>
                  </a:lnTo>
                  <a:lnTo>
                    <a:pt x="213" y="8668"/>
                  </a:lnTo>
                  <a:lnTo>
                    <a:pt x="959" y="6572"/>
                  </a:lnTo>
                  <a:lnTo>
                    <a:pt x="1918" y="4832"/>
                  </a:lnTo>
                  <a:lnTo>
                    <a:pt x="3268" y="3268"/>
                  </a:lnTo>
                  <a:lnTo>
                    <a:pt x="4832" y="1918"/>
                  </a:lnTo>
                  <a:lnTo>
                    <a:pt x="6572" y="959"/>
                  </a:lnTo>
                  <a:lnTo>
                    <a:pt x="8668" y="178"/>
                  </a:lnTo>
                  <a:lnTo>
                    <a:pt x="10800" y="0"/>
                  </a:lnTo>
                  <a:lnTo>
                    <a:pt x="12932" y="178"/>
                  </a:lnTo>
                  <a:lnTo>
                    <a:pt x="15028" y="959"/>
                  </a:lnTo>
                  <a:lnTo>
                    <a:pt x="16768" y="1918"/>
                  </a:lnTo>
                  <a:lnTo>
                    <a:pt x="18509" y="3268"/>
                  </a:lnTo>
                  <a:lnTo>
                    <a:pt x="19682" y="4832"/>
                  </a:lnTo>
                  <a:lnTo>
                    <a:pt x="20818" y="6572"/>
                  </a:lnTo>
                  <a:lnTo>
                    <a:pt x="21387" y="8668"/>
                  </a:lnTo>
                  <a:lnTo>
                    <a:pt x="21600" y="10800"/>
                  </a:lnTo>
                  <a:lnTo>
                    <a:pt x="21387" y="12932"/>
                  </a:lnTo>
                  <a:lnTo>
                    <a:pt x="20818" y="15028"/>
                  </a:lnTo>
                  <a:lnTo>
                    <a:pt x="19682" y="16804"/>
                  </a:lnTo>
                  <a:lnTo>
                    <a:pt x="18509" y="18509"/>
                  </a:lnTo>
                  <a:lnTo>
                    <a:pt x="16768" y="19682"/>
                  </a:lnTo>
                  <a:lnTo>
                    <a:pt x="15028" y="20854"/>
                  </a:lnTo>
                  <a:lnTo>
                    <a:pt x="12932" y="21422"/>
                  </a:lnTo>
                  <a:lnTo>
                    <a:pt x="10800" y="21600"/>
                  </a:lnTo>
                  <a:close/>
                  <a:moveTo>
                    <a:pt x="10800" y="6146"/>
                  </a:moveTo>
                  <a:lnTo>
                    <a:pt x="9841" y="6359"/>
                  </a:lnTo>
                  <a:lnTo>
                    <a:pt x="9059" y="6572"/>
                  </a:lnTo>
                  <a:lnTo>
                    <a:pt x="8278" y="6963"/>
                  </a:lnTo>
                  <a:lnTo>
                    <a:pt x="7532" y="7532"/>
                  </a:lnTo>
                  <a:lnTo>
                    <a:pt x="6963" y="8278"/>
                  </a:lnTo>
                  <a:lnTo>
                    <a:pt x="6572" y="9059"/>
                  </a:lnTo>
                  <a:lnTo>
                    <a:pt x="6359" y="9841"/>
                  </a:lnTo>
                  <a:lnTo>
                    <a:pt x="6181" y="10800"/>
                  </a:lnTo>
                  <a:lnTo>
                    <a:pt x="6359" y="11759"/>
                  </a:lnTo>
                  <a:lnTo>
                    <a:pt x="6572" y="12541"/>
                  </a:lnTo>
                  <a:lnTo>
                    <a:pt x="6963" y="13322"/>
                  </a:lnTo>
                  <a:lnTo>
                    <a:pt x="7532" y="14068"/>
                  </a:lnTo>
                  <a:lnTo>
                    <a:pt x="8278" y="14637"/>
                  </a:lnTo>
                  <a:lnTo>
                    <a:pt x="9059" y="15028"/>
                  </a:lnTo>
                  <a:lnTo>
                    <a:pt x="9841" y="15241"/>
                  </a:lnTo>
                  <a:lnTo>
                    <a:pt x="10800" y="15454"/>
                  </a:lnTo>
                  <a:lnTo>
                    <a:pt x="11759" y="15241"/>
                  </a:lnTo>
                  <a:lnTo>
                    <a:pt x="12541" y="15028"/>
                  </a:lnTo>
                  <a:lnTo>
                    <a:pt x="13322" y="14637"/>
                  </a:lnTo>
                  <a:lnTo>
                    <a:pt x="14068" y="14068"/>
                  </a:lnTo>
                  <a:lnTo>
                    <a:pt x="14637" y="13322"/>
                  </a:lnTo>
                  <a:lnTo>
                    <a:pt x="15028" y="12541"/>
                  </a:lnTo>
                  <a:lnTo>
                    <a:pt x="15241" y="11759"/>
                  </a:lnTo>
                  <a:lnTo>
                    <a:pt x="15419" y="10800"/>
                  </a:lnTo>
                  <a:lnTo>
                    <a:pt x="15241" y="9841"/>
                  </a:lnTo>
                  <a:lnTo>
                    <a:pt x="15028" y="9059"/>
                  </a:lnTo>
                  <a:lnTo>
                    <a:pt x="14637" y="8278"/>
                  </a:lnTo>
                  <a:lnTo>
                    <a:pt x="14068" y="7532"/>
                  </a:lnTo>
                  <a:lnTo>
                    <a:pt x="13322" y="6963"/>
                  </a:lnTo>
                  <a:lnTo>
                    <a:pt x="12541" y="6572"/>
                  </a:lnTo>
                  <a:lnTo>
                    <a:pt x="11759" y="6359"/>
                  </a:lnTo>
                  <a:lnTo>
                    <a:pt x="10800" y="6146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42" name="Shape 742"/>
            <p:cNvSpPr/>
            <p:nvPr/>
          </p:nvSpPr>
          <p:spPr>
            <a:xfrm>
              <a:off x="3471367" y="1109067"/>
              <a:ext cx="74637" cy="86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2570"/>
                  </a:moveTo>
                  <a:lnTo>
                    <a:pt x="13043" y="12570"/>
                  </a:lnTo>
                  <a:lnTo>
                    <a:pt x="14871" y="12931"/>
                  </a:lnTo>
                  <a:lnTo>
                    <a:pt x="16698" y="14159"/>
                  </a:lnTo>
                  <a:lnTo>
                    <a:pt x="18443" y="15315"/>
                  </a:lnTo>
                  <a:lnTo>
                    <a:pt x="19772" y="16543"/>
                  </a:lnTo>
                  <a:lnTo>
                    <a:pt x="20686" y="18060"/>
                  </a:lnTo>
                  <a:lnTo>
                    <a:pt x="21185" y="20011"/>
                  </a:lnTo>
                  <a:lnTo>
                    <a:pt x="21600" y="21600"/>
                  </a:lnTo>
                  <a:lnTo>
                    <a:pt x="21600" y="1951"/>
                  </a:lnTo>
                  <a:lnTo>
                    <a:pt x="18941" y="1228"/>
                  </a:lnTo>
                  <a:lnTo>
                    <a:pt x="16698" y="433"/>
                  </a:lnTo>
                  <a:lnTo>
                    <a:pt x="13541" y="0"/>
                  </a:lnTo>
                  <a:lnTo>
                    <a:pt x="8058" y="0"/>
                  </a:lnTo>
                  <a:lnTo>
                    <a:pt x="5400" y="433"/>
                  </a:lnTo>
                  <a:lnTo>
                    <a:pt x="2658" y="1228"/>
                  </a:lnTo>
                  <a:lnTo>
                    <a:pt x="0" y="1951"/>
                  </a:lnTo>
                  <a:lnTo>
                    <a:pt x="0" y="21600"/>
                  </a:lnTo>
                  <a:lnTo>
                    <a:pt x="415" y="20011"/>
                  </a:lnTo>
                  <a:lnTo>
                    <a:pt x="914" y="18060"/>
                  </a:lnTo>
                  <a:lnTo>
                    <a:pt x="1828" y="16543"/>
                  </a:lnTo>
                  <a:lnTo>
                    <a:pt x="3157" y="15315"/>
                  </a:lnTo>
                  <a:lnTo>
                    <a:pt x="4901" y="14159"/>
                  </a:lnTo>
                  <a:lnTo>
                    <a:pt x="6729" y="12931"/>
                  </a:lnTo>
                  <a:lnTo>
                    <a:pt x="8557" y="12570"/>
                  </a:lnTo>
                  <a:lnTo>
                    <a:pt x="10800" y="1257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43" name="Shape 743"/>
            <p:cNvSpPr/>
            <p:nvPr/>
          </p:nvSpPr>
          <p:spPr>
            <a:xfrm>
              <a:off x="3471367" y="1195572"/>
              <a:ext cx="74637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9237"/>
                  </a:moveTo>
                  <a:lnTo>
                    <a:pt x="8557" y="9237"/>
                  </a:lnTo>
                  <a:lnTo>
                    <a:pt x="6729" y="8526"/>
                  </a:lnTo>
                  <a:lnTo>
                    <a:pt x="4901" y="7745"/>
                  </a:lnTo>
                  <a:lnTo>
                    <a:pt x="3157" y="6537"/>
                  </a:lnTo>
                  <a:lnTo>
                    <a:pt x="1828" y="5400"/>
                  </a:lnTo>
                  <a:lnTo>
                    <a:pt x="914" y="3908"/>
                  </a:lnTo>
                  <a:lnTo>
                    <a:pt x="415" y="1918"/>
                  </a:lnTo>
                  <a:lnTo>
                    <a:pt x="0" y="0"/>
                  </a:lnTo>
                  <a:lnTo>
                    <a:pt x="0" y="19682"/>
                  </a:lnTo>
                  <a:lnTo>
                    <a:pt x="2658" y="20463"/>
                  </a:lnTo>
                  <a:lnTo>
                    <a:pt x="5400" y="21245"/>
                  </a:lnTo>
                  <a:lnTo>
                    <a:pt x="8058" y="21600"/>
                  </a:lnTo>
                  <a:lnTo>
                    <a:pt x="13541" y="21600"/>
                  </a:lnTo>
                  <a:lnTo>
                    <a:pt x="16698" y="21245"/>
                  </a:lnTo>
                  <a:lnTo>
                    <a:pt x="18941" y="20463"/>
                  </a:lnTo>
                  <a:lnTo>
                    <a:pt x="21600" y="19682"/>
                  </a:lnTo>
                  <a:lnTo>
                    <a:pt x="21600" y="0"/>
                  </a:lnTo>
                  <a:lnTo>
                    <a:pt x="21185" y="1918"/>
                  </a:lnTo>
                  <a:lnTo>
                    <a:pt x="20686" y="3908"/>
                  </a:lnTo>
                  <a:lnTo>
                    <a:pt x="19772" y="5400"/>
                  </a:lnTo>
                  <a:lnTo>
                    <a:pt x="18443" y="6537"/>
                  </a:lnTo>
                  <a:lnTo>
                    <a:pt x="16698" y="7745"/>
                  </a:lnTo>
                  <a:lnTo>
                    <a:pt x="14871" y="8526"/>
                  </a:lnTo>
                  <a:lnTo>
                    <a:pt x="13043" y="9237"/>
                  </a:lnTo>
                  <a:lnTo>
                    <a:pt x="10800" y="9237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44" name="Shape 744"/>
            <p:cNvSpPr/>
            <p:nvPr/>
          </p:nvSpPr>
          <p:spPr>
            <a:xfrm>
              <a:off x="3419710" y="1116813"/>
              <a:ext cx="49988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6883" y="866"/>
                  </a:lnTo>
                  <a:lnTo>
                    <a:pt x="12786" y="1731"/>
                  </a:lnTo>
                  <a:lnTo>
                    <a:pt x="9434" y="3030"/>
                  </a:lnTo>
                  <a:lnTo>
                    <a:pt x="6083" y="4288"/>
                  </a:lnTo>
                  <a:lnTo>
                    <a:pt x="3352" y="5784"/>
                  </a:lnTo>
                  <a:lnTo>
                    <a:pt x="1986" y="7279"/>
                  </a:lnTo>
                  <a:lnTo>
                    <a:pt x="745" y="9010"/>
                  </a:lnTo>
                  <a:lnTo>
                    <a:pt x="0" y="10702"/>
                  </a:lnTo>
                  <a:lnTo>
                    <a:pt x="745" y="12630"/>
                  </a:lnTo>
                  <a:lnTo>
                    <a:pt x="1986" y="14125"/>
                  </a:lnTo>
                  <a:lnTo>
                    <a:pt x="3352" y="15816"/>
                  </a:lnTo>
                  <a:lnTo>
                    <a:pt x="6083" y="17312"/>
                  </a:lnTo>
                  <a:lnTo>
                    <a:pt x="9434" y="18610"/>
                  </a:lnTo>
                  <a:lnTo>
                    <a:pt x="12786" y="19672"/>
                  </a:lnTo>
                  <a:lnTo>
                    <a:pt x="16883" y="20734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45" name="Shape 745"/>
            <p:cNvSpPr/>
            <p:nvPr/>
          </p:nvSpPr>
          <p:spPr>
            <a:xfrm>
              <a:off x="3547561" y="1116813"/>
              <a:ext cx="49988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4717" y="20734"/>
                  </a:lnTo>
                  <a:lnTo>
                    <a:pt x="8814" y="19672"/>
                  </a:lnTo>
                  <a:lnTo>
                    <a:pt x="12166" y="18610"/>
                  </a:lnTo>
                  <a:lnTo>
                    <a:pt x="15517" y="17312"/>
                  </a:lnTo>
                  <a:lnTo>
                    <a:pt x="18248" y="15816"/>
                  </a:lnTo>
                  <a:lnTo>
                    <a:pt x="20234" y="14125"/>
                  </a:lnTo>
                  <a:lnTo>
                    <a:pt x="20855" y="12630"/>
                  </a:lnTo>
                  <a:lnTo>
                    <a:pt x="21600" y="10702"/>
                  </a:lnTo>
                  <a:lnTo>
                    <a:pt x="20855" y="9010"/>
                  </a:lnTo>
                  <a:lnTo>
                    <a:pt x="20234" y="7279"/>
                  </a:lnTo>
                  <a:lnTo>
                    <a:pt x="18248" y="5784"/>
                  </a:lnTo>
                  <a:lnTo>
                    <a:pt x="15517" y="4288"/>
                  </a:lnTo>
                  <a:lnTo>
                    <a:pt x="12166" y="3030"/>
                  </a:lnTo>
                  <a:lnTo>
                    <a:pt x="8814" y="1731"/>
                  </a:lnTo>
                  <a:lnTo>
                    <a:pt x="4717" y="866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46" name="Shape 746"/>
            <p:cNvSpPr/>
            <p:nvPr/>
          </p:nvSpPr>
          <p:spPr>
            <a:xfrm>
              <a:off x="2407228" y="1857913"/>
              <a:ext cx="548576" cy="540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617" y="315"/>
                  </a:moveTo>
                  <a:lnTo>
                    <a:pt x="11490" y="187"/>
                  </a:lnTo>
                  <a:lnTo>
                    <a:pt x="11295" y="58"/>
                  </a:lnTo>
                  <a:lnTo>
                    <a:pt x="11110" y="0"/>
                  </a:lnTo>
                  <a:lnTo>
                    <a:pt x="10742" y="0"/>
                  </a:lnTo>
                  <a:lnTo>
                    <a:pt x="10558" y="58"/>
                  </a:lnTo>
                  <a:lnTo>
                    <a:pt x="10363" y="187"/>
                  </a:lnTo>
                  <a:lnTo>
                    <a:pt x="10236" y="315"/>
                  </a:lnTo>
                  <a:lnTo>
                    <a:pt x="253" y="10392"/>
                  </a:lnTo>
                  <a:lnTo>
                    <a:pt x="115" y="10578"/>
                  </a:lnTo>
                  <a:lnTo>
                    <a:pt x="69" y="10707"/>
                  </a:lnTo>
                  <a:lnTo>
                    <a:pt x="0" y="10893"/>
                  </a:lnTo>
                  <a:lnTo>
                    <a:pt x="0" y="11336"/>
                  </a:lnTo>
                  <a:lnTo>
                    <a:pt x="69" y="11523"/>
                  </a:lnTo>
                  <a:lnTo>
                    <a:pt x="115" y="11651"/>
                  </a:lnTo>
                  <a:lnTo>
                    <a:pt x="253" y="11838"/>
                  </a:lnTo>
                  <a:lnTo>
                    <a:pt x="9926" y="21600"/>
                  </a:lnTo>
                  <a:lnTo>
                    <a:pt x="9926" y="18754"/>
                  </a:lnTo>
                  <a:lnTo>
                    <a:pt x="2369" y="11080"/>
                  </a:lnTo>
                  <a:lnTo>
                    <a:pt x="10926" y="2473"/>
                  </a:lnTo>
                  <a:lnTo>
                    <a:pt x="20162" y="11838"/>
                  </a:lnTo>
                  <a:lnTo>
                    <a:pt x="21600" y="10392"/>
                  </a:lnTo>
                  <a:lnTo>
                    <a:pt x="11617" y="315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2LIN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5" name="Shape 7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756" name="Shape 756"/>
          <p:cNvSpPr/>
          <p:nvPr>
            <p:ph type="body" idx="1"/>
          </p:nvPr>
        </p:nvSpPr>
        <p:spPr>
          <a:xfrm>
            <a:off x="284632" y="1352550"/>
            <a:ext cx="8487301" cy="3324301"/>
          </a:xfrm>
          <a:prstGeom prst="rect">
            <a:avLst/>
          </a:prstGeom>
        </p:spPr>
        <p:txBody>
          <a:bodyPr/>
          <a:lstStyle/>
          <a:p>
            <a:pPr/>
            <a:r>
              <a:t>Click to add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4" name="Shape 764"/>
          <p:cNvSpPr/>
          <p:nvPr>
            <p:ph type="body" sz="half" idx="1"/>
          </p:nvPr>
        </p:nvSpPr>
        <p:spPr>
          <a:xfrm>
            <a:off x="284632" y="1085850"/>
            <a:ext cx="4116001" cy="3508801"/>
          </a:xfrm>
          <a:prstGeom prst="rect">
            <a:avLst/>
          </a:prstGeom>
        </p:spPr>
        <p:txBody>
          <a:bodyPr/>
          <a:lstStyle/>
          <a:p>
            <a:pPr/>
            <a:r>
              <a:t>Click to add text</a:t>
            </a:r>
          </a:p>
        </p:txBody>
      </p:sp>
      <p:sp>
        <p:nvSpPr>
          <p:cNvPr id="765" name="Shape 765"/>
          <p:cNvSpPr/>
          <p:nvPr>
            <p:ph type="body" sz="half" idx="13"/>
          </p:nvPr>
        </p:nvSpPr>
        <p:spPr>
          <a:xfrm>
            <a:off x="4656142" y="1085849"/>
            <a:ext cx="4116001" cy="350880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6" name="Shape 7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hree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74" name="Shape 7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775" name="Shape 775"/>
          <p:cNvSpPr/>
          <p:nvPr>
            <p:ph type="body" sz="quarter" idx="1"/>
          </p:nvPr>
        </p:nvSpPr>
        <p:spPr>
          <a:xfrm>
            <a:off x="284632" y="3476625"/>
            <a:ext cx="2649902" cy="1127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ClrTx/>
              <a:buSzTx/>
              <a:buFontTx/>
              <a:buNone/>
              <a:defRPr sz="1500">
                <a:solidFill>
                  <a:srgbClr val="3D3D3D"/>
                </a:solidFill>
              </a:defRPr>
            </a:lvl1pPr>
          </a:lstStyle>
          <a:p>
            <a:pPr/>
            <a:r>
              <a:t>Click to add text</a:t>
            </a:r>
          </a:p>
        </p:txBody>
      </p:sp>
      <p:sp>
        <p:nvSpPr>
          <p:cNvPr id="776" name="Shape 776"/>
          <p:cNvSpPr/>
          <p:nvPr>
            <p:ph type="body" sz="quarter" idx="13"/>
          </p:nvPr>
        </p:nvSpPr>
        <p:spPr>
          <a:xfrm>
            <a:off x="3203407" y="3476625"/>
            <a:ext cx="2649901" cy="11274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ClrTx/>
              <a:buSzTx/>
              <a:buFontTx/>
              <a:buNone/>
              <a:defRPr sz="1500">
                <a:solidFill>
                  <a:srgbClr val="3D3D3D"/>
                </a:solidFill>
              </a:defRPr>
            </a:pPr>
          </a:p>
        </p:txBody>
      </p:sp>
      <p:sp>
        <p:nvSpPr>
          <p:cNvPr id="777" name="Shape 777"/>
          <p:cNvSpPr/>
          <p:nvPr>
            <p:ph type="body" sz="quarter" idx="14"/>
          </p:nvPr>
        </p:nvSpPr>
        <p:spPr>
          <a:xfrm>
            <a:off x="6122183" y="3476625"/>
            <a:ext cx="2649899" cy="11274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ClrTx/>
              <a:buSzTx/>
              <a:buFontTx/>
              <a:buNone/>
              <a:defRPr sz="1500">
                <a:solidFill>
                  <a:srgbClr val="3D3D3D"/>
                </a:solidFill>
              </a:defRPr>
            </a:pPr>
          </a:p>
        </p:txBody>
      </p:sp>
      <p:sp>
        <p:nvSpPr>
          <p:cNvPr id="778" name="Shape 778"/>
          <p:cNvSpPr/>
          <p:nvPr>
            <p:ph type="body" sz="quarter" idx="15"/>
          </p:nvPr>
        </p:nvSpPr>
        <p:spPr>
          <a:xfrm>
            <a:off x="284632" y="3190875"/>
            <a:ext cx="2649902" cy="314400"/>
          </a:xfrm>
          <a:prstGeom prst="rect">
            <a:avLst/>
          </a:prstGeom>
        </p:spPr>
        <p:txBody>
          <a:bodyPr/>
          <a:lstStyle/>
          <a:p>
            <a:pPr marL="0" indent="0" defTabSz="658368">
              <a:spcBef>
                <a:spcPts val="200"/>
              </a:spcBef>
              <a:buClrTx/>
              <a:buSzTx/>
              <a:buFontTx/>
              <a:buNone/>
              <a:defRPr sz="1224">
                <a:solidFill>
                  <a:srgbClr val="29A7DE"/>
                </a:solidFill>
              </a:defRPr>
            </a:pPr>
          </a:p>
        </p:txBody>
      </p:sp>
      <p:sp>
        <p:nvSpPr>
          <p:cNvPr id="779" name="Shape 779"/>
          <p:cNvSpPr/>
          <p:nvPr>
            <p:ph type="body" sz="quarter" idx="16"/>
          </p:nvPr>
        </p:nvSpPr>
        <p:spPr>
          <a:xfrm>
            <a:off x="3203407" y="3190875"/>
            <a:ext cx="2649901" cy="314400"/>
          </a:xfrm>
          <a:prstGeom prst="rect">
            <a:avLst/>
          </a:prstGeom>
        </p:spPr>
        <p:txBody>
          <a:bodyPr/>
          <a:lstStyle/>
          <a:p>
            <a:pPr marL="0" indent="0" defTabSz="658368">
              <a:spcBef>
                <a:spcPts val="200"/>
              </a:spcBef>
              <a:buClrTx/>
              <a:buSzTx/>
              <a:buFontTx/>
              <a:buNone/>
              <a:defRPr sz="1224">
                <a:solidFill>
                  <a:srgbClr val="29A7DE"/>
                </a:solidFill>
              </a:defRPr>
            </a:pPr>
          </a:p>
        </p:txBody>
      </p:sp>
      <p:sp>
        <p:nvSpPr>
          <p:cNvPr id="780" name="Shape 780"/>
          <p:cNvSpPr/>
          <p:nvPr>
            <p:ph type="body" sz="quarter" idx="17"/>
          </p:nvPr>
        </p:nvSpPr>
        <p:spPr>
          <a:xfrm>
            <a:off x="6122183" y="3190875"/>
            <a:ext cx="2649899" cy="314400"/>
          </a:xfrm>
          <a:prstGeom prst="rect">
            <a:avLst/>
          </a:prstGeom>
        </p:spPr>
        <p:txBody>
          <a:bodyPr/>
          <a:lstStyle/>
          <a:p>
            <a:pPr marL="0" indent="0" defTabSz="658368">
              <a:spcBef>
                <a:spcPts val="200"/>
              </a:spcBef>
              <a:buClrTx/>
              <a:buSzTx/>
              <a:buFontTx/>
              <a:buNone/>
              <a:defRPr sz="1224">
                <a:solidFill>
                  <a:srgbClr val="29A7DE"/>
                </a:solidFill>
              </a:defRPr>
            </a:pPr>
          </a:p>
        </p:txBody>
      </p:sp>
      <p:sp>
        <p:nvSpPr>
          <p:cNvPr id="781" name="Shape 781"/>
          <p:cNvSpPr/>
          <p:nvPr>
            <p:ph type="pic" sz="quarter" idx="18"/>
          </p:nvPr>
        </p:nvSpPr>
        <p:spPr>
          <a:xfrm>
            <a:off x="284632" y="1085850"/>
            <a:ext cx="2649902" cy="1943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82" name="Shape 782"/>
          <p:cNvSpPr/>
          <p:nvPr>
            <p:ph type="pic" sz="quarter" idx="19"/>
          </p:nvPr>
        </p:nvSpPr>
        <p:spPr>
          <a:xfrm>
            <a:off x="3203407" y="1085850"/>
            <a:ext cx="2649902" cy="1943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83" name="Shape 783"/>
          <p:cNvSpPr/>
          <p:nvPr>
            <p:ph type="pic" sz="quarter" idx="20"/>
          </p:nvPr>
        </p:nvSpPr>
        <p:spPr>
          <a:xfrm>
            <a:off x="6122182" y="1085850"/>
            <a:ext cx="2649900" cy="1943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 BLUE">
    <p:bg>
      <p:bgPr>
        <a:solidFill>
          <a:srgbClr val="29A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91" name="Shape 7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5F5F5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grpSp>
        <p:nvGrpSpPr>
          <p:cNvPr id="800" name="Group 800"/>
          <p:cNvGrpSpPr/>
          <p:nvPr/>
        </p:nvGrpSpPr>
        <p:grpSpPr>
          <a:xfrm>
            <a:off x="382604" y="4788939"/>
            <a:ext cx="873849" cy="170180"/>
            <a:chOff x="0" y="0"/>
            <a:chExt cx="873848" cy="170179"/>
          </a:xfrm>
        </p:grpSpPr>
        <p:sp>
          <p:nvSpPr>
            <p:cNvPr id="792" name="Shape 792"/>
            <p:cNvSpPr/>
            <p:nvPr/>
          </p:nvSpPr>
          <p:spPr>
            <a:xfrm>
              <a:off x="686734" y="38662"/>
              <a:ext cx="7570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18" y="0"/>
                  </a:moveTo>
                  <a:cubicBezTo>
                    <a:pt x="16781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93" name="Shape 793"/>
            <p:cNvSpPr/>
            <p:nvPr/>
          </p:nvSpPr>
          <p:spPr>
            <a:xfrm>
              <a:off x="126829" y="0"/>
              <a:ext cx="32445" cy="168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1"/>
                    <a:pt x="874" y="20598"/>
                    <a:pt x="2996" y="20998"/>
                  </a:cubicBezTo>
                  <a:cubicBezTo>
                    <a:pt x="5119" y="21399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94" name="Shape 794"/>
            <p:cNvSpPr/>
            <p:nvPr/>
          </p:nvSpPr>
          <p:spPr>
            <a:xfrm>
              <a:off x="173230" y="35568"/>
              <a:ext cx="116039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2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2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95" name="Shape 795"/>
            <p:cNvSpPr/>
            <p:nvPr/>
          </p:nvSpPr>
          <p:spPr>
            <a:xfrm>
              <a:off x="0" y="35568"/>
              <a:ext cx="114578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5" y="17148"/>
                  </a:moveTo>
                  <a:cubicBezTo>
                    <a:pt x="7261" y="17148"/>
                    <a:pt x="6130" y="13762"/>
                    <a:pt x="6130" y="10878"/>
                  </a:cubicBezTo>
                  <a:cubicBezTo>
                    <a:pt x="6130" y="8025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0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96" name="Shape 796"/>
            <p:cNvSpPr/>
            <p:nvPr/>
          </p:nvSpPr>
          <p:spPr>
            <a:xfrm>
              <a:off x="301606" y="38662"/>
              <a:ext cx="11136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1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8" y="0"/>
                  </a:lnTo>
                  <a:lnTo>
                    <a:pt x="15198" y="13404"/>
                  </a:lnTo>
                  <a:cubicBezTo>
                    <a:pt x="15198" y="14689"/>
                    <a:pt x="14712" y="15621"/>
                    <a:pt x="13851" y="16200"/>
                  </a:cubicBezTo>
                  <a:cubicBezTo>
                    <a:pt x="12952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4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0" y="1318"/>
                    <a:pt x="20701" y="8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97" name="Shape 797"/>
            <p:cNvSpPr/>
            <p:nvPr/>
          </p:nvSpPr>
          <p:spPr>
            <a:xfrm>
              <a:off x="426889" y="-1"/>
              <a:ext cx="118963" cy="17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7"/>
                    <a:pt x="10765" y="8087"/>
                  </a:cubicBezTo>
                  <a:cubicBezTo>
                    <a:pt x="14435" y="8087"/>
                    <a:pt x="15588" y="10800"/>
                    <a:pt x="15588" y="13064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499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98" name="Shape 798"/>
            <p:cNvSpPr/>
            <p:nvPr/>
          </p:nvSpPr>
          <p:spPr>
            <a:xfrm>
              <a:off x="558359" y="35568"/>
              <a:ext cx="116040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577"/>
                  </a:moveTo>
                  <a:cubicBezTo>
                    <a:pt x="8234" y="4577"/>
                    <a:pt x="6558" y="6270"/>
                    <a:pt x="6344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4"/>
                    <a:pt x="20744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99" name="Shape 799"/>
            <p:cNvSpPr/>
            <p:nvPr/>
          </p:nvSpPr>
          <p:spPr>
            <a:xfrm>
              <a:off x="767163" y="35568"/>
              <a:ext cx="106686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6" y="13468"/>
                  </a:cubicBezTo>
                  <a:cubicBezTo>
                    <a:pt x="7844" y="12652"/>
                    <a:pt x="8887" y="12527"/>
                    <a:pt x="11128" y="12118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7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5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3" y="0"/>
                    <a:pt x="5062" y="628"/>
                    <a:pt x="3362" y="1789"/>
                  </a:cubicBezTo>
                  <a:cubicBezTo>
                    <a:pt x="1816" y="2825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6"/>
                    <a:pt x="0" y="14913"/>
                  </a:cubicBezTo>
                  <a:cubicBezTo>
                    <a:pt x="0" y="17236"/>
                    <a:pt x="889" y="18868"/>
                    <a:pt x="2589" y="19873"/>
                  </a:cubicBezTo>
                  <a:cubicBezTo>
                    <a:pt x="4134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68" name="Shape 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 DARK BLUE">
    <p:bg>
      <p:bgPr>
        <a:solidFill>
          <a:srgbClr val="0055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08" name="Shape 808"/>
          <p:cNvSpPr/>
          <p:nvPr>
            <p:ph type="title"/>
          </p:nvPr>
        </p:nvSpPr>
        <p:spPr>
          <a:xfrm>
            <a:off x="284632" y="205978"/>
            <a:ext cx="8487301" cy="594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5F5F5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grpSp>
        <p:nvGrpSpPr>
          <p:cNvPr id="817" name="Group 817"/>
          <p:cNvGrpSpPr/>
          <p:nvPr/>
        </p:nvGrpSpPr>
        <p:grpSpPr>
          <a:xfrm>
            <a:off x="382604" y="4788939"/>
            <a:ext cx="873849" cy="170180"/>
            <a:chOff x="0" y="0"/>
            <a:chExt cx="873848" cy="170179"/>
          </a:xfrm>
        </p:grpSpPr>
        <p:sp>
          <p:nvSpPr>
            <p:cNvPr id="809" name="Shape 809"/>
            <p:cNvSpPr/>
            <p:nvPr/>
          </p:nvSpPr>
          <p:spPr>
            <a:xfrm>
              <a:off x="686734" y="38662"/>
              <a:ext cx="7570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18" y="0"/>
                  </a:moveTo>
                  <a:cubicBezTo>
                    <a:pt x="16781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10" name="Shape 810"/>
            <p:cNvSpPr/>
            <p:nvPr/>
          </p:nvSpPr>
          <p:spPr>
            <a:xfrm>
              <a:off x="126829" y="0"/>
              <a:ext cx="32445" cy="168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1"/>
                    <a:pt x="874" y="20598"/>
                    <a:pt x="2996" y="20998"/>
                  </a:cubicBezTo>
                  <a:cubicBezTo>
                    <a:pt x="5119" y="21399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11" name="Shape 811"/>
            <p:cNvSpPr/>
            <p:nvPr/>
          </p:nvSpPr>
          <p:spPr>
            <a:xfrm>
              <a:off x="173230" y="35568"/>
              <a:ext cx="116039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2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2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12" name="Shape 812"/>
            <p:cNvSpPr/>
            <p:nvPr/>
          </p:nvSpPr>
          <p:spPr>
            <a:xfrm>
              <a:off x="0" y="35568"/>
              <a:ext cx="114578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5" y="17148"/>
                  </a:moveTo>
                  <a:cubicBezTo>
                    <a:pt x="7261" y="17148"/>
                    <a:pt x="6130" y="13762"/>
                    <a:pt x="6130" y="10878"/>
                  </a:cubicBezTo>
                  <a:cubicBezTo>
                    <a:pt x="6130" y="8025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0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13" name="Shape 813"/>
            <p:cNvSpPr/>
            <p:nvPr/>
          </p:nvSpPr>
          <p:spPr>
            <a:xfrm>
              <a:off x="301606" y="38662"/>
              <a:ext cx="11136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1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8" y="0"/>
                  </a:lnTo>
                  <a:lnTo>
                    <a:pt x="15198" y="13404"/>
                  </a:lnTo>
                  <a:cubicBezTo>
                    <a:pt x="15198" y="14689"/>
                    <a:pt x="14712" y="15621"/>
                    <a:pt x="13851" y="16200"/>
                  </a:cubicBezTo>
                  <a:cubicBezTo>
                    <a:pt x="12952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4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0" y="1318"/>
                    <a:pt x="20701" y="8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14" name="Shape 814"/>
            <p:cNvSpPr/>
            <p:nvPr/>
          </p:nvSpPr>
          <p:spPr>
            <a:xfrm>
              <a:off x="426889" y="-1"/>
              <a:ext cx="118963" cy="17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7"/>
                    <a:pt x="10765" y="8087"/>
                  </a:cubicBezTo>
                  <a:cubicBezTo>
                    <a:pt x="14435" y="8087"/>
                    <a:pt x="15588" y="10800"/>
                    <a:pt x="15588" y="13064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499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15" name="Shape 815"/>
            <p:cNvSpPr/>
            <p:nvPr/>
          </p:nvSpPr>
          <p:spPr>
            <a:xfrm>
              <a:off x="558359" y="35568"/>
              <a:ext cx="116040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577"/>
                  </a:moveTo>
                  <a:cubicBezTo>
                    <a:pt x="8234" y="4577"/>
                    <a:pt x="6558" y="6270"/>
                    <a:pt x="6344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4"/>
                    <a:pt x="20744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16" name="Shape 816"/>
            <p:cNvSpPr/>
            <p:nvPr/>
          </p:nvSpPr>
          <p:spPr>
            <a:xfrm>
              <a:off x="767163" y="35568"/>
              <a:ext cx="106686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6" y="13468"/>
                  </a:cubicBezTo>
                  <a:cubicBezTo>
                    <a:pt x="7844" y="12652"/>
                    <a:pt x="8887" y="12527"/>
                    <a:pt x="11128" y="12118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7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5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3" y="0"/>
                    <a:pt x="5062" y="628"/>
                    <a:pt x="3362" y="1789"/>
                  </a:cubicBezTo>
                  <a:cubicBezTo>
                    <a:pt x="1816" y="2825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6"/>
                    <a:pt x="0" y="14913"/>
                  </a:cubicBezTo>
                  <a:cubicBezTo>
                    <a:pt x="0" y="17236"/>
                    <a:pt x="889" y="18868"/>
                    <a:pt x="2589" y="19873"/>
                  </a:cubicBezTo>
                  <a:cubicBezTo>
                    <a:pt x="4134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ustom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ustom Content BLUE">
    <p:bg>
      <p:bgPr>
        <a:solidFill>
          <a:srgbClr val="29A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40" name="Group 840"/>
          <p:cNvGrpSpPr/>
          <p:nvPr/>
        </p:nvGrpSpPr>
        <p:grpSpPr>
          <a:xfrm>
            <a:off x="382604" y="4788939"/>
            <a:ext cx="873849" cy="170180"/>
            <a:chOff x="0" y="0"/>
            <a:chExt cx="873848" cy="170179"/>
          </a:xfrm>
        </p:grpSpPr>
        <p:sp>
          <p:nvSpPr>
            <p:cNvPr id="832" name="Shape 832"/>
            <p:cNvSpPr/>
            <p:nvPr/>
          </p:nvSpPr>
          <p:spPr>
            <a:xfrm>
              <a:off x="686734" y="38662"/>
              <a:ext cx="7570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18" y="0"/>
                  </a:moveTo>
                  <a:cubicBezTo>
                    <a:pt x="16781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33" name="Shape 833"/>
            <p:cNvSpPr/>
            <p:nvPr/>
          </p:nvSpPr>
          <p:spPr>
            <a:xfrm>
              <a:off x="126829" y="0"/>
              <a:ext cx="32445" cy="168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1"/>
                    <a:pt x="874" y="20598"/>
                    <a:pt x="2996" y="20998"/>
                  </a:cubicBezTo>
                  <a:cubicBezTo>
                    <a:pt x="5119" y="21399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34" name="Shape 834"/>
            <p:cNvSpPr/>
            <p:nvPr/>
          </p:nvSpPr>
          <p:spPr>
            <a:xfrm>
              <a:off x="173230" y="35568"/>
              <a:ext cx="116039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2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2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35" name="Shape 835"/>
            <p:cNvSpPr/>
            <p:nvPr/>
          </p:nvSpPr>
          <p:spPr>
            <a:xfrm>
              <a:off x="0" y="35568"/>
              <a:ext cx="114578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5" y="17148"/>
                  </a:moveTo>
                  <a:cubicBezTo>
                    <a:pt x="7261" y="17148"/>
                    <a:pt x="6130" y="13762"/>
                    <a:pt x="6130" y="10878"/>
                  </a:cubicBezTo>
                  <a:cubicBezTo>
                    <a:pt x="6130" y="8025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0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36" name="Shape 836"/>
            <p:cNvSpPr/>
            <p:nvPr/>
          </p:nvSpPr>
          <p:spPr>
            <a:xfrm>
              <a:off x="301606" y="38662"/>
              <a:ext cx="11136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1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8" y="0"/>
                  </a:lnTo>
                  <a:lnTo>
                    <a:pt x="15198" y="13404"/>
                  </a:lnTo>
                  <a:cubicBezTo>
                    <a:pt x="15198" y="14689"/>
                    <a:pt x="14712" y="15621"/>
                    <a:pt x="13851" y="16200"/>
                  </a:cubicBezTo>
                  <a:cubicBezTo>
                    <a:pt x="12952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4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0" y="1318"/>
                    <a:pt x="20701" y="8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37" name="Shape 837"/>
            <p:cNvSpPr/>
            <p:nvPr/>
          </p:nvSpPr>
          <p:spPr>
            <a:xfrm>
              <a:off x="426889" y="-1"/>
              <a:ext cx="118963" cy="17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7"/>
                    <a:pt x="10765" y="8087"/>
                  </a:cubicBezTo>
                  <a:cubicBezTo>
                    <a:pt x="14435" y="8087"/>
                    <a:pt x="15588" y="10800"/>
                    <a:pt x="15588" y="13064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499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38" name="Shape 838"/>
            <p:cNvSpPr/>
            <p:nvPr/>
          </p:nvSpPr>
          <p:spPr>
            <a:xfrm>
              <a:off x="558359" y="35568"/>
              <a:ext cx="116040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577"/>
                  </a:moveTo>
                  <a:cubicBezTo>
                    <a:pt x="8234" y="4577"/>
                    <a:pt x="6558" y="6270"/>
                    <a:pt x="6344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4"/>
                    <a:pt x="20744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39" name="Shape 839"/>
            <p:cNvSpPr/>
            <p:nvPr/>
          </p:nvSpPr>
          <p:spPr>
            <a:xfrm>
              <a:off x="767163" y="35568"/>
              <a:ext cx="106686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6" y="13468"/>
                  </a:cubicBezTo>
                  <a:cubicBezTo>
                    <a:pt x="7844" y="12652"/>
                    <a:pt x="8887" y="12527"/>
                    <a:pt x="11128" y="12118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7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5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3" y="0"/>
                    <a:pt x="5062" y="628"/>
                    <a:pt x="3362" y="1789"/>
                  </a:cubicBezTo>
                  <a:cubicBezTo>
                    <a:pt x="1816" y="2825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6"/>
                    <a:pt x="0" y="14913"/>
                  </a:cubicBezTo>
                  <a:cubicBezTo>
                    <a:pt x="0" y="17236"/>
                    <a:pt x="889" y="18868"/>
                    <a:pt x="2589" y="19873"/>
                  </a:cubicBezTo>
                  <a:cubicBezTo>
                    <a:pt x="4134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ustom Content DARK BLUE">
    <p:bg>
      <p:bgPr>
        <a:solidFill>
          <a:srgbClr val="0055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56" name="Group 856"/>
          <p:cNvGrpSpPr/>
          <p:nvPr/>
        </p:nvGrpSpPr>
        <p:grpSpPr>
          <a:xfrm>
            <a:off x="382604" y="4788939"/>
            <a:ext cx="873849" cy="170180"/>
            <a:chOff x="0" y="0"/>
            <a:chExt cx="873848" cy="170179"/>
          </a:xfrm>
        </p:grpSpPr>
        <p:sp>
          <p:nvSpPr>
            <p:cNvPr id="848" name="Shape 848"/>
            <p:cNvSpPr/>
            <p:nvPr/>
          </p:nvSpPr>
          <p:spPr>
            <a:xfrm>
              <a:off x="686734" y="38662"/>
              <a:ext cx="7570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18" y="0"/>
                  </a:moveTo>
                  <a:cubicBezTo>
                    <a:pt x="16781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49" name="Shape 849"/>
            <p:cNvSpPr/>
            <p:nvPr/>
          </p:nvSpPr>
          <p:spPr>
            <a:xfrm>
              <a:off x="126829" y="0"/>
              <a:ext cx="32445" cy="168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1"/>
                    <a:pt x="874" y="20598"/>
                    <a:pt x="2996" y="20998"/>
                  </a:cubicBezTo>
                  <a:cubicBezTo>
                    <a:pt x="5119" y="21399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50" name="Shape 850"/>
            <p:cNvSpPr/>
            <p:nvPr/>
          </p:nvSpPr>
          <p:spPr>
            <a:xfrm>
              <a:off x="173230" y="35568"/>
              <a:ext cx="116039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2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2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51" name="Shape 851"/>
            <p:cNvSpPr/>
            <p:nvPr/>
          </p:nvSpPr>
          <p:spPr>
            <a:xfrm>
              <a:off x="0" y="35568"/>
              <a:ext cx="114578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5" y="17148"/>
                  </a:moveTo>
                  <a:cubicBezTo>
                    <a:pt x="7261" y="17148"/>
                    <a:pt x="6130" y="13762"/>
                    <a:pt x="6130" y="10878"/>
                  </a:cubicBezTo>
                  <a:cubicBezTo>
                    <a:pt x="6130" y="8025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0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52" name="Shape 852"/>
            <p:cNvSpPr/>
            <p:nvPr/>
          </p:nvSpPr>
          <p:spPr>
            <a:xfrm>
              <a:off x="301606" y="38662"/>
              <a:ext cx="11136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1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8" y="0"/>
                  </a:lnTo>
                  <a:lnTo>
                    <a:pt x="15198" y="13404"/>
                  </a:lnTo>
                  <a:cubicBezTo>
                    <a:pt x="15198" y="14689"/>
                    <a:pt x="14712" y="15621"/>
                    <a:pt x="13851" y="16200"/>
                  </a:cubicBezTo>
                  <a:cubicBezTo>
                    <a:pt x="12952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4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0" y="1318"/>
                    <a:pt x="20701" y="8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53" name="Shape 853"/>
            <p:cNvSpPr/>
            <p:nvPr/>
          </p:nvSpPr>
          <p:spPr>
            <a:xfrm>
              <a:off x="426889" y="-1"/>
              <a:ext cx="118963" cy="17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7"/>
                    <a:pt x="10765" y="8087"/>
                  </a:cubicBezTo>
                  <a:cubicBezTo>
                    <a:pt x="14435" y="8087"/>
                    <a:pt x="15588" y="10800"/>
                    <a:pt x="15588" y="13064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499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54" name="Shape 854"/>
            <p:cNvSpPr/>
            <p:nvPr/>
          </p:nvSpPr>
          <p:spPr>
            <a:xfrm>
              <a:off x="558359" y="35568"/>
              <a:ext cx="116040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577"/>
                  </a:moveTo>
                  <a:cubicBezTo>
                    <a:pt x="8234" y="4577"/>
                    <a:pt x="6558" y="6270"/>
                    <a:pt x="6344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4"/>
                    <a:pt x="20744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55" name="Shape 855"/>
            <p:cNvSpPr/>
            <p:nvPr/>
          </p:nvSpPr>
          <p:spPr>
            <a:xfrm>
              <a:off x="767163" y="35568"/>
              <a:ext cx="106686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6" y="13468"/>
                  </a:cubicBezTo>
                  <a:cubicBezTo>
                    <a:pt x="7844" y="12652"/>
                    <a:pt x="8887" y="12527"/>
                    <a:pt x="11128" y="12118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7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5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3" y="0"/>
                    <a:pt x="5062" y="628"/>
                    <a:pt x="3362" y="1789"/>
                  </a:cubicBezTo>
                  <a:cubicBezTo>
                    <a:pt x="1816" y="2825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6"/>
                    <a:pt x="0" y="14913"/>
                  </a:cubicBezTo>
                  <a:cubicBezTo>
                    <a:pt x="0" y="17236"/>
                    <a:pt x="889" y="18868"/>
                    <a:pt x="2589" y="19873"/>
                  </a:cubicBezTo>
                  <a:cubicBezTo>
                    <a:pt x="4134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64" name="Shape 864"/>
          <p:cNvSpPr/>
          <p:nvPr/>
        </p:nvSpPr>
        <p:spPr>
          <a:xfrm>
            <a:off x="285824" y="4772025"/>
            <a:ext cx="1105200" cy="222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BLUE">
    <p:bg>
      <p:bgPr>
        <a:solidFill>
          <a:srgbClr val="29A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72" name="Shape 872"/>
          <p:cNvSpPr/>
          <p:nvPr/>
        </p:nvSpPr>
        <p:spPr>
          <a:xfrm>
            <a:off x="285824" y="4772025"/>
            <a:ext cx="1105200" cy="222300"/>
          </a:xfrm>
          <a:prstGeom prst="rect">
            <a:avLst/>
          </a:prstGeom>
          <a:solidFill>
            <a:srgbClr val="29A7D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DARK BLUE">
    <p:bg>
      <p:bgPr>
        <a:solidFill>
          <a:srgbClr val="0055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artn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87" name="Shape 887"/>
          <p:cNvSpPr/>
          <p:nvPr/>
        </p:nvSpPr>
        <p:spPr>
          <a:xfrm>
            <a:off x="285824" y="4772025"/>
            <a:ext cx="1105200" cy="222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898" name="Group 898"/>
          <p:cNvGrpSpPr/>
          <p:nvPr/>
        </p:nvGrpSpPr>
        <p:grpSpPr>
          <a:xfrm>
            <a:off x="380301" y="4524299"/>
            <a:ext cx="1010723" cy="358876"/>
            <a:chOff x="0" y="0"/>
            <a:chExt cx="1010722" cy="358874"/>
          </a:xfrm>
        </p:grpSpPr>
        <p:grpSp>
          <p:nvGrpSpPr>
            <p:cNvPr id="896" name="Group 896"/>
            <p:cNvGrpSpPr/>
            <p:nvPr/>
          </p:nvGrpSpPr>
          <p:grpSpPr>
            <a:xfrm>
              <a:off x="0" y="100073"/>
              <a:ext cx="873836" cy="170190"/>
              <a:chOff x="0" y="0"/>
              <a:chExt cx="873835" cy="170188"/>
            </a:xfrm>
          </p:grpSpPr>
          <p:sp>
            <p:nvSpPr>
              <p:cNvPr id="888" name="Shape 888"/>
              <p:cNvSpPr/>
              <p:nvPr/>
            </p:nvSpPr>
            <p:spPr>
              <a:xfrm>
                <a:off x="686724" y="38664"/>
                <a:ext cx="75703" cy="1315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218" y="0"/>
                    </a:moveTo>
                    <a:cubicBezTo>
                      <a:pt x="16781" y="0"/>
                      <a:pt x="14345" y="162"/>
                      <a:pt x="12018" y="551"/>
                    </a:cubicBezTo>
                    <a:cubicBezTo>
                      <a:pt x="10911" y="746"/>
                      <a:pt x="9858" y="973"/>
                      <a:pt x="8917" y="1232"/>
                    </a:cubicBezTo>
                    <a:cubicBezTo>
                      <a:pt x="8751" y="1070"/>
                      <a:pt x="8529" y="908"/>
                      <a:pt x="8252" y="778"/>
                    </a:cubicBezTo>
                    <a:cubicBezTo>
                      <a:pt x="7311" y="227"/>
                      <a:pt x="6203" y="0"/>
                      <a:pt x="4929" y="0"/>
                    </a:cubicBezTo>
                    <a:lnTo>
                      <a:pt x="0" y="0"/>
                    </a:lnTo>
                    <a:lnTo>
                      <a:pt x="0" y="21600"/>
                    </a:lnTo>
                    <a:lnTo>
                      <a:pt x="9637" y="21600"/>
                    </a:lnTo>
                    <a:lnTo>
                      <a:pt x="9637" y="10378"/>
                    </a:lnTo>
                    <a:cubicBezTo>
                      <a:pt x="9637" y="8205"/>
                      <a:pt x="10246" y="7330"/>
                      <a:pt x="11575" y="6584"/>
                    </a:cubicBezTo>
                    <a:cubicBezTo>
                      <a:pt x="12794" y="5838"/>
                      <a:pt x="14788" y="5449"/>
                      <a:pt x="17446" y="5449"/>
                    </a:cubicBezTo>
                    <a:lnTo>
                      <a:pt x="21600" y="5449"/>
                    </a:lnTo>
                    <a:lnTo>
                      <a:pt x="21600" y="0"/>
                    </a:lnTo>
                    <a:lnTo>
                      <a:pt x="19218" y="0"/>
                    </a:ln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9" name="Shape 889"/>
              <p:cNvSpPr/>
              <p:nvPr/>
            </p:nvSpPr>
            <p:spPr>
              <a:xfrm>
                <a:off x="126827" y="0"/>
                <a:ext cx="32445" cy="1686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12" y="0"/>
                    </a:moveTo>
                    <a:lnTo>
                      <a:pt x="0" y="0"/>
                    </a:lnTo>
                    <a:lnTo>
                      <a:pt x="0" y="19545"/>
                    </a:lnTo>
                    <a:cubicBezTo>
                      <a:pt x="0" y="20121"/>
                      <a:pt x="874" y="20598"/>
                      <a:pt x="2996" y="20998"/>
                    </a:cubicBezTo>
                    <a:cubicBezTo>
                      <a:pt x="5119" y="21399"/>
                      <a:pt x="7616" y="21600"/>
                      <a:pt x="10488" y="21600"/>
                    </a:cubicBezTo>
                    <a:lnTo>
                      <a:pt x="21600" y="21600"/>
                    </a:lnTo>
                    <a:lnTo>
                      <a:pt x="21600" y="2030"/>
                    </a:lnTo>
                    <a:cubicBezTo>
                      <a:pt x="21600" y="1453"/>
                      <a:pt x="20601" y="952"/>
                      <a:pt x="18603" y="576"/>
                    </a:cubicBezTo>
                    <a:cubicBezTo>
                      <a:pt x="16356" y="175"/>
                      <a:pt x="13984" y="0"/>
                      <a:pt x="11112" y="0"/>
                    </a:cubicBez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0" name="Shape 890"/>
              <p:cNvSpPr/>
              <p:nvPr/>
            </p:nvSpPr>
            <p:spPr>
              <a:xfrm>
                <a:off x="173227" y="35570"/>
                <a:ext cx="116038" cy="134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47" y="0"/>
                    </a:moveTo>
                    <a:cubicBezTo>
                      <a:pt x="17721" y="0"/>
                      <a:pt x="21600" y="4081"/>
                      <a:pt x="21600" y="10831"/>
                    </a:cubicBezTo>
                    <a:cubicBezTo>
                      <a:pt x="21600" y="17581"/>
                      <a:pt x="17721" y="21600"/>
                      <a:pt x="10747" y="21600"/>
                    </a:cubicBezTo>
                    <a:cubicBezTo>
                      <a:pt x="3665" y="21600"/>
                      <a:pt x="0" y="17581"/>
                      <a:pt x="0" y="10831"/>
                    </a:cubicBezTo>
                    <a:cubicBezTo>
                      <a:pt x="0" y="4081"/>
                      <a:pt x="3665" y="0"/>
                      <a:pt x="10747" y="0"/>
                    </a:cubicBezTo>
                    <a:close/>
                    <a:moveTo>
                      <a:pt x="10747" y="17173"/>
                    </a:moveTo>
                    <a:cubicBezTo>
                      <a:pt x="14412" y="17173"/>
                      <a:pt x="15586" y="13782"/>
                      <a:pt x="15586" y="10894"/>
                    </a:cubicBezTo>
                    <a:cubicBezTo>
                      <a:pt x="15586" y="8037"/>
                      <a:pt x="14412" y="4584"/>
                      <a:pt x="10747" y="4584"/>
                    </a:cubicBezTo>
                    <a:cubicBezTo>
                      <a:pt x="7081" y="4584"/>
                      <a:pt x="5978" y="8037"/>
                      <a:pt x="5978" y="10894"/>
                    </a:cubicBezTo>
                    <a:cubicBezTo>
                      <a:pt x="5978" y="13782"/>
                      <a:pt x="7081" y="17173"/>
                      <a:pt x="10747" y="17173"/>
                    </a:cubicBez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1" name="Shape 891"/>
              <p:cNvSpPr/>
              <p:nvPr/>
            </p:nvSpPr>
            <p:spPr>
              <a:xfrm>
                <a:off x="0" y="35570"/>
                <a:ext cx="114576" cy="134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055" y="17148"/>
                    </a:moveTo>
                    <a:cubicBezTo>
                      <a:pt x="7261" y="17148"/>
                      <a:pt x="6130" y="13762"/>
                      <a:pt x="6130" y="10878"/>
                    </a:cubicBezTo>
                    <a:cubicBezTo>
                      <a:pt x="6130" y="8025"/>
                      <a:pt x="7261" y="4577"/>
                      <a:pt x="11055" y="4577"/>
                    </a:cubicBezTo>
                    <a:cubicBezTo>
                      <a:pt x="12989" y="4577"/>
                      <a:pt x="14266" y="5518"/>
                      <a:pt x="15032" y="6803"/>
                    </a:cubicBezTo>
                    <a:lnTo>
                      <a:pt x="21600" y="6803"/>
                    </a:lnTo>
                    <a:cubicBezTo>
                      <a:pt x="20286" y="2508"/>
                      <a:pt x="16638" y="0"/>
                      <a:pt x="11055" y="0"/>
                    </a:cubicBezTo>
                    <a:cubicBezTo>
                      <a:pt x="3758" y="0"/>
                      <a:pt x="0" y="4075"/>
                      <a:pt x="0" y="10816"/>
                    </a:cubicBezTo>
                    <a:cubicBezTo>
                      <a:pt x="0" y="17556"/>
                      <a:pt x="3758" y="21600"/>
                      <a:pt x="11055" y="21600"/>
                    </a:cubicBezTo>
                    <a:cubicBezTo>
                      <a:pt x="16638" y="21600"/>
                      <a:pt x="20286" y="19092"/>
                      <a:pt x="21600" y="14828"/>
                    </a:cubicBezTo>
                    <a:lnTo>
                      <a:pt x="17295" y="14828"/>
                    </a:lnTo>
                    <a:cubicBezTo>
                      <a:pt x="17295" y="14828"/>
                      <a:pt x="16127" y="14828"/>
                      <a:pt x="15470" y="15393"/>
                    </a:cubicBezTo>
                    <a:cubicBezTo>
                      <a:pt x="14303" y="16302"/>
                      <a:pt x="13390" y="17148"/>
                      <a:pt x="11055" y="17148"/>
                    </a:cubicBez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2" name="Shape 892"/>
              <p:cNvSpPr/>
              <p:nvPr/>
            </p:nvSpPr>
            <p:spPr>
              <a:xfrm>
                <a:off x="301602" y="38664"/>
                <a:ext cx="111362" cy="1315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701" y="804"/>
                    </a:moveTo>
                    <a:cubicBezTo>
                      <a:pt x="20140" y="257"/>
                      <a:pt x="19391" y="0"/>
                      <a:pt x="18418" y="0"/>
                    </a:cubicBezTo>
                    <a:lnTo>
                      <a:pt x="15198" y="0"/>
                    </a:lnTo>
                    <a:lnTo>
                      <a:pt x="15198" y="13404"/>
                    </a:lnTo>
                    <a:cubicBezTo>
                      <a:pt x="15198" y="14689"/>
                      <a:pt x="14712" y="15621"/>
                      <a:pt x="13851" y="16200"/>
                    </a:cubicBezTo>
                    <a:cubicBezTo>
                      <a:pt x="12952" y="16779"/>
                      <a:pt x="11904" y="17068"/>
                      <a:pt x="10781" y="17068"/>
                    </a:cubicBezTo>
                    <a:cubicBezTo>
                      <a:pt x="9696" y="17068"/>
                      <a:pt x="8685" y="16779"/>
                      <a:pt x="7786" y="16200"/>
                    </a:cubicBezTo>
                    <a:cubicBezTo>
                      <a:pt x="6888" y="15621"/>
                      <a:pt x="6439" y="14689"/>
                      <a:pt x="6439" y="13404"/>
                    </a:cubicBezTo>
                    <a:lnTo>
                      <a:pt x="6439" y="2732"/>
                    </a:lnTo>
                    <a:cubicBezTo>
                      <a:pt x="6439" y="1961"/>
                      <a:pt x="6139" y="1318"/>
                      <a:pt x="5540" y="804"/>
                    </a:cubicBezTo>
                    <a:cubicBezTo>
                      <a:pt x="4941" y="257"/>
                      <a:pt x="4193" y="0"/>
                      <a:pt x="3294" y="0"/>
                    </a:cubicBezTo>
                    <a:lnTo>
                      <a:pt x="0" y="0"/>
                    </a:lnTo>
                    <a:lnTo>
                      <a:pt x="0" y="12439"/>
                    </a:lnTo>
                    <a:cubicBezTo>
                      <a:pt x="0" y="16232"/>
                      <a:pt x="1273" y="18546"/>
                      <a:pt x="3481" y="19864"/>
                    </a:cubicBezTo>
                    <a:cubicBezTo>
                      <a:pt x="5653" y="21182"/>
                      <a:pt x="8086" y="21600"/>
                      <a:pt x="10781" y="21600"/>
                    </a:cubicBezTo>
                    <a:cubicBezTo>
                      <a:pt x="13551" y="21600"/>
                      <a:pt x="15947" y="21182"/>
                      <a:pt x="18156" y="19864"/>
                    </a:cubicBezTo>
                    <a:cubicBezTo>
                      <a:pt x="20364" y="18546"/>
                      <a:pt x="21600" y="16232"/>
                      <a:pt x="21600" y="12439"/>
                    </a:cubicBezTo>
                    <a:lnTo>
                      <a:pt x="21600" y="2732"/>
                    </a:lnTo>
                    <a:cubicBezTo>
                      <a:pt x="21600" y="1961"/>
                      <a:pt x="21300" y="1318"/>
                      <a:pt x="20701" y="804"/>
                    </a:cubicBez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3" name="Shape 893"/>
              <p:cNvSpPr/>
              <p:nvPr/>
            </p:nvSpPr>
            <p:spPr>
              <a:xfrm>
                <a:off x="426882" y="0"/>
                <a:ext cx="118962" cy="1701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65" y="18066"/>
                    </a:moveTo>
                    <a:cubicBezTo>
                      <a:pt x="7095" y="18066"/>
                      <a:pt x="5977" y="15379"/>
                      <a:pt x="5977" y="13089"/>
                    </a:cubicBezTo>
                    <a:cubicBezTo>
                      <a:pt x="5977" y="10825"/>
                      <a:pt x="7095" y="8087"/>
                      <a:pt x="10765" y="8087"/>
                    </a:cubicBezTo>
                    <a:cubicBezTo>
                      <a:pt x="14435" y="8087"/>
                      <a:pt x="15588" y="10800"/>
                      <a:pt x="15588" y="13064"/>
                    </a:cubicBezTo>
                    <a:lnTo>
                      <a:pt x="15588" y="13114"/>
                    </a:lnTo>
                    <a:cubicBezTo>
                      <a:pt x="15588" y="15379"/>
                      <a:pt x="14435" y="18066"/>
                      <a:pt x="10765" y="18066"/>
                    </a:cubicBezTo>
                    <a:close/>
                    <a:moveTo>
                      <a:pt x="20726" y="572"/>
                    </a:moveTo>
                    <a:cubicBezTo>
                      <a:pt x="20132" y="174"/>
                      <a:pt x="19468" y="0"/>
                      <a:pt x="18629" y="0"/>
                    </a:cubicBezTo>
                    <a:lnTo>
                      <a:pt x="15588" y="0"/>
                    </a:lnTo>
                    <a:lnTo>
                      <a:pt x="15588" y="6122"/>
                    </a:lnTo>
                    <a:cubicBezTo>
                      <a:pt x="14680" y="5499"/>
                      <a:pt x="12722" y="4454"/>
                      <a:pt x="9786" y="4454"/>
                    </a:cubicBezTo>
                    <a:cubicBezTo>
                      <a:pt x="3565" y="4454"/>
                      <a:pt x="0" y="7689"/>
                      <a:pt x="0" y="13040"/>
                    </a:cubicBezTo>
                    <a:cubicBezTo>
                      <a:pt x="0" y="18390"/>
                      <a:pt x="3705" y="21600"/>
                      <a:pt x="10765" y="21600"/>
                    </a:cubicBezTo>
                    <a:cubicBezTo>
                      <a:pt x="17685" y="21600"/>
                      <a:pt x="21530" y="18415"/>
                      <a:pt x="21600" y="13114"/>
                    </a:cubicBezTo>
                    <a:lnTo>
                      <a:pt x="21600" y="2016"/>
                    </a:lnTo>
                    <a:cubicBezTo>
                      <a:pt x="21600" y="1443"/>
                      <a:pt x="21285" y="946"/>
                      <a:pt x="20726" y="572"/>
                    </a:cubicBez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4" name="Shape 894"/>
              <p:cNvSpPr/>
              <p:nvPr/>
            </p:nvSpPr>
            <p:spPr>
              <a:xfrm>
                <a:off x="558350" y="35570"/>
                <a:ext cx="116039" cy="134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4577"/>
                    </a:moveTo>
                    <a:cubicBezTo>
                      <a:pt x="8234" y="4577"/>
                      <a:pt x="6558" y="6270"/>
                      <a:pt x="6344" y="8214"/>
                    </a:cubicBezTo>
                    <a:lnTo>
                      <a:pt x="15291" y="8214"/>
                    </a:lnTo>
                    <a:cubicBezTo>
                      <a:pt x="15255" y="6270"/>
                      <a:pt x="13295" y="4577"/>
                      <a:pt x="10800" y="4577"/>
                    </a:cubicBezTo>
                    <a:close/>
                    <a:moveTo>
                      <a:pt x="21600" y="9624"/>
                    </a:moveTo>
                    <a:cubicBezTo>
                      <a:pt x="21600" y="10032"/>
                      <a:pt x="21493" y="10439"/>
                      <a:pt x="21279" y="10816"/>
                    </a:cubicBezTo>
                    <a:cubicBezTo>
                      <a:pt x="21136" y="11066"/>
                      <a:pt x="20958" y="11254"/>
                      <a:pt x="20744" y="11474"/>
                    </a:cubicBezTo>
                    <a:cubicBezTo>
                      <a:pt x="20174" y="11976"/>
                      <a:pt x="19497" y="12258"/>
                      <a:pt x="18677" y="12258"/>
                    </a:cubicBezTo>
                    <a:lnTo>
                      <a:pt x="6131" y="12258"/>
                    </a:lnTo>
                    <a:cubicBezTo>
                      <a:pt x="6273" y="14734"/>
                      <a:pt x="7699" y="17148"/>
                      <a:pt x="10800" y="17148"/>
                    </a:cubicBezTo>
                    <a:cubicBezTo>
                      <a:pt x="13117" y="17148"/>
                      <a:pt x="14008" y="16302"/>
                      <a:pt x="15113" y="15393"/>
                    </a:cubicBezTo>
                    <a:cubicBezTo>
                      <a:pt x="15754" y="14828"/>
                      <a:pt x="16895" y="14828"/>
                      <a:pt x="16895" y="14828"/>
                    </a:cubicBezTo>
                    <a:lnTo>
                      <a:pt x="21136" y="14828"/>
                    </a:lnTo>
                    <a:cubicBezTo>
                      <a:pt x="19818" y="19092"/>
                      <a:pt x="16289" y="21600"/>
                      <a:pt x="10800" y="21600"/>
                    </a:cubicBezTo>
                    <a:cubicBezTo>
                      <a:pt x="3707" y="21600"/>
                      <a:pt x="0" y="17556"/>
                      <a:pt x="0" y="10816"/>
                    </a:cubicBezTo>
                    <a:cubicBezTo>
                      <a:pt x="0" y="4075"/>
                      <a:pt x="3707" y="0"/>
                      <a:pt x="10800" y="0"/>
                    </a:cubicBezTo>
                    <a:cubicBezTo>
                      <a:pt x="16289" y="0"/>
                      <a:pt x="19818" y="2508"/>
                      <a:pt x="21136" y="6803"/>
                    </a:cubicBezTo>
                    <a:cubicBezTo>
                      <a:pt x="21350" y="7587"/>
                      <a:pt x="21493" y="8402"/>
                      <a:pt x="21600" y="9311"/>
                    </a:cubicBezTo>
                    <a:lnTo>
                      <a:pt x="21600" y="9624"/>
                    </a:ln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5" name="Shape 895"/>
              <p:cNvSpPr/>
              <p:nvPr/>
            </p:nvSpPr>
            <p:spPr>
              <a:xfrm>
                <a:off x="767151" y="35570"/>
                <a:ext cx="106685" cy="134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374" y="15949"/>
                    </a:moveTo>
                    <a:cubicBezTo>
                      <a:pt x="13331" y="16765"/>
                      <a:pt x="11940" y="17173"/>
                      <a:pt x="10162" y="17173"/>
                    </a:cubicBezTo>
                    <a:cubicBezTo>
                      <a:pt x="9621" y="17173"/>
                      <a:pt x="7844" y="17079"/>
                      <a:pt x="7110" y="16514"/>
                    </a:cubicBezTo>
                    <a:cubicBezTo>
                      <a:pt x="6569" y="16106"/>
                      <a:pt x="6221" y="15666"/>
                      <a:pt x="6221" y="14913"/>
                    </a:cubicBezTo>
                    <a:cubicBezTo>
                      <a:pt x="6221" y="14348"/>
                      <a:pt x="6492" y="13814"/>
                      <a:pt x="6916" y="13468"/>
                    </a:cubicBezTo>
                    <a:cubicBezTo>
                      <a:pt x="7844" y="12652"/>
                      <a:pt x="8887" y="12527"/>
                      <a:pt x="11128" y="12118"/>
                    </a:cubicBezTo>
                    <a:cubicBezTo>
                      <a:pt x="12635" y="11867"/>
                      <a:pt x="14413" y="11428"/>
                      <a:pt x="15379" y="10988"/>
                    </a:cubicBezTo>
                    <a:lnTo>
                      <a:pt x="15379" y="12558"/>
                    </a:lnTo>
                    <a:cubicBezTo>
                      <a:pt x="15379" y="14002"/>
                      <a:pt x="15417" y="15164"/>
                      <a:pt x="14374" y="15949"/>
                    </a:cubicBezTo>
                    <a:close/>
                    <a:moveTo>
                      <a:pt x="21600" y="5808"/>
                    </a:moveTo>
                    <a:cubicBezTo>
                      <a:pt x="21600" y="3956"/>
                      <a:pt x="20634" y="2512"/>
                      <a:pt x="18779" y="1475"/>
                    </a:cubicBezTo>
                    <a:cubicBezTo>
                      <a:pt x="17002" y="534"/>
                      <a:pt x="14336" y="0"/>
                      <a:pt x="10742" y="0"/>
                    </a:cubicBezTo>
                    <a:cubicBezTo>
                      <a:pt x="7573" y="0"/>
                      <a:pt x="5062" y="628"/>
                      <a:pt x="3362" y="1789"/>
                    </a:cubicBezTo>
                    <a:cubicBezTo>
                      <a:pt x="1816" y="2825"/>
                      <a:pt x="889" y="4238"/>
                      <a:pt x="657" y="5808"/>
                    </a:cubicBezTo>
                    <a:lnTo>
                      <a:pt x="7071" y="5808"/>
                    </a:lnTo>
                    <a:cubicBezTo>
                      <a:pt x="7380" y="5180"/>
                      <a:pt x="7921" y="4772"/>
                      <a:pt x="8655" y="4584"/>
                    </a:cubicBezTo>
                    <a:cubicBezTo>
                      <a:pt x="9351" y="4364"/>
                      <a:pt x="10124" y="4270"/>
                      <a:pt x="11051" y="4270"/>
                    </a:cubicBezTo>
                    <a:cubicBezTo>
                      <a:pt x="12172" y="4270"/>
                      <a:pt x="12945" y="4364"/>
                      <a:pt x="13756" y="4615"/>
                    </a:cubicBezTo>
                    <a:cubicBezTo>
                      <a:pt x="14722" y="4898"/>
                      <a:pt x="15224" y="5337"/>
                      <a:pt x="15224" y="6122"/>
                    </a:cubicBezTo>
                    <a:cubicBezTo>
                      <a:pt x="15224" y="6938"/>
                      <a:pt x="13833" y="7723"/>
                      <a:pt x="11051" y="8006"/>
                    </a:cubicBezTo>
                    <a:cubicBezTo>
                      <a:pt x="7651" y="8351"/>
                      <a:pt x="4985" y="8665"/>
                      <a:pt x="2550" y="10109"/>
                    </a:cubicBezTo>
                    <a:cubicBezTo>
                      <a:pt x="1005" y="11051"/>
                      <a:pt x="0" y="12746"/>
                      <a:pt x="0" y="14913"/>
                    </a:cubicBezTo>
                    <a:cubicBezTo>
                      <a:pt x="0" y="17236"/>
                      <a:pt x="889" y="18868"/>
                      <a:pt x="2589" y="19873"/>
                    </a:cubicBezTo>
                    <a:cubicBezTo>
                      <a:pt x="4134" y="20815"/>
                      <a:pt x="6569" y="21600"/>
                      <a:pt x="10587" y="21600"/>
                    </a:cubicBezTo>
                    <a:cubicBezTo>
                      <a:pt x="14142" y="21600"/>
                      <a:pt x="16847" y="20972"/>
                      <a:pt x="18625" y="19999"/>
                    </a:cubicBezTo>
                    <a:cubicBezTo>
                      <a:pt x="20479" y="18963"/>
                      <a:pt x="21523" y="17770"/>
                      <a:pt x="21600" y="15603"/>
                    </a:cubicBezTo>
                    <a:lnTo>
                      <a:pt x="21600" y="5808"/>
                    </a:ln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sp>
          <p:nvSpPr>
            <p:cNvPr id="897" name="Shape 897"/>
            <p:cNvSpPr/>
            <p:nvPr/>
          </p:nvSpPr>
          <p:spPr>
            <a:xfrm>
              <a:off x="1010722" y="0"/>
              <a:ext cx="1" cy="358876"/>
            </a:xfrm>
            <a:prstGeom prst="line">
              <a:avLst/>
            </a:prstGeom>
            <a:noFill/>
            <a:ln w="12700" cap="flat">
              <a:solidFill>
                <a:schemeClr val="accent5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7647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899" name="Shape 8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900" name="Shape 900"/>
          <p:cNvSpPr/>
          <p:nvPr>
            <p:ph type="body" idx="1"/>
          </p:nvPr>
        </p:nvSpPr>
        <p:spPr>
          <a:xfrm>
            <a:off x="284632" y="1076325"/>
            <a:ext cx="8487301" cy="3143101"/>
          </a:xfrm>
          <a:prstGeom prst="rect">
            <a:avLst/>
          </a:prstGeom>
        </p:spPr>
        <p:txBody>
          <a:bodyPr/>
          <a:lstStyle/>
          <a:p>
            <a:pPr/>
            <a:r>
              <a:t>Click to add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gue/Quote DARK BLUE">
    <p:bg>
      <p:bgPr>
        <a:solidFill>
          <a:srgbClr val="0055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08" name="Shape 908"/>
          <p:cNvSpPr/>
          <p:nvPr>
            <p:ph type="title"/>
          </p:nvPr>
        </p:nvSpPr>
        <p:spPr>
          <a:xfrm>
            <a:off x="307805" y="1643663"/>
            <a:ext cx="6171002" cy="1853701"/>
          </a:xfrm>
          <a:prstGeom prst="rect">
            <a:avLst/>
          </a:prstGeom>
        </p:spPr>
        <p:txBody>
          <a:bodyPr anchor="b"/>
          <a:lstStyle>
            <a:lvl1pPr>
              <a:defRPr sz="3300">
                <a:solidFill>
                  <a:srgbClr val="F5F5F5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909" name="Shape 909"/>
          <p:cNvSpPr/>
          <p:nvPr>
            <p:ph type="body" sz="quarter" idx="1"/>
          </p:nvPr>
        </p:nvSpPr>
        <p:spPr>
          <a:xfrm>
            <a:off x="326862" y="3506771"/>
            <a:ext cx="6151801" cy="4683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7DC9EB"/>
                </a:solidFill>
              </a:defRPr>
            </a:lvl1pPr>
          </a:lstStyle>
          <a:p>
            <a:pPr/>
            <a:r>
              <a:t>Click to add subtitle</a:t>
            </a:r>
          </a:p>
        </p:txBody>
      </p:sp>
      <p:grpSp>
        <p:nvGrpSpPr>
          <p:cNvPr id="918" name="Group 918"/>
          <p:cNvGrpSpPr/>
          <p:nvPr/>
        </p:nvGrpSpPr>
        <p:grpSpPr>
          <a:xfrm>
            <a:off x="382604" y="4788939"/>
            <a:ext cx="873849" cy="170180"/>
            <a:chOff x="0" y="0"/>
            <a:chExt cx="873848" cy="170179"/>
          </a:xfrm>
        </p:grpSpPr>
        <p:sp>
          <p:nvSpPr>
            <p:cNvPr id="910" name="Shape 910"/>
            <p:cNvSpPr/>
            <p:nvPr/>
          </p:nvSpPr>
          <p:spPr>
            <a:xfrm>
              <a:off x="686734" y="38662"/>
              <a:ext cx="7570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18" y="0"/>
                  </a:moveTo>
                  <a:cubicBezTo>
                    <a:pt x="16781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11" name="Shape 911"/>
            <p:cNvSpPr/>
            <p:nvPr/>
          </p:nvSpPr>
          <p:spPr>
            <a:xfrm>
              <a:off x="126829" y="0"/>
              <a:ext cx="32445" cy="168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1"/>
                    <a:pt x="874" y="20598"/>
                    <a:pt x="2996" y="20998"/>
                  </a:cubicBezTo>
                  <a:cubicBezTo>
                    <a:pt x="5119" y="21399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12" name="Shape 912"/>
            <p:cNvSpPr/>
            <p:nvPr/>
          </p:nvSpPr>
          <p:spPr>
            <a:xfrm>
              <a:off x="173230" y="35568"/>
              <a:ext cx="116039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2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2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13" name="Shape 913"/>
            <p:cNvSpPr/>
            <p:nvPr/>
          </p:nvSpPr>
          <p:spPr>
            <a:xfrm>
              <a:off x="0" y="35568"/>
              <a:ext cx="114578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5" y="17148"/>
                  </a:moveTo>
                  <a:cubicBezTo>
                    <a:pt x="7261" y="17148"/>
                    <a:pt x="6130" y="13762"/>
                    <a:pt x="6130" y="10878"/>
                  </a:cubicBezTo>
                  <a:cubicBezTo>
                    <a:pt x="6130" y="8025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0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14" name="Shape 914"/>
            <p:cNvSpPr/>
            <p:nvPr/>
          </p:nvSpPr>
          <p:spPr>
            <a:xfrm>
              <a:off x="301606" y="38662"/>
              <a:ext cx="11136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1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8" y="0"/>
                  </a:lnTo>
                  <a:lnTo>
                    <a:pt x="15198" y="13404"/>
                  </a:lnTo>
                  <a:cubicBezTo>
                    <a:pt x="15198" y="14689"/>
                    <a:pt x="14712" y="15621"/>
                    <a:pt x="13851" y="16200"/>
                  </a:cubicBezTo>
                  <a:cubicBezTo>
                    <a:pt x="12952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4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0" y="1318"/>
                    <a:pt x="20701" y="8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15" name="Shape 915"/>
            <p:cNvSpPr/>
            <p:nvPr/>
          </p:nvSpPr>
          <p:spPr>
            <a:xfrm>
              <a:off x="426889" y="-1"/>
              <a:ext cx="118963" cy="17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7"/>
                    <a:pt x="10765" y="8087"/>
                  </a:cubicBezTo>
                  <a:cubicBezTo>
                    <a:pt x="14435" y="8087"/>
                    <a:pt x="15588" y="10800"/>
                    <a:pt x="15588" y="13064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499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16" name="Shape 916"/>
            <p:cNvSpPr/>
            <p:nvPr/>
          </p:nvSpPr>
          <p:spPr>
            <a:xfrm>
              <a:off x="558359" y="35568"/>
              <a:ext cx="116040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577"/>
                  </a:moveTo>
                  <a:cubicBezTo>
                    <a:pt x="8234" y="4577"/>
                    <a:pt x="6558" y="6270"/>
                    <a:pt x="6344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4"/>
                    <a:pt x="20744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17" name="Shape 917"/>
            <p:cNvSpPr/>
            <p:nvPr/>
          </p:nvSpPr>
          <p:spPr>
            <a:xfrm>
              <a:off x="767163" y="35568"/>
              <a:ext cx="106686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6" y="13468"/>
                  </a:cubicBezTo>
                  <a:cubicBezTo>
                    <a:pt x="7844" y="12652"/>
                    <a:pt x="8887" y="12527"/>
                    <a:pt x="11128" y="12118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7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5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3" y="0"/>
                    <a:pt x="5062" y="628"/>
                    <a:pt x="3362" y="1789"/>
                  </a:cubicBezTo>
                  <a:cubicBezTo>
                    <a:pt x="1816" y="2825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6"/>
                    <a:pt x="0" y="14913"/>
                  </a:cubicBezTo>
                  <a:cubicBezTo>
                    <a:pt x="0" y="17236"/>
                    <a:pt x="889" y="18868"/>
                    <a:pt x="2589" y="19873"/>
                  </a:cubicBezTo>
                  <a:cubicBezTo>
                    <a:pt x="4134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BLUE">
    <p:bg>
      <p:bgPr>
        <a:solidFill>
          <a:srgbClr val="29A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6" name="Shape 926"/>
          <p:cNvSpPr/>
          <p:nvPr>
            <p:ph type="title"/>
          </p:nvPr>
        </p:nvSpPr>
        <p:spPr>
          <a:xfrm>
            <a:off x="4306753" y="2200275"/>
            <a:ext cx="3963000" cy="598201"/>
          </a:xfrm>
          <a:prstGeom prst="rect">
            <a:avLst/>
          </a:prstGeom>
        </p:spPr>
        <p:txBody>
          <a:bodyPr/>
          <a:lstStyle>
            <a:lvl1pPr>
              <a:defRPr sz="4200">
                <a:solidFill>
                  <a:srgbClr val="F5F5F5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grpSp>
        <p:nvGrpSpPr>
          <p:cNvPr id="935" name="Group 935"/>
          <p:cNvGrpSpPr/>
          <p:nvPr/>
        </p:nvGrpSpPr>
        <p:grpSpPr>
          <a:xfrm>
            <a:off x="4391293" y="1827451"/>
            <a:ext cx="1225167" cy="238623"/>
            <a:chOff x="0" y="0"/>
            <a:chExt cx="1225165" cy="238622"/>
          </a:xfrm>
        </p:grpSpPr>
        <p:sp>
          <p:nvSpPr>
            <p:cNvPr id="927" name="Shape 927"/>
            <p:cNvSpPr/>
            <p:nvPr/>
          </p:nvSpPr>
          <p:spPr>
            <a:xfrm>
              <a:off x="962824" y="54211"/>
              <a:ext cx="106139" cy="184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18" y="0"/>
                  </a:moveTo>
                  <a:cubicBezTo>
                    <a:pt x="16781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28" name="Shape 928"/>
            <p:cNvSpPr/>
            <p:nvPr/>
          </p:nvSpPr>
          <p:spPr>
            <a:xfrm>
              <a:off x="177818" y="0"/>
              <a:ext cx="45489" cy="236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1"/>
                    <a:pt x="874" y="20598"/>
                    <a:pt x="2996" y="20998"/>
                  </a:cubicBezTo>
                  <a:cubicBezTo>
                    <a:pt x="5119" y="21399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29" name="Shape 929"/>
            <p:cNvSpPr/>
            <p:nvPr/>
          </p:nvSpPr>
          <p:spPr>
            <a:xfrm>
              <a:off x="242874" y="49874"/>
              <a:ext cx="162690" cy="188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2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2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30" name="Shape 930"/>
            <p:cNvSpPr/>
            <p:nvPr/>
          </p:nvSpPr>
          <p:spPr>
            <a:xfrm>
              <a:off x="-1" y="49874"/>
              <a:ext cx="160643" cy="188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5" y="17148"/>
                  </a:moveTo>
                  <a:cubicBezTo>
                    <a:pt x="7261" y="17148"/>
                    <a:pt x="6130" y="13762"/>
                    <a:pt x="6130" y="10878"/>
                  </a:cubicBezTo>
                  <a:cubicBezTo>
                    <a:pt x="6130" y="8025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0" y="17148"/>
                    <a:pt x="11055" y="17148"/>
                  </a:cubicBez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31" name="Shape 931"/>
            <p:cNvSpPr/>
            <p:nvPr/>
          </p:nvSpPr>
          <p:spPr>
            <a:xfrm>
              <a:off x="422862" y="54211"/>
              <a:ext cx="156135" cy="184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1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8" y="0"/>
                  </a:lnTo>
                  <a:lnTo>
                    <a:pt x="15198" y="13404"/>
                  </a:lnTo>
                  <a:cubicBezTo>
                    <a:pt x="15198" y="14689"/>
                    <a:pt x="14712" y="15621"/>
                    <a:pt x="13851" y="16200"/>
                  </a:cubicBezTo>
                  <a:cubicBezTo>
                    <a:pt x="12952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4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0" y="1318"/>
                    <a:pt x="20701" y="804"/>
                  </a:cubicBez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32" name="Shape 932"/>
            <p:cNvSpPr/>
            <p:nvPr/>
          </p:nvSpPr>
          <p:spPr>
            <a:xfrm>
              <a:off x="598512" y="-1"/>
              <a:ext cx="166790" cy="238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7"/>
                    <a:pt x="10765" y="8087"/>
                  </a:cubicBezTo>
                  <a:cubicBezTo>
                    <a:pt x="14435" y="8087"/>
                    <a:pt x="15588" y="10800"/>
                    <a:pt x="15588" y="13064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499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33" name="Shape 933"/>
            <p:cNvSpPr/>
            <p:nvPr/>
          </p:nvSpPr>
          <p:spPr>
            <a:xfrm>
              <a:off x="782837" y="49874"/>
              <a:ext cx="162692" cy="188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577"/>
                  </a:moveTo>
                  <a:cubicBezTo>
                    <a:pt x="8234" y="4577"/>
                    <a:pt x="6558" y="6270"/>
                    <a:pt x="6344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4"/>
                    <a:pt x="20744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34" name="Shape 934"/>
            <p:cNvSpPr/>
            <p:nvPr/>
          </p:nvSpPr>
          <p:spPr>
            <a:xfrm>
              <a:off x="1075588" y="49874"/>
              <a:ext cx="149578" cy="188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8"/>
                  </a:cubicBezTo>
                  <a:cubicBezTo>
                    <a:pt x="7844" y="12652"/>
                    <a:pt x="8887" y="12527"/>
                    <a:pt x="11128" y="12118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7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5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89"/>
                  </a:cubicBezTo>
                  <a:cubicBezTo>
                    <a:pt x="1816" y="2825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6"/>
                    <a:pt x="0" y="14913"/>
                  </a:cubicBezTo>
                  <a:cubicBezTo>
                    <a:pt x="0" y="17236"/>
                    <a:pt x="889" y="18868"/>
                    <a:pt x="2589" y="19873"/>
                  </a:cubicBezTo>
                  <a:cubicBezTo>
                    <a:pt x="4134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936" name="Shape 936"/>
          <p:cNvSpPr/>
          <p:nvPr/>
        </p:nvSpPr>
        <p:spPr>
          <a:xfrm>
            <a:off x="1152824" y="985162"/>
            <a:ext cx="2763902" cy="3172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0" fill="norm" stroke="1" extrusionOk="0">
                <a:moveTo>
                  <a:pt x="21600" y="5611"/>
                </a:moveTo>
                <a:cubicBezTo>
                  <a:pt x="21600" y="5453"/>
                  <a:pt x="21509" y="5312"/>
                  <a:pt x="21354" y="5239"/>
                </a:cubicBezTo>
                <a:cubicBezTo>
                  <a:pt x="11046" y="59"/>
                  <a:pt x="11046" y="59"/>
                  <a:pt x="11046" y="59"/>
                </a:cubicBezTo>
                <a:cubicBezTo>
                  <a:pt x="10897" y="-20"/>
                  <a:pt x="10703" y="-20"/>
                  <a:pt x="10554" y="59"/>
                </a:cubicBezTo>
                <a:cubicBezTo>
                  <a:pt x="246" y="5239"/>
                  <a:pt x="246" y="5239"/>
                  <a:pt x="246" y="5239"/>
                </a:cubicBezTo>
                <a:cubicBezTo>
                  <a:pt x="97" y="5312"/>
                  <a:pt x="0" y="5453"/>
                  <a:pt x="0" y="5611"/>
                </a:cubicBezTo>
                <a:cubicBezTo>
                  <a:pt x="0" y="15965"/>
                  <a:pt x="0" y="15965"/>
                  <a:pt x="0" y="15965"/>
                </a:cubicBezTo>
                <a:cubicBezTo>
                  <a:pt x="0" y="16123"/>
                  <a:pt x="91" y="16265"/>
                  <a:pt x="246" y="16344"/>
                </a:cubicBezTo>
                <a:cubicBezTo>
                  <a:pt x="10554" y="21523"/>
                  <a:pt x="10554" y="21523"/>
                  <a:pt x="10554" y="21523"/>
                </a:cubicBezTo>
                <a:cubicBezTo>
                  <a:pt x="10631" y="21557"/>
                  <a:pt x="10716" y="21580"/>
                  <a:pt x="10800" y="21580"/>
                </a:cubicBezTo>
                <a:cubicBezTo>
                  <a:pt x="10884" y="21580"/>
                  <a:pt x="10975" y="21557"/>
                  <a:pt x="11046" y="21523"/>
                </a:cubicBezTo>
                <a:cubicBezTo>
                  <a:pt x="21354" y="16344"/>
                  <a:pt x="21354" y="16344"/>
                  <a:pt x="21354" y="16344"/>
                </a:cubicBezTo>
                <a:cubicBezTo>
                  <a:pt x="21509" y="16265"/>
                  <a:pt x="21600" y="16123"/>
                  <a:pt x="21600" y="15971"/>
                </a:cubicBezTo>
                <a:lnTo>
                  <a:pt x="21600" y="5611"/>
                </a:lnTo>
                <a:close/>
                <a:moveTo>
                  <a:pt x="20608" y="9533"/>
                </a:moveTo>
                <a:cubicBezTo>
                  <a:pt x="19351" y="10171"/>
                  <a:pt x="19351" y="10171"/>
                  <a:pt x="19351" y="10171"/>
                </a:cubicBezTo>
                <a:cubicBezTo>
                  <a:pt x="19351" y="6994"/>
                  <a:pt x="19351" y="6994"/>
                  <a:pt x="19351" y="6994"/>
                </a:cubicBezTo>
                <a:cubicBezTo>
                  <a:pt x="19351" y="6994"/>
                  <a:pt x="19351" y="6994"/>
                  <a:pt x="19351" y="6994"/>
                </a:cubicBezTo>
                <a:cubicBezTo>
                  <a:pt x="19351" y="6994"/>
                  <a:pt x="19351" y="6994"/>
                  <a:pt x="19351" y="6994"/>
                </a:cubicBezTo>
                <a:cubicBezTo>
                  <a:pt x="20608" y="6356"/>
                  <a:pt x="20608" y="6356"/>
                  <a:pt x="20608" y="6356"/>
                </a:cubicBezTo>
                <a:lnTo>
                  <a:pt x="20608" y="9533"/>
                </a:lnTo>
                <a:close/>
                <a:moveTo>
                  <a:pt x="11299" y="1182"/>
                </a:moveTo>
                <a:cubicBezTo>
                  <a:pt x="14294" y="2688"/>
                  <a:pt x="14294" y="2688"/>
                  <a:pt x="14294" y="2688"/>
                </a:cubicBezTo>
                <a:cubicBezTo>
                  <a:pt x="13030" y="3320"/>
                  <a:pt x="13030" y="3320"/>
                  <a:pt x="13030" y="3320"/>
                </a:cubicBezTo>
                <a:cubicBezTo>
                  <a:pt x="11299" y="2446"/>
                  <a:pt x="11299" y="2446"/>
                  <a:pt x="11299" y="2446"/>
                </a:cubicBezTo>
                <a:lnTo>
                  <a:pt x="11299" y="1182"/>
                </a:lnTo>
                <a:close/>
                <a:moveTo>
                  <a:pt x="16621" y="7366"/>
                </a:moveTo>
                <a:cubicBezTo>
                  <a:pt x="11792" y="4940"/>
                  <a:pt x="11792" y="4940"/>
                  <a:pt x="11792" y="4940"/>
                </a:cubicBezTo>
                <a:cubicBezTo>
                  <a:pt x="13030" y="4319"/>
                  <a:pt x="13030" y="4319"/>
                  <a:pt x="13030" y="4319"/>
                </a:cubicBezTo>
                <a:cubicBezTo>
                  <a:pt x="17859" y="6745"/>
                  <a:pt x="17859" y="6745"/>
                  <a:pt x="17859" y="6745"/>
                </a:cubicBezTo>
                <a:lnTo>
                  <a:pt x="16621" y="7366"/>
                </a:lnTo>
                <a:close/>
                <a:moveTo>
                  <a:pt x="18359" y="7490"/>
                </a:moveTo>
                <a:cubicBezTo>
                  <a:pt x="18359" y="8235"/>
                  <a:pt x="18359" y="8235"/>
                  <a:pt x="18359" y="8235"/>
                </a:cubicBezTo>
                <a:cubicBezTo>
                  <a:pt x="17613" y="7863"/>
                  <a:pt x="17613" y="7863"/>
                  <a:pt x="17613" y="7863"/>
                </a:cubicBezTo>
                <a:lnTo>
                  <a:pt x="18359" y="7490"/>
                </a:lnTo>
                <a:close/>
                <a:moveTo>
                  <a:pt x="11805" y="14391"/>
                </a:moveTo>
                <a:cubicBezTo>
                  <a:pt x="14638" y="12969"/>
                  <a:pt x="14638" y="12969"/>
                  <a:pt x="14638" y="12969"/>
                </a:cubicBezTo>
                <a:cubicBezTo>
                  <a:pt x="14793" y="12890"/>
                  <a:pt x="14884" y="12749"/>
                  <a:pt x="14884" y="12591"/>
                </a:cubicBezTo>
                <a:cubicBezTo>
                  <a:pt x="14884" y="8986"/>
                  <a:pt x="14884" y="8986"/>
                  <a:pt x="14884" y="8986"/>
                </a:cubicBezTo>
                <a:cubicBezTo>
                  <a:pt x="14884" y="8833"/>
                  <a:pt x="14793" y="8686"/>
                  <a:pt x="14638" y="8613"/>
                </a:cubicBezTo>
                <a:cubicBezTo>
                  <a:pt x="14022" y="8303"/>
                  <a:pt x="14022" y="8303"/>
                  <a:pt x="14022" y="8303"/>
                </a:cubicBezTo>
                <a:cubicBezTo>
                  <a:pt x="13030" y="8805"/>
                  <a:pt x="13030" y="8805"/>
                  <a:pt x="13030" y="8805"/>
                </a:cubicBezTo>
                <a:cubicBezTo>
                  <a:pt x="13892" y="9234"/>
                  <a:pt x="13892" y="9234"/>
                  <a:pt x="13892" y="9234"/>
                </a:cubicBezTo>
                <a:cubicBezTo>
                  <a:pt x="13892" y="12343"/>
                  <a:pt x="13892" y="12343"/>
                  <a:pt x="13892" y="12343"/>
                </a:cubicBezTo>
                <a:cubicBezTo>
                  <a:pt x="11299" y="13646"/>
                  <a:pt x="11299" y="13646"/>
                  <a:pt x="11299" y="13646"/>
                </a:cubicBezTo>
                <a:cubicBezTo>
                  <a:pt x="11299" y="12405"/>
                  <a:pt x="11299" y="12405"/>
                  <a:pt x="11299" y="12405"/>
                </a:cubicBezTo>
                <a:cubicBezTo>
                  <a:pt x="12408" y="11846"/>
                  <a:pt x="12408" y="11846"/>
                  <a:pt x="12408" y="11846"/>
                </a:cubicBezTo>
                <a:cubicBezTo>
                  <a:pt x="12557" y="11767"/>
                  <a:pt x="12654" y="11626"/>
                  <a:pt x="12654" y="11474"/>
                </a:cubicBezTo>
                <a:cubicBezTo>
                  <a:pt x="12654" y="10108"/>
                  <a:pt x="12654" y="10108"/>
                  <a:pt x="12654" y="10108"/>
                </a:cubicBezTo>
                <a:cubicBezTo>
                  <a:pt x="12654" y="9950"/>
                  <a:pt x="12557" y="9809"/>
                  <a:pt x="12408" y="9736"/>
                </a:cubicBezTo>
                <a:cubicBezTo>
                  <a:pt x="11792" y="9426"/>
                  <a:pt x="11792" y="9426"/>
                  <a:pt x="11792" y="9426"/>
                </a:cubicBezTo>
                <a:cubicBezTo>
                  <a:pt x="13030" y="8805"/>
                  <a:pt x="13030" y="8805"/>
                  <a:pt x="13030" y="8805"/>
                </a:cubicBezTo>
                <a:cubicBezTo>
                  <a:pt x="14022" y="8303"/>
                  <a:pt x="14022" y="8303"/>
                  <a:pt x="14022" y="8303"/>
                </a:cubicBezTo>
                <a:cubicBezTo>
                  <a:pt x="15260" y="7682"/>
                  <a:pt x="15260" y="7682"/>
                  <a:pt x="15260" y="7682"/>
                </a:cubicBezTo>
                <a:cubicBezTo>
                  <a:pt x="16122" y="8111"/>
                  <a:pt x="16122" y="8111"/>
                  <a:pt x="16122" y="8111"/>
                </a:cubicBezTo>
                <a:cubicBezTo>
                  <a:pt x="16122" y="13466"/>
                  <a:pt x="16122" y="13466"/>
                  <a:pt x="16122" y="13466"/>
                </a:cubicBezTo>
                <a:cubicBezTo>
                  <a:pt x="13043" y="15012"/>
                  <a:pt x="13043" y="15012"/>
                  <a:pt x="13043" y="15012"/>
                </a:cubicBezTo>
                <a:lnTo>
                  <a:pt x="11805" y="14391"/>
                </a:lnTo>
                <a:close/>
                <a:moveTo>
                  <a:pt x="12051" y="15514"/>
                </a:moveTo>
                <a:cubicBezTo>
                  <a:pt x="11299" y="15892"/>
                  <a:pt x="11299" y="15892"/>
                  <a:pt x="11299" y="15892"/>
                </a:cubicBezTo>
                <a:cubicBezTo>
                  <a:pt x="11299" y="15130"/>
                  <a:pt x="11299" y="15130"/>
                  <a:pt x="11299" y="15130"/>
                </a:cubicBezTo>
                <a:lnTo>
                  <a:pt x="12051" y="15514"/>
                </a:lnTo>
                <a:close/>
                <a:moveTo>
                  <a:pt x="11299" y="3444"/>
                </a:moveTo>
                <a:cubicBezTo>
                  <a:pt x="12038" y="3817"/>
                  <a:pt x="12038" y="3817"/>
                  <a:pt x="12038" y="3817"/>
                </a:cubicBezTo>
                <a:cubicBezTo>
                  <a:pt x="11299" y="4189"/>
                  <a:pt x="11299" y="4189"/>
                  <a:pt x="11299" y="4189"/>
                </a:cubicBezTo>
                <a:lnTo>
                  <a:pt x="11299" y="3444"/>
                </a:lnTo>
                <a:close/>
                <a:moveTo>
                  <a:pt x="11299" y="5690"/>
                </a:moveTo>
                <a:cubicBezTo>
                  <a:pt x="14268" y="7180"/>
                  <a:pt x="14268" y="7180"/>
                  <a:pt x="14268" y="7180"/>
                </a:cubicBezTo>
                <a:cubicBezTo>
                  <a:pt x="13030" y="7806"/>
                  <a:pt x="13030" y="7806"/>
                  <a:pt x="13030" y="7806"/>
                </a:cubicBezTo>
                <a:cubicBezTo>
                  <a:pt x="11299" y="6932"/>
                  <a:pt x="11299" y="6932"/>
                  <a:pt x="11299" y="6932"/>
                </a:cubicBezTo>
                <a:lnTo>
                  <a:pt x="11299" y="5690"/>
                </a:lnTo>
                <a:close/>
                <a:moveTo>
                  <a:pt x="11299" y="7930"/>
                </a:moveTo>
                <a:cubicBezTo>
                  <a:pt x="12038" y="8303"/>
                  <a:pt x="12038" y="8303"/>
                  <a:pt x="12038" y="8303"/>
                </a:cubicBezTo>
                <a:cubicBezTo>
                  <a:pt x="12038" y="8303"/>
                  <a:pt x="12038" y="8303"/>
                  <a:pt x="12038" y="8303"/>
                </a:cubicBezTo>
                <a:cubicBezTo>
                  <a:pt x="11299" y="8675"/>
                  <a:pt x="11299" y="8675"/>
                  <a:pt x="11299" y="8675"/>
                </a:cubicBezTo>
                <a:lnTo>
                  <a:pt x="11299" y="7930"/>
                </a:lnTo>
                <a:close/>
                <a:moveTo>
                  <a:pt x="8946" y="11220"/>
                </a:moveTo>
                <a:cubicBezTo>
                  <a:pt x="7708" y="11846"/>
                  <a:pt x="7708" y="11846"/>
                  <a:pt x="7708" y="11846"/>
                </a:cubicBezTo>
                <a:cubicBezTo>
                  <a:pt x="7708" y="9234"/>
                  <a:pt x="7708" y="9234"/>
                  <a:pt x="7708" y="9234"/>
                </a:cubicBezTo>
                <a:cubicBezTo>
                  <a:pt x="10307" y="7930"/>
                  <a:pt x="10307" y="7930"/>
                  <a:pt x="10307" y="7930"/>
                </a:cubicBezTo>
                <a:cubicBezTo>
                  <a:pt x="10307" y="9177"/>
                  <a:pt x="10307" y="9177"/>
                  <a:pt x="10307" y="9177"/>
                </a:cubicBezTo>
                <a:cubicBezTo>
                  <a:pt x="10547" y="9053"/>
                  <a:pt x="10547" y="9053"/>
                  <a:pt x="10547" y="9053"/>
                </a:cubicBezTo>
                <a:cubicBezTo>
                  <a:pt x="10547" y="9053"/>
                  <a:pt x="10547" y="9053"/>
                  <a:pt x="10547" y="9053"/>
                </a:cubicBezTo>
                <a:cubicBezTo>
                  <a:pt x="9192" y="9736"/>
                  <a:pt x="9192" y="9736"/>
                  <a:pt x="9192" y="9736"/>
                </a:cubicBezTo>
                <a:cubicBezTo>
                  <a:pt x="9043" y="9809"/>
                  <a:pt x="8946" y="9956"/>
                  <a:pt x="8946" y="10108"/>
                </a:cubicBezTo>
                <a:lnTo>
                  <a:pt x="8946" y="11220"/>
                </a:lnTo>
                <a:close/>
                <a:moveTo>
                  <a:pt x="6716" y="15085"/>
                </a:moveTo>
                <a:cubicBezTo>
                  <a:pt x="7708" y="15582"/>
                  <a:pt x="7708" y="15582"/>
                  <a:pt x="7708" y="15582"/>
                </a:cubicBezTo>
                <a:cubicBezTo>
                  <a:pt x="8466" y="15965"/>
                  <a:pt x="8466" y="15965"/>
                  <a:pt x="8466" y="15965"/>
                </a:cubicBezTo>
                <a:cubicBezTo>
                  <a:pt x="7222" y="16586"/>
                  <a:pt x="7222" y="16586"/>
                  <a:pt x="7222" y="16586"/>
                </a:cubicBezTo>
                <a:cubicBezTo>
                  <a:pt x="5478" y="15706"/>
                  <a:pt x="5478" y="15706"/>
                  <a:pt x="5478" y="15706"/>
                </a:cubicBezTo>
                <a:cubicBezTo>
                  <a:pt x="5478" y="14465"/>
                  <a:pt x="5478" y="14465"/>
                  <a:pt x="5478" y="14465"/>
                </a:cubicBezTo>
                <a:lnTo>
                  <a:pt x="6716" y="15085"/>
                </a:lnTo>
                <a:close/>
                <a:moveTo>
                  <a:pt x="5970" y="13714"/>
                </a:moveTo>
                <a:cubicBezTo>
                  <a:pt x="6716" y="13342"/>
                  <a:pt x="6716" y="13342"/>
                  <a:pt x="6716" y="13342"/>
                </a:cubicBezTo>
                <a:cubicBezTo>
                  <a:pt x="6716" y="14086"/>
                  <a:pt x="6716" y="14086"/>
                  <a:pt x="6716" y="14086"/>
                </a:cubicBezTo>
                <a:lnTo>
                  <a:pt x="5970" y="13714"/>
                </a:lnTo>
                <a:close/>
                <a:moveTo>
                  <a:pt x="6962" y="8613"/>
                </a:moveTo>
                <a:cubicBezTo>
                  <a:pt x="6807" y="8686"/>
                  <a:pt x="6716" y="8833"/>
                  <a:pt x="6716" y="8986"/>
                </a:cubicBezTo>
                <a:cubicBezTo>
                  <a:pt x="6716" y="12343"/>
                  <a:pt x="6716" y="12343"/>
                  <a:pt x="6716" y="12343"/>
                </a:cubicBezTo>
                <a:cubicBezTo>
                  <a:pt x="5478" y="12969"/>
                  <a:pt x="5478" y="12969"/>
                  <a:pt x="5478" y="12969"/>
                </a:cubicBezTo>
                <a:cubicBezTo>
                  <a:pt x="5478" y="8111"/>
                  <a:pt x="5478" y="8111"/>
                  <a:pt x="5478" y="8111"/>
                </a:cubicBezTo>
                <a:cubicBezTo>
                  <a:pt x="6722" y="7490"/>
                  <a:pt x="6722" y="7490"/>
                  <a:pt x="6722" y="7490"/>
                </a:cubicBezTo>
                <a:cubicBezTo>
                  <a:pt x="7960" y="8111"/>
                  <a:pt x="7960" y="8111"/>
                  <a:pt x="7960" y="8111"/>
                </a:cubicBezTo>
                <a:lnTo>
                  <a:pt x="6962" y="8613"/>
                </a:lnTo>
                <a:close/>
                <a:moveTo>
                  <a:pt x="9445" y="6932"/>
                </a:moveTo>
                <a:cubicBezTo>
                  <a:pt x="9445" y="6119"/>
                  <a:pt x="9445" y="6119"/>
                  <a:pt x="9445" y="6119"/>
                </a:cubicBezTo>
                <a:cubicBezTo>
                  <a:pt x="10307" y="5690"/>
                  <a:pt x="10307" y="5690"/>
                  <a:pt x="10307" y="5690"/>
                </a:cubicBezTo>
                <a:cubicBezTo>
                  <a:pt x="10307" y="6932"/>
                  <a:pt x="10307" y="6932"/>
                  <a:pt x="10307" y="6932"/>
                </a:cubicBezTo>
                <a:cubicBezTo>
                  <a:pt x="9445" y="7366"/>
                  <a:pt x="9445" y="7366"/>
                  <a:pt x="9445" y="7366"/>
                </a:cubicBezTo>
                <a:lnTo>
                  <a:pt x="9445" y="6932"/>
                </a:lnTo>
                <a:close/>
                <a:moveTo>
                  <a:pt x="9445" y="5120"/>
                </a:moveTo>
                <a:cubicBezTo>
                  <a:pt x="9445" y="5837"/>
                  <a:pt x="9445" y="5837"/>
                  <a:pt x="9445" y="5837"/>
                </a:cubicBezTo>
                <a:cubicBezTo>
                  <a:pt x="9445" y="5837"/>
                  <a:pt x="9445" y="5837"/>
                  <a:pt x="9445" y="5837"/>
                </a:cubicBezTo>
                <a:cubicBezTo>
                  <a:pt x="9445" y="5120"/>
                  <a:pt x="9445" y="5120"/>
                  <a:pt x="9445" y="5120"/>
                </a:cubicBezTo>
                <a:cubicBezTo>
                  <a:pt x="9445" y="5120"/>
                  <a:pt x="9445" y="5120"/>
                  <a:pt x="9445" y="5120"/>
                </a:cubicBezTo>
                <a:cubicBezTo>
                  <a:pt x="9445" y="3879"/>
                  <a:pt x="9445" y="3879"/>
                  <a:pt x="9445" y="3879"/>
                </a:cubicBezTo>
                <a:cubicBezTo>
                  <a:pt x="10307" y="3444"/>
                  <a:pt x="10307" y="3444"/>
                  <a:pt x="10307" y="3444"/>
                </a:cubicBezTo>
                <a:cubicBezTo>
                  <a:pt x="10307" y="4691"/>
                  <a:pt x="10307" y="4691"/>
                  <a:pt x="10307" y="4691"/>
                </a:cubicBezTo>
                <a:lnTo>
                  <a:pt x="9445" y="5120"/>
                </a:lnTo>
                <a:close/>
                <a:moveTo>
                  <a:pt x="8453" y="6932"/>
                </a:moveTo>
                <a:cubicBezTo>
                  <a:pt x="8453" y="7361"/>
                  <a:pt x="8453" y="7361"/>
                  <a:pt x="8453" y="7361"/>
                </a:cubicBezTo>
                <a:cubicBezTo>
                  <a:pt x="7714" y="6988"/>
                  <a:pt x="7714" y="6988"/>
                  <a:pt x="7714" y="6988"/>
                </a:cubicBezTo>
                <a:cubicBezTo>
                  <a:pt x="8453" y="6616"/>
                  <a:pt x="8453" y="6616"/>
                  <a:pt x="8453" y="6616"/>
                </a:cubicBezTo>
                <a:lnTo>
                  <a:pt x="8453" y="6932"/>
                </a:lnTo>
                <a:close/>
                <a:moveTo>
                  <a:pt x="992" y="5860"/>
                </a:moveTo>
                <a:cubicBezTo>
                  <a:pt x="2243" y="5228"/>
                  <a:pt x="2243" y="5228"/>
                  <a:pt x="2243" y="5228"/>
                </a:cubicBezTo>
                <a:cubicBezTo>
                  <a:pt x="3500" y="5865"/>
                  <a:pt x="3500" y="5865"/>
                  <a:pt x="3500" y="5865"/>
                </a:cubicBezTo>
                <a:cubicBezTo>
                  <a:pt x="3500" y="5865"/>
                  <a:pt x="3500" y="5865"/>
                  <a:pt x="3500" y="5865"/>
                </a:cubicBezTo>
                <a:cubicBezTo>
                  <a:pt x="3500" y="5865"/>
                  <a:pt x="3500" y="5865"/>
                  <a:pt x="3500" y="5865"/>
                </a:cubicBezTo>
                <a:cubicBezTo>
                  <a:pt x="2502" y="6367"/>
                  <a:pt x="2502" y="6367"/>
                  <a:pt x="2502" y="6367"/>
                </a:cubicBezTo>
                <a:cubicBezTo>
                  <a:pt x="2502" y="6367"/>
                  <a:pt x="2502" y="6367"/>
                  <a:pt x="2502" y="6367"/>
                </a:cubicBezTo>
                <a:cubicBezTo>
                  <a:pt x="992" y="7129"/>
                  <a:pt x="992" y="7129"/>
                  <a:pt x="992" y="7129"/>
                </a:cubicBezTo>
                <a:lnTo>
                  <a:pt x="992" y="5860"/>
                </a:lnTo>
                <a:close/>
                <a:moveTo>
                  <a:pt x="992" y="8122"/>
                </a:moveTo>
                <a:cubicBezTo>
                  <a:pt x="2256" y="7490"/>
                  <a:pt x="2256" y="7490"/>
                  <a:pt x="2256" y="7490"/>
                </a:cubicBezTo>
                <a:cubicBezTo>
                  <a:pt x="2256" y="8737"/>
                  <a:pt x="2256" y="8737"/>
                  <a:pt x="2256" y="8737"/>
                </a:cubicBezTo>
                <a:cubicBezTo>
                  <a:pt x="992" y="9369"/>
                  <a:pt x="992" y="9369"/>
                  <a:pt x="992" y="9369"/>
                </a:cubicBezTo>
                <a:lnTo>
                  <a:pt x="992" y="8122"/>
                </a:lnTo>
                <a:close/>
                <a:moveTo>
                  <a:pt x="2256" y="9736"/>
                </a:moveTo>
                <a:cubicBezTo>
                  <a:pt x="2256" y="10436"/>
                  <a:pt x="2256" y="10436"/>
                  <a:pt x="2256" y="10436"/>
                </a:cubicBezTo>
                <a:cubicBezTo>
                  <a:pt x="1556" y="10086"/>
                  <a:pt x="1556" y="10086"/>
                  <a:pt x="1556" y="10086"/>
                </a:cubicBezTo>
                <a:lnTo>
                  <a:pt x="2256" y="9736"/>
                </a:lnTo>
                <a:close/>
                <a:moveTo>
                  <a:pt x="992" y="10803"/>
                </a:moveTo>
                <a:cubicBezTo>
                  <a:pt x="2249" y="11434"/>
                  <a:pt x="2249" y="11434"/>
                  <a:pt x="2249" y="11434"/>
                </a:cubicBezTo>
                <a:cubicBezTo>
                  <a:pt x="2249" y="14589"/>
                  <a:pt x="2249" y="14589"/>
                  <a:pt x="2249" y="14589"/>
                </a:cubicBezTo>
                <a:cubicBezTo>
                  <a:pt x="992" y="15221"/>
                  <a:pt x="992" y="15221"/>
                  <a:pt x="992" y="15221"/>
                </a:cubicBezTo>
                <a:lnTo>
                  <a:pt x="992" y="10803"/>
                </a:lnTo>
                <a:close/>
                <a:moveTo>
                  <a:pt x="4486" y="17472"/>
                </a:moveTo>
                <a:cubicBezTo>
                  <a:pt x="1491" y="15971"/>
                  <a:pt x="1491" y="15971"/>
                  <a:pt x="1491" y="15971"/>
                </a:cubicBezTo>
                <a:cubicBezTo>
                  <a:pt x="2749" y="15333"/>
                  <a:pt x="2749" y="15333"/>
                  <a:pt x="2749" y="15333"/>
                </a:cubicBezTo>
                <a:cubicBezTo>
                  <a:pt x="4486" y="16208"/>
                  <a:pt x="4486" y="16208"/>
                  <a:pt x="4486" y="16208"/>
                </a:cubicBezTo>
                <a:lnTo>
                  <a:pt x="4486" y="17472"/>
                </a:lnTo>
                <a:close/>
                <a:moveTo>
                  <a:pt x="4486" y="15209"/>
                </a:moveTo>
                <a:cubicBezTo>
                  <a:pt x="3740" y="14837"/>
                  <a:pt x="3740" y="14837"/>
                  <a:pt x="3740" y="14837"/>
                </a:cubicBezTo>
                <a:cubicBezTo>
                  <a:pt x="3740" y="14837"/>
                  <a:pt x="3740" y="14837"/>
                  <a:pt x="3740" y="14837"/>
                </a:cubicBezTo>
                <a:cubicBezTo>
                  <a:pt x="4486" y="14465"/>
                  <a:pt x="4486" y="14465"/>
                  <a:pt x="4486" y="14465"/>
                </a:cubicBezTo>
                <a:lnTo>
                  <a:pt x="4486" y="15209"/>
                </a:lnTo>
                <a:close/>
                <a:moveTo>
                  <a:pt x="4486" y="13466"/>
                </a:moveTo>
                <a:cubicBezTo>
                  <a:pt x="3241" y="14086"/>
                  <a:pt x="3241" y="14086"/>
                  <a:pt x="3241" y="14086"/>
                </a:cubicBezTo>
                <a:cubicBezTo>
                  <a:pt x="3248" y="9234"/>
                  <a:pt x="3248" y="9234"/>
                  <a:pt x="3248" y="9234"/>
                </a:cubicBezTo>
                <a:cubicBezTo>
                  <a:pt x="4486" y="8613"/>
                  <a:pt x="4486" y="8613"/>
                  <a:pt x="4486" y="8613"/>
                </a:cubicBezTo>
                <a:lnTo>
                  <a:pt x="4486" y="13466"/>
                </a:lnTo>
                <a:close/>
                <a:moveTo>
                  <a:pt x="4732" y="7490"/>
                </a:moveTo>
                <a:cubicBezTo>
                  <a:pt x="3248" y="8235"/>
                  <a:pt x="3248" y="8235"/>
                  <a:pt x="3248" y="8235"/>
                </a:cubicBezTo>
                <a:cubicBezTo>
                  <a:pt x="3248" y="6994"/>
                  <a:pt x="3248" y="6994"/>
                  <a:pt x="3248" y="6994"/>
                </a:cubicBezTo>
                <a:cubicBezTo>
                  <a:pt x="4499" y="6362"/>
                  <a:pt x="4499" y="6362"/>
                  <a:pt x="4499" y="6362"/>
                </a:cubicBezTo>
                <a:cubicBezTo>
                  <a:pt x="4499" y="6362"/>
                  <a:pt x="4499" y="6362"/>
                  <a:pt x="4499" y="6362"/>
                </a:cubicBezTo>
                <a:cubicBezTo>
                  <a:pt x="5491" y="5865"/>
                  <a:pt x="5491" y="5865"/>
                  <a:pt x="5491" y="5865"/>
                </a:cubicBezTo>
                <a:cubicBezTo>
                  <a:pt x="4492" y="5369"/>
                  <a:pt x="4492" y="5369"/>
                  <a:pt x="4492" y="5369"/>
                </a:cubicBezTo>
                <a:cubicBezTo>
                  <a:pt x="4499" y="5369"/>
                  <a:pt x="4499" y="5369"/>
                  <a:pt x="4499" y="5369"/>
                </a:cubicBezTo>
                <a:cubicBezTo>
                  <a:pt x="3235" y="4731"/>
                  <a:pt x="3235" y="4731"/>
                  <a:pt x="3235" y="4731"/>
                </a:cubicBezTo>
                <a:cubicBezTo>
                  <a:pt x="10307" y="1182"/>
                  <a:pt x="10307" y="1182"/>
                  <a:pt x="10307" y="1182"/>
                </a:cubicBezTo>
                <a:cubicBezTo>
                  <a:pt x="10307" y="2446"/>
                  <a:pt x="10307" y="2446"/>
                  <a:pt x="10307" y="2446"/>
                </a:cubicBezTo>
                <a:cubicBezTo>
                  <a:pt x="9445" y="2880"/>
                  <a:pt x="9445" y="2880"/>
                  <a:pt x="9445" y="2880"/>
                </a:cubicBezTo>
                <a:cubicBezTo>
                  <a:pt x="8453" y="3377"/>
                  <a:pt x="8453" y="3377"/>
                  <a:pt x="8453" y="3377"/>
                </a:cubicBezTo>
                <a:cubicBezTo>
                  <a:pt x="4499" y="5369"/>
                  <a:pt x="4499" y="5369"/>
                  <a:pt x="4499" y="5369"/>
                </a:cubicBezTo>
                <a:cubicBezTo>
                  <a:pt x="5491" y="5865"/>
                  <a:pt x="5491" y="5865"/>
                  <a:pt x="5491" y="5865"/>
                </a:cubicBezTo>
                <a:cubicBezTo>
                  <a:pt x="8453" y="4376"/>
                  <a:pt x="8453" y="4376"/>
                  <a:pt x="8453" y="4376"/>
                </a:cubicBezTo>
                <a:cubicBezTo>
                  <a:pt x="8453" y="5622"/>
                  <a:pt x="8453" y="5622"/>
                  <a:pt x="8453" y="5622"/>
                </a:cubicBezTo>
                <a:cubicBezTo>
                  <a:pt x="8453" y="5622"/>
                  <a:pt x="8453" y="5622"/>
                  <a:pt x="8453" y="5622"/>
                </a:cubicBezTo>
                <a:cubicBezTo>
                  <a:pt x="8453" y="5622"/>
                  <a:pt x="8453" y="5622"/>
                  <a:pt x="8453" y="5622"/>
                </a:cubicBezTo>
                <a:cubicBezTo>
                  <a:pt x="6722" y="6491"/>
                  <a:pt x="6722" y="6491"/>
                  <a:pt x="6722" y="6491"/>
                </a:cubicBezTo>
                <a:cubicBezTo>
                  <a:pt x="5491" y="5865"/>
                  <a:pt x="5491" y="5865"/>
                  <a:pt x="5491" y="5865"/>
                </a:cubicBezTo>
                <a:cubicBezTo>
                  <a:pt x="4499" y="6362"/>
                  <a:pt x="4499" y="6362"/>
                  <a:pt x="4499" y="6362"/>
                </a:cubicBezTo>
                <a:cubicBezTo>
                  <a:pt x="5730" y="6988"/>
                  <a:pt x="5730" y="6988"/>
                  <a:pt x="5730" y="6988"/>
                </a:cubicBezTo>
                <a:cubicBezTo>
                  <a:pt x="4732" y="7490"/>
                  <a:pt x="4732" y="7490"/>
                  <a:pt x="4732" y="7490"/>
                </a:cubicBezTo>
                <a:cubicBezTo>
                  <a:pt x="4732" y="7490"/>
                  <a:pt x="4732" y="7490"/>
                  <a:pt x="4732" y="7490"/>
                </a:cubicBezTo>
                <a:close/>
                <a:moveTo>
                  <a:pt x="5478" y="16705"/>
                </a:moveTo>
                <a:cubicBezTo>
                  <a:pt x="6230" y="17083"/>
                  <a:pt x="6230" y="17083"/>
                  <a:pt x="6230" y="17083"/>
                </a:cubicBezTo>
                <a:cubicBezTo>
                  <a:pt x="5478" y="17466"/>
                  <a:pt x="5478" y="17466"/>
                  <a:pt x="5478" y="17466"/>
                </a:cubicBezTo>
                <a:lnTo>
                  <a:pt x="5478" y="16705"/>
                </a:lnTo>
                <a:close/>
                <a:moveTo>
                  <a:pt x="10307" y="20401"/>
                </a:moveTo>
                <a:cubicBezTo>
                  <a:pt x="5964" y="18217"/>
                  <a:pt x="5964" y="18217"/>
                  <a:pt x="5964" y="18217"/>
                </a:cubicBezTo>
                <a:cubicBezTo>
                  <a:pt x="7222" y="17585"/>
                  <a:pt x="7222" y="17585"/>
                  <a:pt x="7222" y="17585"/>
                </a:cubicBezTo>
                <a:cubicBezTo>
                  <a:pt x="10307" y="19131"/>
                  <a:pt x="10307" y="19131"/>
                  <a:pt x="10307" y="19131"/>
                </a:cubicBezTo>
                <a:lnTo>
                  <a:pt x="10307" y="20401"/>
                </a:lnTo>
                <a:close/>
                <a:moveTo>
                  <a:pt x="10307" y="18132"/>
                </a:moveTo>
                <a:cubicBezTo>
                  <a:pt x="8213" y="17083"/>
                  <a:pt x="8213" y="17083"/>
                  <a:pt x="8213" y="17083"/>
                </a:cubicBezTo>
                <a:cubicBezTo>
                  <a:pt x="9458" y="16462"/>
                  <a:pt x="9458" y="16462"/>
                  <a:pt x="9458" y="16462"/>
                </a:cubicBezTo>
                <a:cubicBezTo>
                  <a:pt x="10307" y="16891"/>
                  <a:pt x="10307" y="16891"/>
                  <a:pt x="10307" y="16891"/>
                </a:cubicBezTo>
                <a:lnTo>
                  <a:pt x="10307" y="18132"/>
                </a:lnTo>
                <a:close/>
                <a:moveTo>
                  <a:pt x="10307" y="15892"/>
                </a:moveTo>
                <a:cubicBezTo>
                  <a:pt x="7708" y="14589"/>
                  <a:pt x="7708" y="14589"/>
                  <a:pt x="7708" y="14589"/>
                </a:cubicBezTo>
                <a:cubicBezTo>
                  <a:pt x="7708" y="13342"/>
                  <a:pt x="7708" y="13342"/>
                  <a:pt x="7708" y="13342"/>
                </a:cubicBezTo>
                <a:cubicBezTo>
                  <a:pt x="10307" y="14645"/>
                  <a:pt x="10307" y="14645"/>
                  <a:pt x="10307" y="14645"/>
                </a:cubicBezTo>
                <a:lnTo>
                  <a:pt x="10307" y="15892"/>
                </a:lnTo>
                <a:close/>
                <a:moveTo>
                  <a:pt x="10307" y="13646"/>
                </a:moveTo>
                <a:cubicBezTo>
                  <a:pt x="8207" y="12591"/>
                  <a:pt x="8207" y="12591"/>
                  <a:pt x="8207" y="12591"/>
                </a:cubicBezTo>
                <a:cubicBezTo>
                  <a:pt x="9445" y="11971"/>
                  <a:pt x="9445" y="11971"/>
                  <a:pt x="9445" y="11971"/>
                </a:cubicBezTo>
                <a:cubicBezTo>
                  <a:pt x="10307" y="12405"/>
                  <a:pt x="10307" y="12405"/>
                  <a:pt x="10307" y="12405"/>
                </a:cubicBezTo>
                <a:lnTo>
                  <a:pt x="10307" y="13646"/>
                </a:lnTo>
                <a:close/>
                <a:moveTo>
                  <a:pt x="10800" y="11654"/>
                </a:moveTo>
                <a:cubicBezTo>
                  <a:pt x="9938" y="11220"/>
                  <a:pt x="9938" y="11220"/>
                  <a:pt x="9938" y="11220"/>
                </a:cubicBezTo>
                <a:cubicBezTo>
                  <a:pt x="9938" y="10357"/>
                  <a:pt x="9938" y="10357"/>
                  <a:pt x="9938" y="10357"/>
                </a:cubicBezTo>
                <a:cubicBezTo>
                  <a:pt x="10800" y="9922"/>
                  <a:pt x="10800" y="9922"/>
                  <a:pt x="10800" y="9922"/>
                </a:cubicBezTo>
                <a:cubicBezTo>
                  <a:pt x="11662" y="10357"/>
                  <a:pt x="11662" y="10357"/>
                  <a:pt x="11662" y="10357"/>
                </a:cubicBezTo>
                <a:cubicBezTo>
                  <a:pt x="11662" y="11226"/>
                  <a:pt x="11662" y="11226"/>
                  <a:pt x="11662" y="11226"/>
                </a:cubicBezTo>
                <a:lnTo>
                  <a:pt x="10800" y="11654"/>
                </a:lnTo>
                <a:close/>
                <a:moveTo>
                  <a:pt x="11299" y="20401"/>
                </a:moveTo>
                <a:cubicBezTo>
                  <a:pt x="11299" y="19131"/>
                  <a:pt x="11299" y="19131"/>
                  <a:pt x="11299" y="19131"/>
                </a:cubicBezTo>
                <a:cubicBezTo>
                  <a:pt x="11299" y="19131"/>
                  <a:pt x="11299" y="19131"/>
                  <a:pt x="11299" y="19131"/>
                </a:cubicBezTo>
                <a:cubicBezTo>
                  <a:pt x="11299" y="18132"/>
                  <a:pt x="11299" y="18132"/>
                  <a:pt x="11299" y="18132"/>
                </a:cubicBezTo>
                <a:cubicBezTo>
                  <a:pt x="11299" y="16891"/>
                  <a:pt x="11299" y="16891"/>
                  <a:pt x="11299" y="16891"/>
                </a:cubicBezTo>
                <a:cubicBezTo>
                  <a:pt x="13043" y="16011"/>
                  <a:pt x="13043" y="16011"/>
                  <a:pt x="13043" y="16011"/>
                </a:cubicBezTo>
                <a:cubicBezTo>
                  <a:pt x="14281" y="16637"/>
                  <a:pt x="14281" y="16637"/>
                  <a:pt x="14281" y="16637"/>
                </a:cubicBezTo>
                <a:cubicBezTo>
                  <a:pt x="11299" y="18132"/>
                  <a:pt x="11299" y="18132"/>
                  <a:pt x="11299" y="18132"/>
                </a:cubicBezTo>
                <a:cubicBezTo>
                  <a:pt x="11299" y="19131"/>
                  <a:pt x="11299" y="19131"/>
                  <a:pt x="11299" y="19131"/>
                </a:cubicBezTo>
                <a:cubicBezTo>
                  <a:pt x="15273" y="17133"/>
                  <a:pt x="15273" y="17133"/>
                  <a:pt x="15273" y="17133"/>
                </a:cubicBezTo>
                <a:cubicBezTo>
                  <a:pt x="16530" y="17771"/>
                  <a:pt x="16530" y="17771"/>
                  <a:pt x="16530" y="17771"/>
                </a:cubicBezTo>
                <a:lnTo>
                  <a:pt x="11299" y="20401"/>
                </a:lnTo>
                <a:close/>
                <a:moveTo>
                  <a:pt x="18359" y="16851"/>
                </a:moveTo>
                <a:cubicBezTo>
                  <a:pt x="17522" y="17269"/>
                  <a:pt x="17522" y="17269"/>
                  <a:pt x="17522" y="17269"/>
                </a:cubicBezTo>
                <a:cubicBezTo>
                  <a:pt x="16265" y="16637"/>
                  <a:pt x="16265" y="16637"/>
                  <a:pt x="16265" y="16637"/>
                </a:cubicBezTo>
                <a:cubicBezTo>
                  <a:pt x="16265" y="16637"/>
                  <a:pt x="16265" y="16637"/>
                  <a:pt x="16265" y="16637"/>
                </a:cubicBezTo>
                <a:cubicBezTo>
                  <a:pt x="16265" y="16637"/>
                  <a:pt x="16265" y="16637"/>
                  <a:pt x="16265" y="16637"/>
                </a:cubicBezTo>
                <a:cubicBezTo>
                  <a:pt x="18359" y="15582"/>
                  <a:pt x="18359" y="15582"/>
                  <a:pt x="18359" y="15582"/>
                </a:cubicBezTo>
                <a:lnTo>
                  <a:pt x="18359" y="16851"/>
                </a:lnTo>
                <a:close/>
                <a:moveTo>
                  <a:pt x="15273" y="16135"/>
                </a:moveTo>
                <a:cubicBezTo>
                  <a:pt x="14035" y="15514"/>
                  <a:pt x="14035" y="15514"/>
                  <a:pt x="14035" y="15514"/>
                </a:cubicBezTo>
                <a:cubicBezTo>
                  <a:pt x="16868" y="14086"/>
                  <a:pt x="16868" y="14086"/>
                  <a:pt x="16868" y="14086"/>
                </a:cubicBezTo>
                <a:cubicBezTo>
                  <a:pt x="17023" y="14013"/>
                  <a:pt x="17114" y="13866"/>
                  <a:pt x="17114" y="13714"/>
                </a:cubicBezTo>
                <a:cubicBezTo>
                  <a:pt x="17114" y="12766"/>
                  <a:pt x="17114" y="12766"/>
                  <a:pt x="17114" y="12766"/>
                </a:cubicBezTo>
                <a:cubicBezTo>
                  <a:pt x="18359" y="13387"/>
                  <a:pt x="18359" y="13387"/>
                  <a:pt x="18359" y="13387"/>
                </a:cubicBezTo>
                <a:cubicBezTo>
                  <a:pt x="18359" y="14589"/>
                  <a:pt x="18359" y="14589"/>
                  <a:pt x="18359" y="14589"/>
                </a:cubicBezTo>
                <a:lnTo>
                  <a:pt x="15273" y="16135"/>
                </a:lnTo>
                <a:close/>
                <a:moveTo>
                  <a:pt x="17633" y="12027"/>
                </a:moveTo>
                <a:cubicBezTo>
                  <a:pt x="18359" y="11666"/>
                  <a:pt x="18359" y="11666"/>
                  <a:pt x="18359" y="11666"/>
                </a:cubicBezTo>
                <a:cubicBezTo>
                  <a:pt x="18359" y="12388"/>
                  <a:pt x="18359" y="12388"/>
                  <a:pt x="18359" y="12388"/>
                </a:cubicBezTo>
                <a:lnTo>
                  <a:pt x="17633" y="12027"/>
                </a:lnTo>
                <a:close/>
                <a:moveTo>
                  <a:pt x="18352" y="10667"/>
                </a:moveTo>
                <a:cubicBezTo>
                  <a:pt x="17114" y="11288"/>
                  <a:pt x="17114" y="11288"/>
                  <a:pt x="17114" y="11288"/>
                </a:cubicBezTo>
                <a:cubicBezTo>
                  <a:pt x="17114" y="8613"/>
                  <a:pt x="17114" y="8613"/>
                  <a:pt x="17114" y="8613"/>
                </a:cubicBezTo>
                <a:cubicBezTo>
                  <a:pt x="18359" y="9234"/>
                  <a:pt x="18359" y="9234"/>
                  <a:pt x="18359" y="9234"/>
                </a:cubicBezTo>
                <a:cubicBezTo>
                  <a:pt x="18359" y="10667"/>
                  <a:pt x="18359" y="10667"/>
                  <a:pt x="18359" y="10667"/>
                </a:cubicBezTo>
                <a:lnTo>
                  <a:pt x="18352" y="10667"/>
                </a:lnTo>
                <a:close/>
                <a:moveTo>
                  <a:pt x="14022" y="3817"/>
                </a:moveTo>
                <a:cubicBezTo>
                  <a:pt x="15286" y="3185"/>
                  <a:pt x="15286" y="3185"/>
                  <a:pt x="15286" y="3185"/>
                </a:cubicBezTo>
                <a:cubicBezTo>
                  <a:pt x="20115" y="5611"/>
                  <a:pt x="20115" y="5611"/>
                  <a:pt x="20115" y="5611"/>
                </a:cubicBezTo>
                <a:cubicBezTo>
                  <a:pt x="18851" y="6243"/>
                  <a:pt x="18851" y="6243"/>
                  <a:pt x="18851" y="6243"/>
                </a:cubicBezTo>
                <a:lnTo>
                  <a:pt x="14022" y="3817"/>
                </a:lnTo>
                <a:close/>
                <a:moveTo>
                  <a:pt x="19351" y="16355"/>
                </a:moveTo>
                <a:cubicBezTo>
                  <a:pt x="19351" y="14837"/>
                  <a:pt x="19351" y="14837"/>
                  <a:pt x="19351" y="14837"/>
                </a:cubicBezTo>
                <a:cubicBezTo>
                  <a:pt x="19351" y="14837"/>
                  <a:pt x="19351" y="14837"/>
                  <a:pt x="19351" y="14837"/>
                </a:cubicBezTo>
                <a:cubicBezTo>
                  <a:pt x="19351" y="11164"/>
                  <a:pt x="19351" y="11164"/>
                  <a:pt x="19351" y="11164"/>
                </a:cubicBezTo>
                <a:cubicBezTo>
                  <a:pt x="19351" y="11164"/>
                  <a:pt x="19351" y="11164"/>
                  <a:pt x="19351" y="11164"/>
                </a:cubicBezTo>
                <a:cubicBezTo>
                  <a:pt x="20608" y="10532"/>
                  <a:pt x="20608" y="10532"/>
                  <a:pt x="20608" y="10532"/>
                </a:cubicBezTo>
                <a:cubicBezTo>
                  <a:pt x="20608" y="15717"/>
                  <a:pt x="20608" y="15717"/>
                  <a:pt x="20608" y="15717"/>
                </a:cubicBezTo>
                <a:lnTo>
                  <a:pt x="19351" y="16355"/>
                </a:lnTo>
                <a:close/>
              </a:path>
            </a:pathLst>
          </a:custGeom>
          <a:solidFill>
            <a:srgbClr val="00558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937" name="Shape 937"/>
          <p:cNvSpPr/>
          <p:nvPr>
            <p:ph type="body" sz="quarter" idx="1"/>
          </p:nvPr>
        </p:nvSpPr>
        <p:spPr>
          <a:xfrm>
            <a:off x="4334111" y="2817504"/>
            <a:ext cx="3935699" cy="4683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005586"/>
                </a:solidFill>
              </a:defRPr>
            </a:lvl1pPr>
          </a:lstStyle>
          <a:p>
            <a:pPr/>
            <a:r>
              <a:t>Click to add subtitle</a:t>
            </a:r>
          </a:p>
        </p:txBody>
      </p:sp>
      <p:sp>
        <p:nvSpPr>
          <p:cNvPr id="938" name="Shape 938"/>
          <p:cNvSpPr/>
          <p:nvPr/>
        </p:nvSpPr>
        <p:spPr>
          <a:xfrm>
            <a:off x="285824" y="4772025"/>
            <a:ext cx="1105200" cy="222300"/>
          </a:xfrm>
          <a:prstGeom prst="rect">
            <a:avLst/>
          </a:prstGeom>
          <a:solidFill>
            <a:srgbClr val="29A7D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gue/Quo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" name="Shape 76"/>
          <p:cNvSpPr/>
          <p:nvPr>
            <p:ph type="title"/>
          </p:nvPr>
        </p:nvSpPr>
        <p:spPr>
          <a:xfrm>
            <a:off x="307805" y="1643663"/>
            <a:ext cx="6171002" cy="1853701"/>
          </a:xfrm>
          <a:prstGeom prst="rect">
            <a:avLst/>
          </a:prstGeom>
        </p:spPr>
        <p:txBody>
          <a:bodyPr anchor="b"/>
          <a:lstStyle>
            <a:lvl1pPr>
              <a:defRPr sz="3300"/>
            </a:lvl1pPr>
          </a:lstStyle>
          <a:p>
            <a:pPr/>
            <a:r>
              <a:t>Click to add title</a:t>
            </a:r>
          </a:p>
        </p:txBody>
      </p:sp>
      <p:sp>
        <p:nvSpPr>
          <p:cNvPr id="77" name="Shape 77"/>
          <p:cNvSpPr/>
          <p:nvPr>
            <p:ph type="body" sz="quarter" idx="1"/>
          </p:nvPr>
        </p:nvSpPr>
        <p:spPr>
          <a:xfrm>
            <a:off x="326862" y="3497246"/>
            <a:ext cx="6151801" cy="4683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005586"/>
                </a:solidFill>
              </a:defRPr>
            </a:lvl1pPr>
          </a:lstStyle>
          <a:p>
            <a:pPr/>
            <a:r>
              <a:t>Click to add subtitle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6" name="Shape 946"/>
          <p:cNvSpPr/>
          <p:nvPr>
            <p:ph type="body" sz="quarter" idx="1"/>
          </p:nvPr>
        </p:nvSpPr>
        <p:spPr>
          <a:xfrm>
            <a:off x="308623" y="3485000"/>
            <a:ext cx="5523302" cy="784801"/>
          </a:xfrm>
          <a:prstGeom prst="rect">
            <a:avLst/>
          </a:prstGeom>
        </p:spPr>
        <p:txBody>
          <a:bodyPr/>
          <a:lstStyle>
            <a:lvl1pPr marL="25400" indent="7620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29A7DE"/>
                </a:solidFill>
              </a:defRPr>
            </a:lvl1pPr>
          </a:lstStyle>
          <a:p>
            <a:pPr/>
            <a:r>
              <a:t>Click to add subtitle</a:t>
            </a:r>
          </a:p>
        </p:txBody>
      </p:sp>
      <p:sp>
        <p:nvSpPr>
          <p:cNvPr id="947" name="Shape 947"/>
          <p:cNvSpPr/>
          <p:nvPr>
            <p:ph type="title"/>
          </p:nvPr>
        </p:nvSpPr>
        <p:spPr>
          <a:xfrm>
            <a:off x="308623" y="1762874"/>
            <a:ext cx="5523302" cy="1834501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Click to add title</a:t>
            </a:r>
          </a:p>
        </p:txBody>
      </p:sp>
      <p:pic>
        <p:nvPicPr>
          <p:cNvPr id="948" name="image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274" y="565971"/>
            <a:ext cx="1227282" cy="230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49" name="image05.png" descr="data-ar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1923" y="760451"/>
            <a:ext cx="2921289" cy="4381908"/>
          </a:xfrm>
          <a:prstGeom prst="rect">
            <a:avLst/>
          </a:prstGeom>
          <a:ln w="12700">
            <a:miter lim="400000"/>
          </a:ln>
        </p:spPr>
      </p:pic>
      <p:sp>
        <p:nvSpPr>
          <p:cNvPr id="950" name="Shape 950"/>
          <p:cNvSpPr/>
          <p:nvPr/>
        </p:nvSpPr>
        <p:spPr>
          <a:xfrm>
            <a:off x="279475" y="4708149"/>
            <a:ext cx="967499" cy="32790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bod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58" name="Shape 958"/>
          <p:cNvSpPr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959" name="Shape 959"/>
          <p:cNvSpPr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</a:lvl1pPr>
          </a:lstStyle>
          <a:p>
            <a:pPr/>
            <a:r>
              <a:t>Click to add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B">
    <p:bg>
      <p:bgPr>
        <a:solidFill>
          <a:srgbClr val="29A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67" name="image02.png" descr="cloudera_logo_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274" y="565974"/>
            <a:ext cx="1245636" cy="230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68" name="image03.png" descr="data-art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2225" y="760872"/>
            <a:ext cx="2920989" cy="4381512"/>
          </a:xfrm>
          <a:prstGeom prst="rect">
            <a:avLst/>
          </a:prstGeom>
          <a:ln w="12700">
            <a:miter lim="400000"/>
          </a:ln>
        </p:spPr>
      </p:pic>
      <p:sp>
        <p:nvSpPr>
          <p:cNvPr id="969" name="Shape 969"/>
          <p:cNvSpPr/>
          <p:nvPr>
            <p:ph type="body" sz="quarter" idx="1"/>
          </p:nvPr>
        </p:nvSpPr>
        <p:spPr>
          <a:xfrm>
            <a:off x="308623" y="3485000"/>
            <a:ext cx="5811301" cy="784801"/>
          </a:xfrm>
          <a:prstGeom prst="rect">
            <a:avLst/>
          </a:prstGeom>
        </p:spPr>
        <p:txBody>
          <a:bodyPr/>
          <a:lstStyle>
            <a:lvl1pPr marL="25400" indent="7620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Click to add subtitle</a:t>
            </a:r>
          </a:p>
        </p:txBody>
      </p:sp>
      <p:sp>
        <p:nvSpPr>
          <p:cNvPr id="970" name="Shape 970"/>
          <p:cNvSpPr/>
          <p:nvPr>
            <p:ph type="title"/>
          </p:nvPr>
        </p:nvSpPr>
        <p:spPr>
          <a:xfrm>
            <a:off x="308623" y="1770048"/>
            <a:ext cx="5523602" cy="1827302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971" name="Shape 971"/>
          <p:cNvSpPr/>
          <p:nvPr/>
        </p:nvSpPr>
        <p:spPr>
          <a:xfrm>
            <a:off x="250825" y="4722500"/>
            <a:ext cx="995999" cy="313501"/>
          </a:xfrm>
          <a:prstGeom prst="rect">
            <a:avLst/>
          </a:prstGeom>
          <a:solidFill>
            <a:srgbClr val="29A7D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BODY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79" name="Shape 979"/>
          <p:cNvSpPr/>
          <p:nvPr>
            <p:ph type="title"/>
          </p:nvPr>
        </p:nvSpPr>
        <p:spPr>
          <a:xfrm>
            <a:off x="231949" y="150499"/>
            <a:ext cx="8775002" cy="760201"/>
          </a:xfrm>
          <a:prstGeom prst="rect">
            <a:avLst/>
          </a:prstGeom>
        </p:spPr>
        <p:txBody>
          <a:bodyPr anchor="b"/>
          <a:lstStyle>
            <a:lvl1pPr>
              <a:defRPr b="1" sz="2400"/>
            </a:lvl1pPr>
          </a:lstStyle>
          <a:p>
            <a:pPr/>
            <a:r>
              <a:t>Click to add title</a:t>
            </a:r>
          </a:p>
        </p:txBody>
      </p:sp>
      <p:sp>
        <p:nvSpPr>
          <p:cNvPr id="980" name="Shape 980"/>
          <p:cNvSpPr/>
          <p:nvPr>
            <p:ph type="body" idx="1"/>
          </p:nvPr>
        </p:nvSpPr>
        <p:spPr>
          <a:xfrm>
            <a:off x="242224" y="963525"/>
            <a:ext cx="8544602" cy="372570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Font typeface="Trebuchet MS"/>
              <a:buChar char="●"/>
            </a:lvl1pPr>
          </a:lstStyle>
          <a:p>
            <a:pPr/>
            <a:r>
              <a:t>Click to add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_AND_BODY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5" name="Group 995"/>
          <p:cNvGrpSpPr/>
          <p:nvPr/>
        </p:nvGrpSpPr>
        <p:grpSpPr>
          <a:xfrm>
            <a:off x="382604" y="4788939"/>
            <a:ext cx="873849" cy="170180"/>
            <a:chOff x="0" y="0"/>
            <a:chExt cx="873848" cy="170179"/>
          </a:xfrm>
        </p:grpSpPr>
        <p:sp>
          <p:nvSpPr>
            <p:cNvPr id="987" name="Shape 987"/>
            <p:cNvSpPr/>
            <p:nvPr/>
          </p:nvSpPr>
          <p:spPr>
            <a:xfrm>
              <a:off x="686734" y="38662"/>
              <a:ext cx="7570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18" y="0"/>
                  </a:moveTo>
                  <a:cubicBezTo>
                    <a:pt x="16781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88" name="Shape 988"/>
            <p:cNvSpPr/>
            <p:nvPr/>
          </p:nvSpPr>
          <p:spPr>
            <a:xfrm>
              <a:off x="126829" y="0"/>
              <a:ext cx="32445" cy="168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1"/>
                    <a:pt x="874" y="20598"/>
                    <a:pt x="2996" y="20998"/>
                  </a:cubicBezTo>
                  <a:cubicBezTo>
                    <a:pt x="5119" y="21399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89" name="Shape 989"/>
            <p:cNvSpPr/>
            <p:nvPr/>
          </p:nvSpPr>
          <p:spPr>
            <a:xfrm>
              <a:off x="173230" y="35568"/>
              <a:ext cx="116039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2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2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90" name="Shape 990"/>
            <p:cNvSpPr/>
            <p:nvPr/>
          </p:nvSpPr>
          <p:spPr>
            <a:xfrm>
              <a:off x="0" y="35568"/>
              <a:ext cx="114578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5" y="17148"/>
                  </a:moveTo>
                  <a:cubicBezTo>
                    <a:pt x="7261" y="17148"/>
                    <a:pt x="6130" y="13762"/>
                    <a:pt x="6130" y="10878"/>
                  </a:cubicBezTo>
                  <a:cubicBezTo>
                    <a:pt x="6130" y="8025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0" y="17148"/>
                    <a:pt x="11055" y="17148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91" name="Shape 991"/>
            <p:cNvSpPr/>
            <p:nvPr/>
          </p:nvSpPr>
          <p:spPr>
            <a:xfrm>
              <a:off x="301607" y="38662"/>
              <a:ext cx="111363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1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8" y="0"/>
                  </a:lnTo>
                  <a:lnTo>
                    <a:pt x="15198" y="13404"/>
                  </a:lnTo>
                  <a:cubicBezTo>
                    <a:pt x="15198" y="14689"/>
                    <a:pt x="14712" y="15621"/>
                    <a:pt x="13851" y="16200"/>
                  </a:cubicBezTo>
                  <a:cubicBezTo>
                    <a:pt x="12952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4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0" y="1318"/>
                    <a:pt x="20701" y="804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92" name="Shape 992"/>
            <p:cNvSpPr/>
            <p:nvPr/>
          </p:nvSpPr>
          <p:spPr>
            <a:xfrm>
              <a:off x="426889" y="-1"/>
              <a:ext cx="118963" cy="17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7"/>
                    <a:pt x="10765" y="8087"/>
                  </a:cubicBezTo>
                  <a:cubicBezTo>
                    <a:pt x="14435" y="8087"/>
                    <a:pt x="15588" y="10800"/>
                    <a:pt x="15588" y="13064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499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93" name="Shape 993"/>
            <p:cNvSpPr/>
            <p:nvPr/>
          </p:nvSpPr>
          <p:spPr>
            <a:xfrm>
              <a:off x="558359" y="35568"/>
              <a:ext cx="116040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577"/>
                  </a:moveTo>
                  <a:cubicBezTo>
                    <a:pt x="8234" y="4577"/>
                    <a:pt x="6558" y="6270"/>
                    <a:pt x="6344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4"/>
                    <a:pt x="20744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94" name="Shape 994"/>
            <p:cNvSpPr/>
            <p:nvPr/>
          </p:nvSpPr>
          <p:spPr>
            <a:xfrm>
              <a:off x="767163" y="35568"/>
              <a:ext cx="106686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6" y="13468"/>
                  </a:cubicBezTo>
                  <a:cubicBezTo>
                    <a:pt x="7844" y="12652"/>
                    <a:pt x="8887" y="12527"/>
                    <a:pt x="11128" y="12118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7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5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3" y="0"/>
                    <a:pt x="5062" y="628"/>
                    <a:pt x="3362" y="1789"/>
                  </a:cubicBezTo>
                  <a:cubicBezTo>
                    <a:pt x="1816" y="2825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6"/>
                    <a:pt x="0" y="14913"/>
                  </a:cubicBezTo>
                  <a:cubicBezTo>
                    <a:pt x="0" y="17236"/>
                    <a:pt x="889" y="18868"/>
                    <a:pt x="2589" y="19873"/>
                  </a:cubicBezTo>
                  <a:cubicBezTo>
                    <a:pt x="4134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996" name="Shape 996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97" name="Shape 997"/>
          <p:cNvSpPr/>
          <p:nvPr/>
        </p:nvSpPr>
        <p:spPr>
          <a:xfrm>
            <a:off x="5620775" y="4855410"/>
            <a:ext cx="2895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7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© Cloudera, Inc. All rights reserved.</a:t>
            </a:r>
          </a:p>
        </p:txBody>
      </p:sp>
      <p:sp>
        <p:nvSpPr>
          <p:cNvPr id="998" name="Shape 998"/>
          <p:cNvSpPr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99" name="Shape 999"/>
          <p:cNvSpPr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4" name="Group 1014"/>
          <p:cNvGrpSpPr/>
          <p:nvPr/>
        </p:nvGrpSpPr>
        <p:grpSpPr>
          <a:xfrm>
            <a:off x="382604" y="4788939"/>
            <a:ext cx="873849" cy="170180"/>
            <a:chOff x="0" y="0"/>
            <a:chExt cx="873848" cy="170179"/>
          </a:xfrm>
        </p:grpSpPr>
        <p:sp>
          <p:nvSpPr>
            <p:cNvPr id="1006" name="Shape 1006"/>
            <p:cNvSpPr/>
            <p:nvPr/>
          </p:nvSpPr>
          <p:spPr>
            <a:xfrm>
              <a:off x="686734" y="38662"/>
              <a:ext cx="7570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18" y="0"/>
                  </a:moveTo>
                  <a:cubicBezTo>
                    <a:pt x="16781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07" name="Shape 1007"/>
            <p:cNvSpPr/>
            <p:nvPr/>
          </p:nvSpPr>
          <p:spPr>
            <a:xfrm>
              <a:off x="126829" y="0"/>
              <a:ext cx="32445" cy="168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1"/>
                    <a:pt x="874" y="20598"/>
                    <a:pt x="2996" y="20998"/>
                  </a:cubicBezTo>
                  <a:cubicBezTo>
                    <a:pt x="5119" y="21399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08" name="Shape 1008"/>
            <p:cNvSpPr/>
            <p:nvPr/>
          </p:nvSpPr>
          <p:spPr>
            <a:xfrm>
              <a:off x="173230" y="35568"/>
              <a:ext cx="116039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2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2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09" name="Shape 1009"/>
            <p:cNvSpPr/>
            <p:nvPr/>
          </p:nvSpPr>
          <p:spPr>
            <a:xfrm>
              <a:off x="0" y="35568"/>
              <a:ext cx="114578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5" y="17148"/>
                  </a:moveTo>
                  <a:cubicBezTo>
                    <a:pt x="7261" y="17148"/>
                    <a:pt x="6130" y="13762"/>
                    <a:pt x="6130" y="10878"/>
                  </a:cubicBezTo>
                  <a:cubicBezTo>
                    <a:pt x="6130" y="8025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0" y="17148"/>
                    <a:pt x="11055" y="17148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10" name="Shape 1010"/>
            <p:cNvSpPr/>
            <p:nvPr/>
          </p:nvSpPr>
          <p:spPr>
            <a:xfrm>
              <a:off x="301607" y="38662"/>
              <a:ext cx="111363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1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8" y="0"/>
                  </a:lnTo>
                  <a:lnTo>
                    <a:pt x="15198" y="13404"/>
                  </a:lnTo>
                  <a:cubicBezTo>
                    <a:pt x="15198" y="14689"/>
                    <a:pt x="14712" y="15621"/>
                    <a:pt x="13851" y="16200"/>
                  </a:cubicBezTo>
                  <a:cubicBezTo>
                    <a:pt x="12952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4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0" y="1318"/>
                    <a:pt x="20701" y="804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11" name="Shape 1011"/>
            <p:cNvSpPr/>
            <p:nvPr/>
          </p:nvSpPr>
          <p:spPr>
            <a:xfrm>
              <a:off x="426889" y="-1"/>
              <a:ext cx="118963" cy="17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7"/>
                    <a:pt x="10765" y="8087"/>
                  </a:cubicBezTo>
                  <a:cubicBezTo>
                    <a:pt x="14435" y="8087"/>
                    <a:pt x="15588" y="10800"/>
                    <a:pt x="15588" y="13064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499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12" name="Shape 1012"/>
            <p:cNvSpPr/>
            <p:nvPr/>
          </p:nvSpPr>
          <p:spPr>
            <a:xfrm>
              <a:off x="558359" y="35568"/>
              <a:ext cx="116040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577"/>
                  </a:moveTo>
                  <a:cubicBezTo>
                    <a:pt x="8234" y="4577"/>
                    <a:pt x="6558" y="6270"/>
                    <a:pt x="6344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4"/>
                    <a:pt x="20744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13" name="Shape 1013"/>
            <p:cNvSpPr/>
            <p:nvPr/>
          </p:nvSpPr>
          <p:spPr>
            <a:xfrm>
              <a:off x="767163" y="35568"/>
              <a:ext cx="106686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6" y="13468"/>
                  </a:cubicBezTo>
                  <a:cubicBezTo>
                    <a:pt x="7844" y="12652"/>
                    <a:pt x="8887" y="12527"/>
                    <a:pt x="11128" y="12118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7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5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3" y="0"/>
                    <a:pt x="5062" y="628"/>
                    <a:pt x="3362" y="1789"/>
                  </a:cubicBezTo>
                  <a:cubicBezTo>
                    <a:pt x="1816" y="2825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6"/>
                    <a:pt x="0" y="14913"/>
                  </a:cubicBezTo>
                  <a:cubicBezTo>
                    <a:pt x="0" y="17236"/>
                    <a:pt x="889" y="18868"/>
                    <a:pt x="2589" y="19873"/>
                  </a:cubicBezTo>
                  <a:cubicBezTo>
                    <a:pt x="4134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1015" name="Shape 1015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16" name="Shape 1016"/>
          <p:cNvSpPr/>
          <p:nvPr/>
        </p:nvSpPr>
        <p:spPr>
          <a:xfrm>
            <a:off x="5620775" y="4855410"/>
            <a:ext cx="2895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7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© Cloudera, Inc. All rights reserved.</a:t>
            </a:r>
          </a:p>
        </p:txBody>
      </p:sp>
      <p:sp>
        <p:nvSpPr>
          <p:cNvPr id="1017" name="Shape 1017"/>
          <p:cNvSpPr/>
          <p:nvPr>
            <p:ph type="title"/>
          </p:nvPr>
        </p:nvSpPr>
        <p:spPr>
          <a:xfrm>
            <a:off x="284632" y="339328"/>
            <a:ext cx="8487301" cy="594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18" name="Shape 1018"/>
          <p:cNvSpPr/>
          <p:nvPr>
            <p:ph type="body" idx="1"/>
          </p:nvPr>
        </p:nvSpPr>
        <p:spPr>
          <a:xfrm>
            <a:off x="284632" y="1085850"/>
            <a:ext cx="8487301" cy="350880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_AND_BODY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roup 1033"/>
          <p:cNvGrpSpPr/>
          <p:nvPr/>
        </p:nvGrpSpPr>
        <p:grpSpPr>
          <a:xfrm>
            <a:off x="382604" y="4788939"/>
            <a:ext cx="873849" cy="170180"/>
            <a:chOff x="0" y="0"/>
            <a:chExt cx="873848" cy="170179"/>
          </a:xfrm>
        </p:grpSpPr>
        <p:sp>
          <p:nvSpPr>
            <p:cNvPr id="1025" name="Shape 1025"/>
            <p:cNvSpPr/>
            <p:nvPr/>
          </p:nvSpPr>
          <p:spPr>
            <a:xfrm>
              <a:off x="686734" y="38662"/>
              <a:ext cx="7570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18" y="0"/>
                  </a:moveTo>
                  <a:cubicBezTo>
                    <a:pt x="16781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26" name="Shape 1026"/>
            <p:cNvSpPr/>
            <p:nvPr/>
          </p:nvSpPr>
          <p:spPr>
            <a:xfrm>
              <a:off x="126829" y="0"/>
              <a:ext cx="32445" cy="168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1"/>
                    <a:pt x="874" y="20598"/>
                    <a:pt x="2996" y="20998"/>
                  </a:cubicBezTo>
                  <a:cubicBezTo>
                    <a:pt x="5119" y="21399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27" name="Shape 1027"/>
            <p:cNvSpPr/>
            <p:nvPr/>
          </p:nvSpPr>
          <p:spPr>
            <a:xfrm>
              <a:off x="173230" y="35568"/>
              <a:ext cx="116039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2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2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28" name="Shape 1028"/>
            <p:cNvSpPr/>
            <p:nvPr/>
          </p:nvSpPr>
          <p:spPr>
            <a:xfrm>
              <a:off x="0" y="35568"/>
              <a:ext cx="114578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5" y="17148"/>
                  </a:moveTo>
                  <a:cubicBezTo>
                    <a:pt x="7261" y="17148"/>
                    <a:pt x="6130" y="13762"/>
                    <a:pt x="6130" y="10878"/>
                  </a:cubicBezTo>
                  <a:cubicBezTo>
                    <a:pt x="6130" y="8025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0" y="17148"/>
                    <a:pt x="11055" y="17148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29" name="Shape 1029"/>
            <p:cNvSpPr/>
            <p:nvPr/>
          </p:nvSpPr>
          <p:spPr>
            <a:xfrm>
              <a:off x="301607" y="38662"/>
              <a:ext cx="111363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1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8" y="0"/>
                  </a:lnTo>
                  <a:lnTo>
                    <a:pt x="15198" y="13404"/>
                  </a:lnTo>
                  <a:cubicBezTo>
                    <a:pt x="15198" y="14689"/>
                    <a:pt x="14712" y="15621"/>
                    <a:pt x="13851" y="16200"/>
                  </a:cubicBezTo>
                  <a:cubicBezTo>
                    <a:pt x="12952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4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0" y="1318"/>
                    <a:pt x="20701" y="804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30" name="Shape 1030"/>
            <p:cNvSpPr/>
            <p:nvPr/>
          </p:nvSpPr>
          <p:spPr>
            <a:xfrm>
              <a:off x="426889" y="-1"/>
              <a:ext cx="118963" cy="17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7"/>
                    <a:pt x="10765" y="8087"/>
                  </a:cubicBezTo>
                  <a:cubicBezTo>
                    <a:pt x="14435" y="8087"/>
                    <a:pt x="15588" y="10800"/>
                    <a:pt x="15588" y="13064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499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31" name="Shape 1031"/>
            <p:cNvSpPr/>
            <p:nvPr/>
          </p:nvSpPr>
          <p:spPr>
            <a:xfrm>
              <a:off x="558359" y="35568"/>
              <a:ext cx="116040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577"/>
                  </a:moveTo>
                  <a:cubicBezTo>
                    <a:pt x="8234" y="4577"/>
                    <a:pt x="6558" y="6270"/>
                    <a:pt x="6344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4"/>
                    <a:pt x="20744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32" name="Shape 1032"/>
            <p:cNvSpPr/>
            <p:nvPr/>
          </p:nvSpPr>
          <p:spPr>
            <a:xfrm>
              <a:off x="767163" y="35568"/>
              <a:ext cx="106686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6" y="13468"/>
                  </a:cubicBezTo>
                  <a:cubicBezTo>
                    <a:pt x="7844" y="12652"/>
                    <a:pt x="8887" y="12527"/>
                    <a:pt x="11128" y="12118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7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5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3" y="0"/>
                    <a:pt x="5062" y="628"/>
                    <a:pt x="3362" y="1789"/>
                  </a:cubicBezTo>
                  <a:cubicBezTo>
                    <a:pt x="1816" y="2825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6"/>
                    <a:pt x="0" y="14913"/>
                  </a:cubicBezTo>
                  <a:cubicBezTo>
                    <a:pt x="0" y="17236"/>
                    <a:pt x="889" y="18868"/>
                    <a:pt x="2589" y="19873"/>
                  </a:cubicBezTo>
                  <a:cubicBezTo>
                    <a:pt x="4134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1034" name="Shape 1034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5" name="Shape 1035"/>
          <p:cNvSpPr/>
          <p:nvPr/>
        </p:nvSpPr>
        <p:spPr>
          <a:xfrm>
            <a:off x="5620775" y="4855410"/>
            <a:ext cx="2895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7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© Cloudera, Inc. All rights reserved.</a:t>
            </a:r>
          </a:p>
        </p:txBody>
      </p:sp>
      <p:sp>
        <p:nvSpPr>
          <p:cNvPr id="1036" name="Shape 1036"/>
          <p:cNvSpPr/>
          <p:nvPr>
            <p:ph type="title"/>
          </p:nvPr>
        </p:nvSpPr>
        <p:spPr>
          <a:xfrm>
            <a:off x="231949" y="150499"/>
            <a:ext cx="8775002" cy="760201"/>
          </a:xfrm>
          <a:prstGeom prst="rect">
            <a:avLst/>
          </a:prstGeom>
        </p:spPr>
        <p:txBody>
          <a:bodyPr anchor="b"/>
          <a:lstStyle>
            <a:lvl1pPr>
              <a:defRPr b="1" sz="2400"/>
            </a:lvl1pPr>
          </a:lstStyle>
          <a:p>
            <a:pPr/>
            <a:r>
              <a:t>Title Text</a:t>
            </a:r>
          </a:p>
        </p:txBody>
      </p:sp>
      <p:sp>
        <p:nvSpPr>
          <p:cNvPr id="1037" name="Shape 1037"/>
          <p:cNvSpPr/>
          <p:nvPr>
            <p:ph type="body" idx="1"/>
          </p:nvPr>
        </p:nvSpPr>
        <p:spPr>
          <a:xfrm>
            <a:off x="242224" y="963525"/>
            <a:ext cx="8544602" cy="372570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Font typeface="Trebuchet MS"/>
              <a:buChar char="●"/>
            </a:lvl1pPr>
            <a:lvl2pPr>
              <a:spcBef>
                <a:spcPts val="0"/>
              </a:spcBef>
              <a:buFont typeface="Trebuchet MS"/>
              <a:buChar char="○"/>
            </a:lvl2pPr>
            <a:lvl3pPr>
              <a:spcBef>
                <a:spcPts val="0"/>
              </a:spcBef>
              <a:buFont typeface="Trebuchet MS"/>
              <a:buChar char="■"/>
            </a:lvl3pPr>
            <a:lvl4pPr>
              <a:spcBef>
                <a:spcPts val="0"/>
              </a:spcBef>
              <a:buFont typeface="Trebuchet MS"/>
              <a:buChar char="●"/>
            </a:lvl4pPr>
            <a:lvl5pPr>
              <a:spcBef>
                <a:spcPts val="0"/>
              </a:spcBef>
              <a:buFont typeface="Trebuchet MS"/>
              <a:buChar char="○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B">
    <p:bg>
      <p:bgPr>
        <a:solidFill>
          <a:srgbClr val="29A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roup 1052"/>
          <p:cNvGrpSpPr/>
          <p:nvPr/>
        </p:nvGrpSpPr>
        <p:grpSpPr>
          <a:xfrm>
            <a:off x="382604" y="4788939"/>
            <a:ext cx="873849" cy="170180"/>
            <a:chOff x="0" y="0"/>
            <a:chExt cx="873848" cy="170179"/>
          </a:xfrm>
        </p:grpSpPr>
        <p:sp>
          <p:nvSpPr>
            <p:cNvPr id="1044" name="Shape 1044"/>
            <p:cNvSpPr/>
            <p:nvPr/>
          </p:nvSpPr>
          <p:spPr>
            <a:xfrm>
              <a:off x="686734" y="38662"/>
              <a:ext cx="7570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18" y="0"/>
                  </a:moveTo>
                  <a:cubicBezTo>
                    <a:pt x="16781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45" name="Shape 1045"/>
            <p:cNvSpPr/>
            <p:nvPr/>
          </p:nvSpPr>
          <p:spPr>
            <a:xfrm>
              <a:off x="126829" y="0"/>
              <a:ext cx="32445" cy="168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1"/>
                    <a:pt x="874" y="20598"/>
                    <a:pt x="2996" y="20998"/>
                  </a:cubicBezTo>
                  <a:cubicBezTo>
                    <a:pt x="5119" y="21399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46" name="Shape 1046"/>
            <p:cNvSpPr/>
            <p:nvPr/>
          </p:nvSpPr>
          <p:spPr>
            <a:xfrm>
              <a:off x="173230" y="35568"/>
              <a:ext cx="116039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2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2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47" name="Shape 1047"/>
            <p:cNvSpPr/>
            <p:nvPr/>
          </p:nvSpPr>
          <p:spPr>
            <a:xfrm>
              <a:off x="0" y="35568"/>
              <a:ext cx="114578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5" y="17148"/>
                  </a:moveTo>
                  <a:cubicBezTo>
                    <a:pt x="7261" y="17148"/>
                    <a:pt x="6130" y="13762"/>
                    <a:pt x="6130" y="10878"/>
                  </a:cubicBezTo>
                  <a:cubicBezTo>
                    <a:pt x="6130" y="8025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0" y="17148"/>
                    <a:pt x="11055" y="17148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48" name="Shape 1048"/>
            <p:cNvSpPr/>
            <p:nvPr/>
          </p:nvSpPr>
          <p:spPr>
            <a:xfrm>
              <a:off x="301607" y="38662"/>
              <a:ext cx="111363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1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8" y="0"/>
                  </a:lnTo>
                  <a:lnTo>
                    <a:pt x="15198" y="13404"/>
                  </a:lnTo>
                  <a:cubicBezTo>
                    <a:pt x="15198" y="14689"/>
                    <a:pt x="14712" y="15621"/>
                    <a:pt x="13851" y="16200"/>
                  </a:cubicBezTo>
                  <a:cubicBezTo>
                    <a:pt x="12952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4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0" y="1318"/>
                    <a:pt x="20701" y="804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49" name="Shape 1049"/>
            <p:cNvSpPr/>
            <p:nvPr/>
          </p:nvSpPr>
          <p:spPr>
            <a:xfrm>
              <a:off x="426889" y="-1"/>
              <a:ext cx="118963" cy="17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7"/>
                    <a:pt x="10765" y="8087"/>
                  </a:cubicBezTo>
                  <a:cubicBezTo>
                    <a:pt x="14435" y="8087"/>
                    <a:pt x="15588" y="10800"/>
                    <a:pt x="15588" y="13064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499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50" name="Shape 1050"/>
            <p:cNvSpPr/>
            <p:nvPr/>
          </p:nvSpPr>
          <p:spPr>
            <a:xfrm>
              <a:off x="558359" y="35568"/>
              <a:ext cx="116040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577"/>
                  </a:moveTo>
                  <a:cubicBezTo>
                    <a:pt x="8234" y="4577"/>
                    <a:pt x="6558" y="6270"/>
                    <a:pt x="6344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4"/>
                    <a:pt x="20744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51" name="Shape 1051"/>
            <p:cNvSpPr/>
            <p:nvPr/>
          </p:nvSpPr>
          <p:spPr>
            <a:xfrm>
              <a:off x="767163" y="35568"/>
              <a:ext cx="106686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6" y="13468"/>
                  </a:cubicBezTo>
                  <a:cubicBezTo>
                    <a:pt x="7844" y="12652"/>
                    <a:pt x="8887" y="12527"/>
                    <a:pt x="11128" y="12118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7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5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3" y="0"/>
                    <a:pt x="5062" y="628"/>
                    <a:pt x="3362" y="1789"/>
                  </a:cubicBezTo>
                  <a:cubicBezTo>
                    <a:pt x="1816" y="2825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6"/>
                    <a:pt x="0" y="14913"/>
                  </a:cubicBezTo>
                  <a:cubicBezTo>
                    <a:pt x="0" y="17236"/>
                    <a:pt x="889" y="18868"/>
                    <a:pt x="2589" y="19873"/>
                  </a:cubicBezTo>
                  <a:cubicBezTo>
                    <a:pt x="4134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1053" name="Shape 1053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4" name="Shape 1054"/>
          <p:cNvSpPr/>
          <p:nvPr/>
        </p:nvSpPr>
        <p:spPr>
          <a:xfrm>
            <a:off x="5620775" y="4855410"/>
            <a:ext cx="2895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7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© Cloudera, Inc. All rights reserved.</a:t>
            </a:r>
          </a:p>
        </p:txBody>
      </p:sp>
      <p:pic>
        <p:nvPicPr>
          <p:cNvPr id="1055" name="image02.png" descr="cloudera_logo_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274" y="565974"/>
            <a:ext cx="1245636" cy="230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6" name="image03.png" descr="data-art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2225" y="760872"/>
            <a:ext cx="2920989" cy="4381512"/>
          </a:xfrm>
          <a:prstGeom prst="rect">
            <a:avLst/>
          </a:prstGeom>
          <a:ln w="12700">
            <a:miter lim="400000"/>
          </a:ln>
        </p:spPr>
      </p:pic>
      <p:sp>
        <p:nvSpPr>
          <p:cNvPr id="1057" name="Shape 1057"/>
          <p:cNvSpPr/>
          <p:nvPr>
            <p:ph type="body" sz="quarter" idx="1"/>
          </p:nvPr>
        </p:nvSpPr>
        <p:spPr>
          <a:xfrm>
            <a:off x="308623" y="3485000"/>
            <a:ext cx="5811301" cy="784801"/>
          </a:xfrm>
          <a:prstGeom prst="rect">
            <a:avLst/>
          </a:prstGeom>
        </p:spPr>
        <p:txBody>
          <a:bodyPr/>
          <a:lstStyle>
            <a:lvl1pPr marL="25400" indent="7620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25400" indent="27940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25400" indent="58420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25400" indent="85090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25400" indent="114300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8" name="Shape 1058"/>
          <p:cNvSpPr/>
          <p:nvPr>
            <p:ph type="title"/>
          </p:nvPr>
        </p:nvSpPr>
        <p:spPr>
          <a:xfrm>
            <a:off x="308623" y="1770048"/>
            <a:ext cx="5523602" cy="1827302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59" name="Shape 1059"/>
          <p:cNvSpPr/>
          <p:nvPr/>
        </p:nvSpPr>
        <p:spPr>
          <a:xfrm>
            <a:off x="250825" y="4722500"/>
            <a:ext cx="995999" cy="313501"/>
          </a:xfrm>
          <a:prstGeom prst="rect">
            <a:avLst/>
          </a:prstGeom>
          <a:solidFill>
            <a:srgbClr val="29A7D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" name="Shape 85"/>
          <p:cNvSpPr/>
          <p:nvPr>
            <p:ph type="title"/>
          </p:nvPr>
        </p:nvSpPr>
        <p:spPr>
          <a:xfrm>
            <a:off x="284632" y="339328"/>
            <a:ext cx="8487301" cy="594000"/>
          </a:xfrm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86" name="Shape 86"/>
          <p:cNvSpPr/>
          <p:nvPr>
            <p:ph type="body" idx="1"/>
          </p:nvPr>
        </p:nvSpPr>
        <p:spPr>
          <a:xfrm>
            <a:off x="284632" y="1085850"/>
            <a:ext cx="8487301" cy="3508801"/>
          </a:xfrm>
          <a:prstGeom prst="rect">
            <a:avLst/>
          </a:prstGeom>
        </p:spPr>
        <p:txBody>
          <a:bodyPr/>
          <a:lstStyle/>
          <a:p>
            <a:pPr/>
            <a:r>
              <a:t>Click to add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" name="Shape 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" name="Shape 102"/>
          <p:cNvSpPr/>
          <p:nvPr>
            <p:ph type="pic" idx="13"/>
          </p:nvPr>
        </p:nvSpPr>
        <p:spPr>
          <a:xfrm>
            <a:off x="3059941" y="0"/>
            <a:ext cx="6084001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body" sz="quarter" idx="1"/>
          </p:nvPr>
        </p:nvSpPr>
        <p:spPr>
          <a:xfrm>
            <a:off x="297366" y="2579370"/>
            <a:ext cx="2395201" cy="1640099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Click to add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1" name="Shape 111"/>
          <p:cNvSpPr/>
          <p:nvPr>
            <p:ph type="title"/>
          </p:nvPr>
        </p:nvSpPr>
        <p:spPr>
          <a:xfrm>
            <a:off x="4306753" y="2228849"/>
            <a:ext cx="3963000" cy="567901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Click to add title</a:t>
            </a:r>
          </a:p>
        </p:txBody>
      </p:sp>
      <p:grpSp>
        <p:nvGrpSpPr>
          <p:cNvPr id="120" name="Group 120"/>
          <p:cNvGrpSpPr/>
          <p:nvPr/>
        </p:nvGrpSpPr>
        <p:grpSpPr>
          <a:xfrm>
            <a:off x="4391293" y="1827451"/>
            <a:ext cx="1225167" cy="238623"/>
            <a:chOff x="0" y="0"/>
            <a:chExt cx="1225165" cy="238622"/>
          </a:xfrm>
        </p:grpSpPr>
        <p:sp>
          <p:nvSpPr>
            <p:cNvPr id="112" name="Shape 112"/>
            <p:cNvSpPr/>
            <p:nvPr/>
          </p:nvSpPr>
          <p:spPr>
            <a:xfrm>
              <a:off x="962824" y="54211"/>
              <a:ext cx="106139" cy="184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18" y="0"/>
                  </a:moveTo>
                  <a:cubicBezTo>
                    <a:pt x="16781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3" name="Shape 113"/>
            <p:cNvSpPr/>
            <p:nvPr/>
          </p:nvSpPr>
          <p:spPr>
            <a:xfrm>
              <a:off x="177818" y="0"/>
              <a:ext cx="45489" cy="236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1"/>
                    <a:pt x="874" y="20598"/>
                    <a:pt x="2996" y="20998"/>
                  </a:cubicBezTo>
                  <a:cubicBezTo>
                    <a:pt x="5119" y="21399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4" name="Shape 114"/>
            <p:cNvSpPr/>
            <p:nvPr/>
          </p:nvSpPr>
          <p:spPr>
            <a:xfrm>
              <a:off x="242874" y="49874"/>
              <a:ext cx="162690" cy="188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2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2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5" name="Shape 115"/>
            <p:cNvSpPr/>
            <p:nvPr/>
          </p:nvSpPr>
          <p:spPr>
            <a:xfrm>
              <a:off x="-1" y="49874"/>
              <a:ext cx="160643" cy="188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5" y="17148"/>
                  </a:moveTo>
                  <a:cubicBezTo>
                    <a:pt x="7261" y="17148"/>
                    <a:pt x="6130" y="13762"/>
                    <a:pt x="6130" y="10878"/>
                  </a:cubicBezTo>
                  <a:cubicBezTo>
                    <a:pt x="6130" y="8025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0" y="17148"/>
                    <a:pt x="11055" y="17148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6" name="Shape 116"/>
            <p:cNvSpPr/>
            <p:nvPr/>
          </p:nvSpPr>
          <p:spPr>
            <a:xfrm>
              <a:off x="422862" y="54211"/>
              <a:ext cx="156135" cy="184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1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8" y="0"/>
                  </a:lnTo>
                  <a:lnTo>
                    <a:pt x="15198" y="13404"/>
                  </a:lnTo>
                  <a:cubicBezTo>
                    <a:pt x="15198" y="14689"/>
                    <a:pt x="14712" y="15621"/>
                    <a:pt x="13851" y="16200"/>
                  </a:cubicBezTo>
                  <a:cubicBezTo>
                    <a:pt x="12952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4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0" y="1318"/>
                    <a:pt x="20701" y="804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7" name="Shape 117"/>
            <p:cNvSpPr/>
            <p:nvPr/>
          </p:nvSpPr>
          <p:spPr>
            <a:xfrm>
              <a:off x="598512" y="-1"/>
              <a:ext cx="166790" cy="238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7"/>
                    <a:pt x="10765" y="8087"/>
                  </a:cubicBezTo>
                  <a:cubicBezTo>
                    <a:pt x="14435" y="8087"/>
                    <a:pt x="15588" y="10800"/>
                    <a:pt x="15588" y="13064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499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8" name="Shape 118"/>
            <p:cNvSpPr/>
            <p:nvPr/>
          </p:nvSpPr>
          <p:spPr>
            <a:xfrm>
              <a:off x="782837" y="49874"/>
              <a:ext cx="162692" cy="188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577"/>
                  </a:moveTo>
                  <a:cubicBezTo>
                    <a:pt x="8234" y="4577"/>
                    <a:pt x="6558" y="6270"/>
                    <a:pt x="6344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4"/>
                    <a:pt x="20744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9" name="Shape 119"/>
            <p:cNvSpPr/>
            <p:nvPr/>
          </p:nvSpPr>
          <p:spPr>
            <a:xfrm>
              <a:off x="1075588" y="49874"/>
              <a:ext cx="149578" cy="188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8"/>
                  </a:cubicBezTo>
                  <a:cubicBezTo>
                    <a:pt x="7844" y="12652"/>
                    <a:pt x="8887" y="12527"/>
                    <a:pt x="11128" y="12118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7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5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89"/>
                  </a:cubicBezTo>
                  <a:cubicBezTo>
                    <a:pt x="1816" y="2825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6"/>
                    <a:pt x="0" y="14913"/>
                  </a:cubicBezTo>
                  <a:cubicBezTo>
                    <a:pt x="0" y="17236"/>
                    <a:pt x="889" y="18868"/>
                    <a:pt x="2589" y="19873"/>
                  </a:cubicBezTo>
                  <a:cubicBezTo>
                    <a:pt x="4134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pic>
        <p:nvPicPr>
          <p:cNvPr id="121" name="image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2824" y="981218"/>
            <a:ext cx="2767502" cy="3175201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>
            <p:ph type="body" sz="quarter" idx="1"/>
          </p:nvPr>
        </p:nvSpPr>
        <p:spPr>
          <a:xfrm>
            <a:off x="4334111" y="2817504"/>
            <a:ext cx="3935699" cy="4683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005586"/>
                </a:solidFill>
              </a:defRPr>
            </a:lvl1pPr>
          </a:lstStyle>
          <a:p>
            <a:pPr/>
            <a:r>
              <a:t>Click to add subtitle</a:t>
            </a:r>
          </a:p>
        </p:txBody>
      </p:sp>
      <p:sp>
        <p:nvSpPr>
          <p:cNvPr id="123" name="Shape 123"/>
          <p:cNvSpPr/>
          <p:nvPr/>
        </p:nvSpPr>
        <p:spPr>
          <a:xfrm>
            <a:off x="285824" y="4772025"/>
            <a:ext cx="1105200" cy="222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gue/Quote BLUE">
    <p:bg>
      <p:bgPr>
        <a:solidFill>
          <a:srgbClr val="29A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1" name="Shape 131"/>
          <p:cNvSpPr/>
          <p:nvPr>
            <p:ph type="title"/>
          </p:nvPr>
        </p:nvSpPr>
        <p:spPr>
          <a:xfrm>
            <a:off x="307805" y="1643663"/>
            <a:ext cx="6171002" cy="1853701"/>
          </a:xfrm>
          <a:prstGeom prst="rect">
            <a:avLst/>
          </a:prstGeom>
        </p:spPr>
        <p:txBody>
          <a:bodyPr anchor="b"/>
          <a:lstStyle>
            <a:lvl1pPr>
              <a:defRPr sz="3300">
                <a:solidFill>
                  <a:srgbClr val="F5F5F5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132" name="Shape 132"/>
          <p:cNvSpPr/>
          <p:nvPr>
            <p:ph type="body" sz="quarter" idx="1"/>
          </p:nvPr>
        </p:nvSpPr>
        <p:spPr>
          <a:xfrm>
            <a:off x="326862" y="3497246"/>
            <a:ext cx="6151801" cy="4683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005586"/>
                </a:solidFill>
              </a:defRPr>
            </a:lvl1pPr>
          </a:lstStyle>
          <a:p>
            <a:pPr/>
            <a:r>
              <a:t>Click to add subtitle</a:t>
            </a:r>
          </a:p>
        </p:txBody>
      </p:sp>
      <p:grpSp>
        <p:nvGrpSpPr>
          <p:cNvPr id="141" name="Group 141"/>
          <p:cNvGrpSpPr/>
          <p:nvPr/>
        </p:nvGrpSpPr>
        <p:grpSpPr>
          <a:xfrm>
            <a:off x="382604" y="4788939"/>
            <a:ext cx="873849" cy="170180"/>
            <a:chOff x="0" y="0"/>
            <a:chExt cx="873848" cy="170179"/>
          </a:xfrm>
        </p:grpSpPr>
        <p:sp>
          <p:nvSpPr>
            <p:cNvPr id="133" name="Shape 133"/>
            <p:cNvSpPr/>
            <p:nvPr/>
          </p:nvSpPr>
          <p:spPr>
            <a:xfrm>
              <a:off x="686734" y="38662"/>
              <a:ext cx="7570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18" y="0"/>
                  </a:moveTo>
                  <a:cubicBezTo>
                    <a:pt x="16781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4" name="Shape 134"/>
            <p:cNvSpPr/>
            <p:nvPr/>
          </p:nvSpPr>
          <p:spPr>
            <a:xfrm>
              <a:off x="126829" y="0"/>
              <a:ext cx="32445" cy="168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1"/>
                    <a:pt x="874" y="20598"/>
                    <a:pt x="2996" y="20998"/>
                  </a:cubicBezTo>
                  <a:cubicBezTo>
                    <a:pt x="5119" y="21399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5" name="Shape 135"/>
            <p:cNvSpPr/>
            <p:nvPr/>
          </p:nvSpPr>
          <p:spPr>
            <a:xfrm>
              <a:off x="173230" y="35568"/>
              <a:ext cx="116039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2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2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6" name="Shape 136"/>
            <p:cNvSpPr/>
            <p:nvPr/>
          </p:nvSpPr>
          <p:spPr>
            <a:xfrm>
              <a:off x="0" y="35568"/>
              <a:ext cx="114578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5" y="17148"/>
                  </a:moveTo>
                  <a:cubicBezTo>
                    <a:pt x="7261" y="17148"/>
                    <a:pt x="6130" y="13762"/>
                    <a:pt x="6130" y="10878"/>
                  </a:cubicBezTo>
                  <a:cubicBezTo>
                    <a:pt x="6130" y="8025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0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7" name="Shape 137"/>
            <p:cNvSpPr/>
            <p:nvPr/>
          </p:nvSpPr>
          <p:spPr>
            <a:xfrm>
              <a:off x="301606" y="38662"/>
              <a:ext cx="11136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1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8" y="0"/>
                  </a:lnTo>
                  <a:lnTo>
                    <a:pt x="15198" y="13404"/>
                  </a:lnTo>
                  <a:cubicBezTo>
                    <a:pt x="15198" y="14689"/>
                    <a:pt x="14712" y="15621"/>
                    <a:pt x="13851" y="16200"/>
                  </a:cubicBezTo>
                  <a:cubicBezTo>
                    <a:pt x="12952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4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0" y="1318"/>
                    <a:pt x="20701" y="8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8" name="Shape 138"/>
            <p:cNvSpPr/>
            <p:nvPr/>
          </p:nvSpPr>
          <p:spPr>
            <a:xfrm>
              <a:off x="426889" y="-1"/>
              <a:ext cx="118963" cy="17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7"/>
                    <a:pt x="10765" y="8087"/>
                  </a:cubicBezTo>
                  <a:cubicBezTo>
                    <a:pt x="14435" y="8087"/>
                    <a:pt x="15588" y="10800"/>
                    <a:pt x="15588" y="13064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499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9" name="Shape 139"/>
            <p:cNvSpPr/>
            <p:nvPr/>
          </p:nvSpPr>
          <p:spPr>
            <a:xfrm>
              <a:off x="558359" y="35568"/>
              <a:ext cx="116040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577"/>
                  </a:moveTo>
                  <a:cubicBezTo>
                    <a:pt x="8234" y="4577"/>
                    <a:pt x="6558" y="6270"/>
                    <a:pt x="6344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4"/>
                    <a:pt x="20744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40" name="Shape 140"/>
            <p:cNvSpPr/>
            <p:nvPr/>
          </p:nvSpPr>
          <p:spPr>
            <a:xfrm>
              <a:off x="767163" y="35568"/>
              <a:ext cx="106686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6" y="13468"/>
                  </a:cubicBezTo>
                  <a:cubicBezTo>
                    <a:pt x="7844" y="12652"/>
                    <a:pt x="8887" y="12527"/>
                    <a:pt x="11128" y="12118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7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5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3" y="0"/>
                    <a:pt x="5062" y="628"/>
                    <a:pt x="3362" y="1789"/>
                  </a:cubicBezTo>
                  <a:cubicBezTo>
                    <a:pt x="1816" y="2825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6"/>
                    <a:pt x="0" y="14913"/>
                  </a:cubicBezTo>
                  <a:cubicBezTo>
                    <a:pt x="0" y="17236"/>
                    <a:pt x="889" y="18868"/>
                    <a:pt x="2589" y="19873"/>
                  </a:cubicBezTo>
                  <a:cubicBezTo>
                    <a:pt x="4134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 1 BLUE">
    <p:bg>
      <p:bgPr>
        <a:solidFill>
          <a:srgbClr val="29A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326862" y="3884936"/>
            <a:ext cx="5504101" cy="764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005586"/>
                </a:solidFill>
              </a:defRPr>
            </a:lvl1pPr>
          </a:lstStyle>
          <a:p>
            <a:pPr/>
            <a:r>
              <a:t>Click to add subtitle</a:t>
            </a:r>
          </a:p>
        </p:txBody>
      </p:sp>
      <p:sp>
        <p:nvSpPr>
          <p:cNvPr id="150" name="Shape 150"/>
          <p:cNvSpPr/>
          <p:nvPr>
            <p:ph type="title"/>
          </p:nvPr>
        </p:nvSpPr>
        <p:spPr>
          <a:xfrm>
            <a:off x="307805" y="2025924"/>
            <a:ext cx="5523002" cy="1853702"/>
          </a:xfrm>
          <a:prstGeom prst="rect">
            <a:avLst/>
          </a:prstGeom>
        </p:spPr>
        <p:txBody>
          <a:bodyPr anchor="b"/>
          <a:lstStyle>
            <a:lvl1pPr>
              <a:defRPr sz="3300">
                <a:solidFill>
                  <a:srgbClr val="F5F5F5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grpSp>
        <p:nvGrpSpPr>
          <p:cNvPr id="160" name="Group 160"/>
          <p:cNvGrpSpPr/>
          <p:nvPr/>
        </p:nvGrpSpPr>
        <p:grpSpPr>
          <a:xfrm>
            <a:off x="396435" y="492607"/>
            <a:ext cx="1211349" cy="222563"/>
            <a:chOff x="0" y="0"/>
            <a:chExt cx="1211348" cy="222562"/>
          </a:xfrm>
        </p:grpSpPr>
        <p:sp>
          <p:nvSpPr>
            <p:cNvPr id="151" name="Shape 151"/>
            <p:cNvSpPr/>
            <p:nvPr/>
          </p:nvSpPr>
          <p:spPr>
            <a:xfrm>
              <a:off x="917051" y="50564"/>
              <a:ext cx="99651" cy="171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44" y="0"/>
                  </a:moveTo>
                  <a:cubicBezTo>
                    <a:pt x="16887" y="0"/>
                    <a:pt x="14334" y="114"/>
                    <a:pt x="11978" y="571"/>
                  </a:cubicBezTo>
                  <a:cubicBezTo>
                    <a:pt x="10996" y="686"/>
                    <a:pt x="9818" y="914"/>
                    <a:pt x="8836" y="1143"/>
                  </a:cubicBezTo>
                  <a:cubicBezTo>
                    <a:pt x="8640" y="1029"/>
                    <a:pt x="8444" y="914"/>
                    <a:pt x="8247" y="686"/>
                  </a:cubicBezTo>
                  <a:cubicBezTo>
                    <a:pt x="7265" y="228"/>
                    <a:pt x="6284" y="0"/>
                    <a:pt x="4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622" y="21600"/>
                    <a:pt x="9622" y="21600"/>
                    <a:pt x="9622" y="21600"/>
                  </a:cubicBezTo>
                  <a:cubicBezTo>
                    <a:pt x="9622" y="10286"/>
                    <a:pt x="9622" y="10286"/>
                    <a:pt x="9622" y="10286"/>
                  </a:cubicBezTo>
                  <a:cubicBezTo>
                    <a:pt x="9622" y="8114"/>
                    <a:pt x="10211" y="7314"/>
                    <a:pt x="11585" y="6514"/>
                  </a:cubicBezTo>
                  <a:cubicBezTo>
                    <a:pt x="12764" y="5828"/>
                    <a:pt x="14727" y="5486"/>
                    <a:pt x="17476" y="5486"/>
                  </a:cubicBezTo>
                  <a:cubicBezTo>
                    <a:pt x="21600" y="5486"/>
                    <a:pt x="21600" y="5486"/>
                    <a:pt x="21600" y="54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244" y="0"/>
                    <a:pt x="19244" y="0"/>
                    <a:pt x="19244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2" name="Shape 152"/>
            <p:cNvSpPr/>
            <p:nvPr/>
          </p:nvSpPr>
          <p:spPr>
            <a:xfrm>
              <a:off x="169384" y="0"/>
              <a:ext cx="44466" cy="221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484"/>
                    <a:pt x="0" y="19484"/>
                    <a:pt x="0" y="19484"/>
                  </a:cubicBezTo>
                  <a:cubicBezTo>
                    <a:pt x="0" y="20101"/>
                    <a:pt x="881" y="20542"/>
                    <a:pt x="3086" y="20983"/>
                  </a:cubicBezTo>
                  <a:cubicBezTo>
                    <a:pt x="4849" y="21335"/>
                    <a:pt x="7494" y="21600"/>
                    <a:pt x="105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28"/>
                    <a:pt x="21600" y="2028"/>
                    <a:pt x="21600" y="2028"/>
                  </a:cubicBezTo>
                  <a:cubicBezTo>
                    <a:pt x="21600" y="1410"/>
                    <a:pt x="20719" y="970"/>
                    <a:pt x="18514" y="617"/>
                  </a:cubicBezTo>
                  <a:cubicBezTo>
                    <a:pt x="16310" y="176"/>
                    <a:pt x="14106" y="0"/>
                    <a:pt x="1102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3" name="Shape 153"/>
            <p:cNvSpPr/>
            <p:nvPr/>
          </p:nvSpPr>
          <p:spPr>
            <a:xfrm>
              <a:off x="230699" y="45967"/>
              <a:ext cx="155994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7169"/>
                  </a:moveTo>
                  <a:cubicBezTo>
                    <a:pt x="14442" y="17169"/>
                    <a:pt x="15572" y="13735"/>
                    <a:pt x="15572" y="10855"/>
                  </a:cubicBezTo>
                  <a:cubicBezTo>
                    <a:pt x="15572" y="8086"/>
                    <a:pt x="14442" y="4541"/>
                    <a:pt x="10800" y="4541"/>
                  </a:cubicBezTo>
                  <a:cubicBezTo>
                    <a:pt x="7158" y="4541"/>
                    <a:pt x="6028" y="8086"/>
                    <a:pt x="6028" y="10855"/>
                  </a:cubicBezTo>
                  <a:cubicBezTo>
                    <a:pt x="6028" y="13735"/>
                    <a:pt x="7158" y="17169"/>
                    <a:pt x="10800" y="17169"/>
                  </a:cubicBezTo>
                  <a:close/>
                  <a:moveTo>
                    <a:pt x="10800" y="0"/>
                  </a:moveTo>
                  <a:cubicBezTo>
                    <a:pt x="17707" y="0"/>
                    <a:pt x="21600" y="4098"/>
                    <a:pt x="21600" y="10855"/>
                  </a:cubicBezTo>
                  <a:cubicBezTo>
                    <a:pt x="21600" y="17612"/>
                    <a:pt x="17707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4" name="Shape 154"/>
            <p:cNvSpPr/>
            <p:nvPr/>
          </p:nvSpPr>
          <p:spPr>
            <a:xfrm>
              <a:off x="0" y="45967"/>
              <a:ext cx="152155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7" y="17169"/>
                  </a:moveTo>
                  <a:cubicBezTo>
                    <a:pt x="7329" y="17169"/>
                    <a:pt x="6171" y="13735"/>
                    <a:pt x="6171" y="10855"/>
                  </a:cubicBezTo>
                  <a:cubicBezTo>
                    <a:pt x="6171" y="8086"/>
                    <a:pt x="7329" y="4541"/>
                    <a:pt x="11057" y="4541"/>
                  </a:cubicBezTo>
                  <a:cubicBezTo>
                    <a:pt x="13114" y="4541"/>
                    <a:pt x="14271" y="5538"/>
                    <a:pt x="15043" y="6868"/>
                  </a:cubicBezTo>
                  <a:cubicBezTo>
                    <a:pt x="21600" y="6868"/>
                    <a:pt x="21600" y="6868"/>
                    <a:pt x="21600" y="6868"/>
                  </a:cubicBezTo>
                  <a:cubicBezTo>
                    <a:pt x="20314" y="2548"/>
                    <a:pt x="16714" y="0"/>
                    <a:pt x="11057" y="0"/>
                  </a:cubicBezTo>
                  <a:cubicBezTo>
                    <a:pt x="3857" y="0"/>
                    <a:pt x="0" y="4098"/>
                    <a:pt x="0" y="10855"/>
                  </a:cubicBezTo>
                  <a:cubicBezTo>
                    <a:pt x="0" y="17612"/>
                    <a:pt x="3857" y="21600"/>
                    <a:pt x="11057" y="21600"/>
                  </a:cubicBezTo>
                  <a:cubicBezTo>
                    <a:pt x="16714" y="21600"/>
                    <a:pt x="20314" y="19163"/>
                    <a:pt x="21600" y="14843"/>
                  </a:cubicBezTo>
                  <a:cubicBezTo>
                    <a:pt x="17357" y="14843"/>
                    <a:pt x="17357" y="14843"/>
                    <a:pt x="17357" y="14843"/>
                  </a:cubicBezTo>
                  <a:cubicBezTo>
                    <a:pt x="17357" y="14843"/>
                    <a:pt x="16200" y="14843"/>
                    <a:pt x="15557" y="15397"/>
                  </a:cubicBezTo>
                  <a:cubicBezTo>
                    <a:pt x="14400" y="16283"/>
                    <a:pt x="13500" y="17169"/>
                    <a:pt x="11057" y="1716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5" name="Shape 155"/>
            <p:cNvSpPr/>
            <p:nvPr/>
          </p:nvSpPr>
          <p:spPr>
            <a:xfrm>
              <a:off x="403916" y="50564"/>
              <a:ext cx="147521" cy="17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05" y="796"/>
                  </a:moveTo>
                  <a:cubicBezTo>
                    <a:pt x="20142" y="227"/>
                    <a:pt x="19480" y="0"/>
                    <a:pt x="18420" y="0"/>
                  </a:cubicBezTo>
                  <a:cubicBezTo>
                    <a:pt x="15239" y="0"/>
                    <a:pt x="15239" y="0"/>
                    <a:pt x="15239" y="0"/>
                  </a:cubicBezTo>
                  <a:cubicBezTo>
                    <a:pt x="15239" y="13415"/>
                    <a:pt x="15239" y="13415"/>
                    <a:pt x="15239" y="13415"/>
                  </a:cubicBezTo>
                  <a:cubicBezTo>
                    <a:pt x="15239" y="14665"/>
                    <a:pt x="14709" y="15575"/>
                    <a:pt x="13914" y="16143"/>
                  </a:cubicBezTo>
                  <a:cubicBezTo>
                    <a:pt x="12986" y="16825"/>
                    <a:pt x="11926" y="17052"/>
                    <a:pt x="10866" y="17052"/>
                  </a:cubicBezTo>
                  <a:cubicBezTo>
                    <a:pt x="9674" y="17052"/>
                    <a:pt x="8613" y="16825"/>
                    <a:pt x="7818" y="16143"/>
                  </a:cubicBezTo>
                  <a:cubicBezTo>
                    <a:pt x="6891" y="15575"/>
                    <a:pt x="6361" y="14665"/>
                    <a:pt x="6361" y="13415"/>
                  </a:cubicBezTo>
                  <a:cubicBezTo>
                    <a:pt x="6361" y="2615"/>
                    <a:pt x="6361" y="2615"/>
                    <a:pt x="6361" y="2615"/>
                  </a:cubicBezTo>
                  <a:cubicBezTo>
                    <a:pt x="6361" y="1932"/>
                    <a:pt x="6096" y="1250"/>
                    <a:pt x="5566" y="796"/>
                  </a:cubicBezTo>
                  <a:cubicBezTo>
                    <a:pt x="4903" y="227"/>
                    <a:pt x="4240" y="0"/>
                    <a:pt x="3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92"/>
                    <a:pt x="0" y="12392"/>
                    <a:pt x="0" y="12392"/>
                  </a:cubicBezTo>
                  <a:cubicBezTo>
                    <a:pt x="0" y="16257"/>
                    <a:pt x="1192" y="18530"/>
                    <a:pt x="3445" y="19895"/>
                  </a:cubicBezTo>
                  <a:cubicBezTo>
                    <a:pt x="5566" y="21145"/>
                    <a:pt x="8083" y="21600"/>
                    <a:pt x="10866" y="21600"/>
                  </a:cubicBezTo>
                  <a:cubicBezTo>
                    <a:pt x="13517" y="21600"/>
                    <a:pt x="16034" y="21145"/>
                    <a:pt x="18154" y="19895"/>
                  </a:cubicBezTo>
                  <a:cubicBezTo>
                    <a:pt x="20407" y="18530"/>
                    <a:pt x="21600" y="16257"/>
                    <a:pt x="21600" y="12392"/>
                  </a:cubicBezTo>
                  <a:cubicBezTo>
                    <a:pt x="21600" y="2615"/>
                    <a:pt x="21600" y="2615"/>
                    <a:pt x="21600" y="2615"/>
                  </a:cubicBezTo>
                  <a:cubicBezTo>
                    <a:pt x="21600" y="1932"/>
                    <a:pt x="21335" y="1250"/>
                    <a:pt x="20805" y="79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6" name="Shape 156"/>
            <p:cNvSpPr/>
            <p:nvPr/>
          </p:nvSpPr>
          <p:spPr>
            <a:xfrm>
              <a:off x="569468" y="0"/>
              <a:ext cx="158238" cy="222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6" y="615"/>
                  </a:moveTo>
                  <a:cubicBezTo>
                    <a:pt x="20119" y="176"/>
                    <a:pt x="19502" y="0"/>
                    <a:pt x="18638" y="0"/>
                  </a:cubicBezTo>
                  <a:cubicBezTo>
                    <a:pt x="15675" y="0"/>
                    <a:pt x="15675" y="0"/>
                    <a:pt x="15675" y="0"/>
                  </a:cubicBezTo>
                  <a:cubicBezTo>
                    <a:pt x="15675" y="6146"/>
                    <a:pt x="15675" y="6146"/>
                    <a:pt x="15675" y="6146"/>
                  </a:cubicBezTo>
                  <a:cubicBezTo>
                    <a:pt x="14688" y="5532"/>
                    <a:pt x="12713" y="4478"/>
                    <a:pt x="9751" y="4478"/>
                  </a:cubicBezTo>
                  <a:cubicBezTo>
                    <a:pt x="3579" y="4478"/>
                    <a:pt x="0" y="7727"/>
                    <a:pt x="0" y="13083"/>
                  </a:cubicBezTo>
                  <a:cubicBezTo>
                    <a:pt x="0" y="18439"/>
                    <a:pt x="3703" y="21600"/>
                    <a:pt x="10738" y="21600"/>
                  </a:cubicBezTo>
                  <a:cubicBezTo>
                    <a:pt x="17774" y="21600"/>
                    <a:pt x="21600" y="18439"/>
                    <a:pt x="21600" y="13171"/>
                  </a:cubicBezTo>
                  <a:cubicBezTo>
                    <a:pt x="21600" y="13171"/>
                    <a:pt x="21600" y="13171"/>
                    <a:pt x="21600" y="13171"/>
                  </a:cubicBezTo>
                  <a:cubicBezTo>
                    <a:pt x="21600" y="2019"/>
                    <a:pt x="21600" y="2019"/>
                    <a:pt x="21600" y="2019"/>
                  </a:cubicBezTo>
                  <a:cubicBezTo>
                    <a:pt x="21600" y="1405"/>
                    <a:pt x="21353" y="966"/>
                    <a:pt x="20736" y="615"/>
                  </a:cubicBezTo>
                  <a:close/>
                  <a:moveTo>
                    <a:pt x="10738" y="18088"/>
                  </a:moveTo>
                  <a:cubicBezTo>
                    <a:pt x="7159" y="18088"/>
                    <a:pt x="6048" y="15366"/>
                    <a:pt x="6048" y="13083"/>
                  </a:cubicBezTo>
                  <a:cubicBezTo>
                    <a:pt x="6048" y="10888"/>
                    <a:pt x="7159" y="8078"/>
                    <a:pt x="10738" y="8078"/>
                  </a:cubicBezTo>
                  <a:cubicBezTo>
                    <a:pt x="14441" y="8078"/>
                    <a:pt x="15552" y="10800"/>
                    <a:pt x="15675" y="13083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5454"/>
                    <a:pt x="14441" y="18088"/>
                    <a:pt x="10738" y="1808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7" name="Shape 157"/>
            <p:cNvSpPr/>
            <p:nvPr/>
          </p:nvSpPr>
          <p:spPr>
            <a:xfrm>
              <a:off x="744984" y="45967"/>
              <a:ext cx="155994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9637"/>
                  </a:moveTo>
                  <a:cubicBezTo>
                    <a:pt x="21600" y="10080"/>
                    <a:pt x="21474" y="10523"/>
                    <a:pt x="21223" y="10855"/>
                  </a:cubicBezTo>
                  <a:cubicBezTo>
                    <a:pt x="21098" y="11077"/>
                    <a:pt x="20972" y="11298"/>
                    <a:pt x="20721" y="11520"/>
                  </a:cubicBezTo>
                  <a:cubicBezTo>
                    <a:pt x="20093" y="11963"/>
                    <a:pt x="19465" y="12295"/>
                    <a:pt x="18586" y="12295"/>
                  </a:cubicBezTo>
                  <a:cubicBezTo>
                    <a:pt x="6028" y="12295"/>
                    <a:pt x="6028" y="12295"/>
                    <a:pt x="6028" y="12295"/>
                  </a:cubicBezTo>
                  <a:cubicBezTo>
                    <a:pt x="6279" y="14732"/>
                    <a:pt x="7660" y="17169"/>
                    <a:pt x="10800" y="17169"/>
                  </a:cubicBezTo>
                  <a:cubicBezTo>
                    <a:pt x="13060" y="17169"/>
                    <a:pt x="13939" y="16283"/>
                    <a:pt x="15070" y="15397"/>
                  </a:cubicBezTo>
                  <a:cubicBezTo>
                    <a:pt x="15698" y="14843"/>
                    <a:pt x="16828" y="14843"/>
                    <a:pt x="16828" y="14843"/>
                  </a:cubicBezTo>
                  <a:cubicBezTo>
                    <a:pt x="21098" y="14843"/>
                    <a:pt x="21098" y="14843"/>
                    <a:pt x="21098" y="14843"/>
                  </a:cubicBezTo>
                  <a:cubicBezTo>
                    <a:pt x="19716" y="19163"/>
                    <a:pt x="16200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ubicBezTo>
                    <a:pt x="16200" y="0"/>
                    <a:pt x="19842" y="2548"/>
                    <a:pt x="21098" y="6868"/>
                  </a:cubicBezTo>
                  <a:cubicBezTo>
                    <a:pt x="21349" y="7532"/>
                    <a:pt x="21474" y="8418"/>
                    <a:pt x="21600" y="9305"/>
                  </a:cubicBezTo>
                  <a:lnTo>
                    <a:pt x="21600" y="9637"/>
                  </a:lnTo>
                  <a:close/>
                  <a:moveTo>
                    <a:pt x="10800" y="4541"/>
                  </a:moveTo>
                  <a:cubicBezTo>
                    <a:pt x="8163" y="4541"/>
                    <a:pt x="6530" y="6314"/>
                    <a:pt x="6279" y="8197"/>
                  </a:cubicBezTo>
                  <a:cubicBezTo>
                    <a:pt x="15195" y="8197"/>
                    <a:pt x="15195" y="8197"/>
                    <a:pt x="15195" y="8197"/>
                  </a:cubicBezTo>
                  <a:cubicBezTo>
                    <a:pt x="15195" y="6314"/>
                    <a:pt x="13312" y="4541"/>
                    <a:pt x="10800" y="454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8" name="Shape 158"/>
            <p:cNvSpPr/>
            <p:nvPr/>
          </p:nvSpPr>
          <p:spPr>
            <a:xfrm>
              <a:off x="1023203" y="45967"/>
              <a:ext cx="142959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760"/>
                  </a:moveTo>
                  <a:cubicBezTo>
                    <a:pt x="21600" y="3988"/>
                    <a:pt x="20643" y="2548"/>
                    <a:pt x="18866" y="1440"/>
                  </a:cubicBezTo>
                  <a:cubicBezTo>
                    <a:pt x="17088" y="554"/>
                    <a:pt x="14354" y="0"/>
                    <a:pt x="10800" y="0"/>
                  </a:cubicBezTo>
                  <a:cubicBezTo>
                    <a:pt x="7519" y="0"/>
                    <a:pt x="5058" y="665"/>
                    <a:pt x="3281" y="1772"/>
                  </a:cubicBezTo>
                  <a:cubicBezTo>
                    <a:pt x="1777" y="2769"/>
                    <a:pt x="820" y="4209"/>
                    <a:pt x="547" y="5871"/>
                  </a:cubicBezTo>
                  <a:cubicBezTo>
                    <a:pt x="7109" y="5871"/>
                    <a:pt x="7109" y="5871"/>
                    <a:pt x="7109" y="5871"/>
                  </a:cubicBezTo>
                  <a:cubicBezTo>
                    <a:pt x="7382" y="5206"/>
                    <a:pt x="7929" y="4763"/>
                    <a:pt x="8613" y="4541"/>
                  </a:cubicBezTo>
                  <a:cubicBezTo>
                    <a:pt x="9296" y="4320"/>
                    <a:pt x="10116" y="4209"/>
                    <a:pt x="11073" y="4209"/>
                  </a:cubicBezTo>
                  <a:cubicBezTo>
                    <a:pt x="12167" y="4209"/>
                    <a:pt x="12987" y="4320"/>
                    <a:pt x="13807" y="4652"/>
                  </a:cubicBezTo>
                  <a:cubicBezTo>
                    <a:pt x="14765" y="4874"/>
                    <a:pt x="15175" y="5317"/>
                    <a:pt x="15175" y="6092"/>
                  </a:cubicBezTo>
                  <a:cubicBezTo>
                    <a:pt x="15175" y="6978"/>
                    <a:pt x="13807" y="7754"/>
                    <a:pt x="11073" y="7975"/>
                  </a:cubicBezTo>
                  <a:cubicBezTo>
                    <a:pt x="7656" y="8418"/>
                    <a:pt x="4921" y="8640"/>
                    <a:pt x="2461" y="10080"/>
                  </a:cubicBezTo>
                  <a:cubicBezTo>
                    <a:pt x="957" y="11077"/>
                    <a:pt x="0" y="12738"/>
                    <a:pt x="0" y="14954"/>
                  </a:cubicBezTo>
                  <a:cubicBezTo>
                    <a:pt x="0" y="17169"/>
                    <a:pt x="820" y="18831"/>
                    <a:pt x="2597" y="19938"/>
                  </a:cubicBezTo>
                  <a:cubicBezTo>
                    <a:pt x="4101" y="20825"/>
                    <a:pt x="6562" y="21600"/>
                    <a:pt x="10527" y="21600"/>
                  </a:cubicBezTo>
                  <a:cubicBezTo>
                    <a:pt x="14081" y="21600"/>
                    <a:pt x="16815" y="20935"/>
                    <a:pt x="18592" y="20049"/>
                  </a:cubicBezTo>
                  <a:cubicBezTo>
                    <a:pt x="20506" y="18941"/>
                    <a:pt x="21600" y="17723"/>
                    <a:pt x="21600" y="15618"/>
                  </a:cubicBezTo>
                  <a:lnTo>
                    <a:pt x="21600" y="5760"/>
                  </a:lnTo>
                  <a:close/>
                  <a:moveTo>
                    <a:pt x="14354" y="15951"/>
                  </a:moveTo>
                  <a:cubicBezTo>
                    <a:pt x="13397" y="16837"/>
                    <a:pt x="11894" y="17169"/>
                    <a:pt x="10116" y="17169"/>
                  </a:cubicBezTo>
                  <a:cubicBezTo>
                    <a:pt x="9570" y="17169"/>
                    <a:pt x="7792" y="17058"/>
                    <a:pt x="7109" y="16505"/>
                  </a:cubicBezTo>
                  <a:cubicBezTo>
                    <a:pt x="6562" y="16061"/>
                    <a:pt x="6152" y="15729"/>
                    <a:pt x="6152" y="14954"/>
                  </a:cubicBezTo>
                  <a:cubicBezTo>
                    <a:pt x="6152" y="14400"/>
                    <a:pt x="6425" y="13846"/>
                    <a:pt x="6835" y="13514"/>
                  </a:cubicBezTo>
                  <a:cubicBezTo>
                    <a:pt x="7792" y="12628"/>
                    <a:pt x="8886" y="12517"/>
                    <a:pt x="11073" y="12185"/>
                  </a:cubicBezTo>
                  <a:cubicBezTo>
                    <a:pt x="12577" y="11852"/>
                    <a:pt x="14491" y="11409"/>
                    <a:pt x="15311" y="10966"/>
                  </a:cubicBezTo>
                  <a:cubicBezTo>
                    <a:pt x="15311" y="12628"/>
                    <a:pt x="15311" y="12628"/>
                    <a:pt x="15311" y="12628"/>
                  </a:cubicBezTo>
                  <a:cubicBezTo>
                    <a:pt x="15311" y="13957"/>
                    <a:pt x="15448" y="15175"/>
                    <a:pt x="14354" y="1595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9" name="Shape 159"/>
            <p:cNvSpPr/>
            <p:nvPr/>
          </p:nvSpPr>
          <p:spPr>
            <a:xfrm>
              <a:off x="1176876" y="47116"/>
              <a:ext cx="34473" cy="35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7052" y="0"/>
                    <a:pt x="21600" y="4985"/>
                    <a:pt x="21600" y="11077"/>
                  </a:cubicBezTo>
                  <a:cubicBezTo>
                    <a:pt x="21600" y="16615"/>
                    <a:pt x="17052" y="21600"/>
                    <a:pt x="10800" y="21600"/>
                  </a:cubicBezTo>
                  <a:cubicBezTo>
                    <a:pt x="3979" y="21600"/>
                    <a:pt x="0" y="16615"/>
                    <a:pt x="0" y="11077"/>
                  </a:cubicBezTo>
                  <a:cubicBezTo>
                    <a:pt x="0" y="4985"/>
                    <a:pt x="3979" y="0"/>
                    <a:pt x="10800" y="0"/>
                  </a:cubicBezTo>
                  <a:close/>
                  <a:moveTo>
                    <a:pt x="10800" y="19938"/>
                  </a:moveTo>
                  <a:cubicBezTo>
                    <a:pt x="15916" y="19938"/>
                    <a:pt x="19326" y="16061"/>
                    <a:pt x="19326" y="11077"/>
                  </a:cubicBezTo>
                  <a:cubicBezTo>
                    <a:pt x="19326" y="6092"/>
                    <a:pt x="15916" y="1661"/>
                    <a:pt x="10800" y="1661"/>
                  </a:cubicBezTo>
                  <a:cubicBezTo>
                    <a:pt x="5684" y="1661"/>
                    <a:pt x="1705" y="6092"/>
                    <a:pt x="1705" y="11077"/>
                  </a:cubicBezTo>
                  <a:cubicBezTo>
                    <a:pt x="1705" y="16061"/>
                    <a:pt x="5684" y="19938"/>
                    <a:pt x="10800" y="19938"/>
                  </a:cubicBezTo>
                  <a:close/>
                  <a:moveTo>
                    <a:pt x="10800" y="12738"/>
                  </a:moveTo>
                  <a:cubicBezTo>
                    <a:pt x="8526" y="12738"/>
                    <a:pt x="8526" y="12738"/>
                    <a:pt x="8526" y="12738"/>
                  </a:cubicBezTo>
                  <a:cubicBezTo>
                    <a:pt x="8526" y="17169"/>
                    <a:pt x="8526" y="17169"/>
                    <a:pt x="8526" y="17169"/>
                  </a:cubicBezTo>
                  <a:cubicBezTo>
                    <a:pt x="6252" y="17169"/>
                    <a:pt x="6252" y="17169"/>
                    <a:pt x="6252" y="17169"/>
                  </a:cubicBezTo>
                  <a:cubicBezTo>
                    <a:pt x="6252" y="4985"/>
                    <a:pt x="6252" y="4985"/>
                    <a:pt x="6252" y="4985"/>
                  </a:cubicBezTo>
                  <a:cubicBezTo>
                    <a:pt x="10232" y="4985"/>
                    <a:pt x="10232" y="4985"/>
                    <a:pt x="10232" y="4985"/>
                  </a:cubicBezTo>
                  <a:cubicBezTo>
                    <a:pt x="13642" y="4985"/>
                    <a:pt x="15347" y="5538"/>
                    <a:pt x="15347" y="8308"/>
                  </a:cubicBezTo>
                  <a:cubicBezTo>
                    <a:pt x="15347" y="10523"/>
                    <a:pt x="14779" y="11631"/>
                    <a:pt x="13074" y="12185"/>
                  </a:cubicBezTo>
                  <a:cubicBezTo>
                    <a:pt x="15347" y="17169"/>
                    <a:pt x="15347" y="17169"/>
                    <a:pt x="15347" y="17169"/>
                  </a:cubicBezTo>
                  <a:cubicBezTo>
                    <a:pt x="13074" y="17169"/>
                    <a:pt x="13074" y="17169"/>
                    <a:pt x="13074" y="17169"/>
                  </a:cubicBezTo>
                  <a:lnTo>
                    <a:pt x="10800" y="12738"/>
                  </a:lnTo>
                  <a:close/>
                  <a:moveTo>
                    <a:pt x="8526" y="10523"/>
                  </a:moveTo>
                  <a:cubicBezTo>
                    <a:pt x="10800" y="10523"/>
                    <a:pt x="10800" y="10523"/>
                    <a:pt x="10800" y="10523"/>
                  </a:cubicBezTo>
                  <a:cubicBezTo>
                    <a:pt x="12505" y="10523"/>
                    <a:pt x="13074" y="9969"/>
                    <a:pt x="13074" y="8861"/>
                  </a:cubicBezTo>
                  <a:cubicBezTo>
                    <a:pt x="13074" y="7200"/>
                    <a:pt x="11937" y="6646"/>
                    <a:pt x="10232" y="6646"/>
                  </a:cubicBezTo>
                  <a:cubicBezTo>
                    <a:pt x="8526" y="6646"/>
                    <a:pt x="8526" y="6646"/>
                    <a:pt x="8526" y="6646"/>
                  </a:cubicBezTo>
                  <a:lnTo>
                    <a:pt x="8526" y="10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169" name="Group 169"/>
          <p:cNvGrpSpPr/>
          <p:nvPr/>
        </p:nvGrpSpPr>
        <p:grpSpPr>
          <a:xfrm>
            <a:off x="382604" y="4788939"/>
            <a:ext cx="873849" cy="170180"/>
            <a:chOff x="0" y="0"/>
            <a:chExt cx="873848" cy="170179"/>
          </a:xfrm>
        </p:grpSpPr>
        <p:sp>
          <p:nvSpPr>
            <p:cNvPr id="161" name="Shape 161"/>
            <p:cNvSpPr/>
            <p:nvPr/>
          </p:nvSpPr>
          <p:spPr>
            <a:xfrm>
              <a:off x="686734" y="38662"/>
              <a:ext cx="7570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18" y="0"/>
                  </a:moveTo>
                  <a:cubicBezTo>
                    <a:pt x="16781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2" name="Shape 162"/>
            <p:cNvSpPr/>
            <p:nvPr/>
          </p:nvSpPr>
          <p:spPr>
            <a:xfrm>
              <a:off x="126829" y="0"/>
              <a:ext cx="32445" cy="168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1"/>
                    <a:pt x="874" y="20598"/>
                    <a:pt x="2996" y="20998"/>
                  </a:cubicBezTo>
                  <a:cubicBezTo>
                    <a:pt x="5119" y="21399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3" name="Shape 163"/>
            <p:cNvSpPr/>
            <p:nvPr/>
          </p:nvSpPr>
          <p:spPr>
            <a:xfrm>
              <a:off x="173230" y="35568"/>
              <a:ext cx="116039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2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2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4" name="Shape 164"/>
            <p:cNvSpPr/>
            <p:nvPr/>
          </p:nvSpPr>
          <p:spPr>
            <a:xfrm>
              <a:off x="0" y="35568"/>
              <a:ext cx="114578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5" y="17148"/>
                  </a:moveTo>
                  <a:cubicBezTo>
                    <a:pt x="7261" y="17148"/>
                    <a:pt x="6130" y="13762"/>
                    <a:pt x="6130" y="10878"/>
                  </a:cubicBezTo>
                  <a:cubicBezTo>
                    <a:pt x="6130" y="8025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0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5" name="Shape 165"/>
            <p:cNvSpPr/>
            <p:nvPr/>
          </p:nvSpPr>
          <p:spPr>
            <a:xfrm>
              <a:off x="301606" y="38662"/>
              <a:ext cx="11136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1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8" y="0"/>
                  </a:lnTo>
                  <a:lnTo>
                    <a:pt x="15198" y="13404"/>
                  </a:lnTo>
                  <a:cubicBezTo>
                    <a:pt x="15198" y="14689"/>
                    <a:pt x="14712" y="15621"/>
                    <a:pt x="13851" y="16200"/>
                  </a:cubicBezTo>
                  <a:cubicBezTo>
                    <a:pt x="12952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4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0" y="1318"/>
                    <a:pt x="20701" y="8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6" name="Shape 166"/>
            <p:cNvSpPr/>
            <p:nvPr/>
          </p:nvSpPr>
          <p:spPr>
            <a:xfrm>
              <a:off x="426889" y="-1"/>
              <a:ext cx="118963" cy="17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7"/>
                    <a:pt x="10765" y="8087"/>
                  </a:cubicBezTo>
                  <a:cubicBezTo>
                    <a:pt x="14435" y="8087"/>
                    <a:pt x="15588" y="10800"/>
                    <a:pt x="15588" y="13064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499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7" name="Shape 167"/>
            <p:cNvSpPr/>
            <p:nvPr/>
          </p:nvSpPr>
          <p:spPr>
            <a:xfrm>
              <a:off x="558359" y="35568"/>
              <a:ext cx="116040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577"/>
                  </a:moveTo>
                  <a:cubicBezTo>
                    <a:pt x="8234" y="4577"/>
                    <a:pt x="6558" y="6270"/>
                    <a:pt x="6344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4"/>
                    <a:pt x="20744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8" name="Shape 168"/>
            <p:cNvSpPr/>
            <p:nvPr/>
          </p:nvSpPr>
          <p:spPr>
            <a:xfrm>
              <a:off x="767163" y="35568"/>
              <a:ext cx="106686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6" y="13468"/>
                  </a:cubicBezTo>
                  <a:cubicBezTo>
                    <a:pt x="7844" y="12652"/>
                    <a:pt x="8887" y="12527"/>
                    <a:pt x="11128" y="12118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7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5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3" y="0"/>
                    <a:pt x="5062" y="628"/>
                    <a:pt x="3362" y="1789"/>
                  </a:cubicBezTo>
                  <a:cubicBezTo>
                    <a:pt x="1816" y="2825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6"/>
                    <a:pt x="0" y="14913"/>
                  </a:cubicBezTo>
                  <a:cubicBezTo>
                    <a:pt x="0" y="17236"/>
                    <a:pt x="889" y="18868"/>
                    <a:pt x="2589" y="19873"/>
                  </a:cubicBezTo>
                  <a:cubicBezTo>
                    <a:pt x="4134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170" name="Shape 170"/>
          <p:cNvSpPr/>
          <p:nvPr/>
        </p:nvSpPr>
        <p:spPr>
          <a:xfrm>
            <a:off x="285824" y="4772025"/>
            <a:ext cx="1105200" cy="222300"/>
          </a:xfrm>
          <a:prstGeom prst="rect">
            <a:avLst/>
          </a:prstGeom>
          <a:solidFill>
            <a:srgbClr val="29A7D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1" name="Shape 171"/>
          <p:cNvSpPr/>
          <p:nvPr/>
        </p:nvSpPr>
        <p:spPr>
          <a:xfrm>
            <a:off x="0" y="4733924"/>
            <a:ext cx="9144000" cy="409502"/>
          </a:xfrm>
          <a:prstGeom prst="rect">
            <a:avLst/>
          </a:prstGeom>
          <a:solidFill>
            <a:srgbClr val="29A7D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194" name="Group 194"/>
          <p:cNvGrpSpPr/>
          <p:nvPr/>
        </p:nvGrpSpPr>
        <p:grpSpPr>
          <a:xfrm>
            <a:off x="6134306" y="690927"/>
            <a:ext cx="2802125" cy="4452615"/>
            <a:chOff x="0" y="0"/>
            <a:chExt cx="2802124" cy="4452613"/>
          </a:xfrm>
        </p:grpSpPr>
        <p:sp>
          <p:nvSpPr>
            <p:cNvPr id="172" name="Shape 172"/>
            <p:cNvSpPr/>
            <p:nvPr/>
          </p:nvSpPr>
          <p:spPr>
            <a:xfrm>
              <a:off x="332534" y="995941"/>
              <a:ext cx="805538" cy="805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1416" fill="norm" stroke="1" extrusionOk="0">
                  <a:moveTo>
                    <a:pt x="10716" y="21416"/>
                  </a:moveTo>
                  <a:cubicBezTo>
                    <a:pt x="10247" y="21416"/>
                    <a:pt x="9745" y="21215"/>
                    <a:pt x="9410" y="20847"/>
                  </a:cubicBezTo>
                  <a:cubicBezTo>
                    <a:pt x="536" y="12006"/>
                    <a:pt x="536" y="12006"/>
                    <a:pt x="536" y="12006"/>
                  </a:cubicBezTo>
                  <a:cubicBezTo>
                    <a:pt x="201" y="11671"/>
                    <a:pt x="0" y="11202"/>
                    <a:pt x="0" y="10700"/>
                  </a:cubicBezTo>
                  <a:cubicBezTo>
                    <a:pt x="0" y="10197"/>
                    <a:pt x="201" y="9728"/>
                    <a:pt x="536" y="9394"/>
                  </a:cubicBezTo>
                  <a:cubicBezTo>
                    <a:pt x="9410" y="553"/>
                    <a:pt x="9410" y="553"/>
                    <a:pt x="9410" y="553"/>
                  </a:cubicBezTo>
                  <a:cubicBezTo>
                    <a:pt x="10113" y="-184"/>
                    <a:pt x="11285" y="-184"/>
                    <a:pt x="12022" y="553"/>
                  </a:cubicBezTo>
                  <a:cubicBezTo>
                    <a:pt x="20863" y="9394"/>
                    <a:pt x="20863" y="9394"/>
                    <a:pt x="20863" y="9394"/>
                  </a:cubicBezTo>
                  <a:cubicBezTo>
                    <a:pt x="21600" y="10097"/>
                    <a:pt x="21600" y="11302"/>
                    <a:pt x="20863" y="12006"/>
                  </a:cubicBezTo>
                  <a:cubicBezTo>
                    <a:pt x="12022" y="20847"/>
                    <a:pt x="12022" y="20847"/>
                    <a:pt x="12022" y="20847"/>
                  </a:cubicBezTo>
                  <a:cubicBezTo>
                    <a:pt x="11654" y="21215"/>
                    <a:pt x="11185" y="21416"/>
                    <a:pt x="10716" y="21416"/>
                  </a:cubicBezTo>
                  <a:close/>
                  <a:moveTo>
                    <a:pt x="4487" y="10700"/>
                  </a:moveTo>
                  <a:cubicBezTo>
                    <a:pt x="10716" y="16928"/>
                    <a:pt x="10716" y="16928"/>
                    <a:pt x="10716" y="16928"/>
                  </a:cubicBezTo>
                  <a:cubicBezTo>
                    <a:pt x="16945" y="10700"/>
                    <a:pt x="16945" y="10700"/>
                    <a:pt x="16945" y="10700"/>
                  </a:cubicBezTo>
                  <a:cubicBezTo>
                    <a:pt x="10716" y="4471"/>
                    <a:pt x="10716" y="4471"/>
                    <a:pt x="10716" y="4471"/>
                  </a:cubicBezTo>
                  <a:lnTo>
                    <a:pt x="4487" y="10700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3" name="Shape 173"/>
            <p:cNvSpPr/>
            <p:nvPr/>
          </p:nvSpPr>
          <p:spPr>
            <a:xfrm>
              <a:off x="0" y="1882694"/>
              <a:ext cx="805537" cy="805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1416" fill="norm" stroke="1" extrusionOk="0">
                  <a:moveTo>
                    <a:pt x="10716" y="21416"/>
                  </a:moveTo>
                  <a:cubicBezTo>
                    <a:pt x="10214" y="21416"/>
                    <a:pt x="9745" y="21215"/>
                    <a:pt x="9377" y="20880"/>
                  </a:cubicBezTo>
                  <a:cubicBezTo>
                    <a:pt x="536" y="12006"/>
                    <a:pt x="536" y="12006"/>
                    <a:pt x="536" y="12006"/>
                  </a:cubicBezTo>
                  <a:cubicBezTo>
                    <a:pt x="201" y="11671"/>
                    <a:pt x="0" y="11202"/>
                    <a:pt x="0" y="10700"/>
                  </a:cubicBezTo>
                  <a:cubicBezTo>
                    <a:pt x="0" y="10231"/>
                    <a:pt x="201" y="9728"/>
                    <a:pt x="536" y="9394"/>
                  </a:cubicBezTo>
                  <a:cubicBezTo>
                    <a:pt x="9377" y="553"/>
                    <a:pt x="9377" y="553"/>
                    <a:pt x="9377" y="553"/>
                  </a:cubicBezTo>
                  <a:cubicBezTo>
                    <a:pt x="10113" y="-184"/>
                    <a:pt x="11285" y="-184"/>
                    <a:pt x="12022" y="553"/>
                  </a:cubicBezTo>
                  <a:cubicBezTo>
                    <a:pt x="20863" y="9394"/>
                    <a:pt x="20863" y="9394"/>
                    <a:pt x="20863" y="9394"/>
                  </a:cubicBezTo>
                  <a:cubicBezTo>
                    <a:pt x="21600" y="10130"/>
                    <a:pt x="21600" y="11302"/>
                    <a:pt x="20863" y="12006"/>
                  </a:cubicBezTo>
                  <a:cubicBezTo>
                    <a:pt x="12022" y="20880"/>
                    <a:pt x="12022" y="20880"/>
                    <a:pt x="12022" y="20880"/>
                  </a:cubicBezTo>
                  <a:cubicBezTo>
                    <a:pt x="11654" y="21215"/>
                    <a:pt x="11185" y="21416"/>
                    <a:pt x="10716" y="21416"/>
                  </a:cubicBezTo>
                  <a:close/>
                  <a:moveTo>
                    <a:pt x="4487" y="10700"/>
                  </a:moveTo>
                  <a:cubicBezTo>
                    <a:pt x="10716" y="16928"/>
                    <a:pt x="10716" y="16928"/>
                    <a:pt x="10716" y="16928"/>
                  </a:cubicBezTo>
                  <a:cubicBezTo>
                    <a:pt x="16912" y="10700"/>
                    <a:pt x="16912" y="10700"/>
                    <a:pt x="16912" y="10700"/>
                  </a:cubicBezTo>
                  <a:cubicBezTo>
                    <a:pt x="10716" y="4504"/>
                    <a:pt x="10716" y="4504"/>
                    <a:pt x="10716" y="4504"/>
                  </a:cubicBezTo>
                  <a:lnTo>
                    <a:pt x="4487" y="10700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4" name="Shape 174"/>
            <p:cNvSpPr/>
            <p:nvPr/>
          </p:nvSpPr>
          <p:spPr>
            <a:xfrm>
              <a:off x="665068" y="1675466"/>
              <a:ext cx="139763" cy="609975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5" name="Shape 175"/>
            <p:cNvSpPr/>
            <p:nvPr/>
          </p:nvSpPr>
          <p:spPr>
            <a:xfrm>
              <a:off x="1664759" y="402714"/>
              <a:ext cx="139763" cy="1549575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6" name="Shape 176"/>
            <p:cNvSpPr/>
            <p:nvPr/>
          </p:nvSpPr>
          <p:spPr>
            <a:xfrm>
              <a:off x="332534" y="1397964"/>
              <a:ext cx="139763" cy="554400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7" name="Shape 177"/>
            <p:cNvSpPr/>
            <p:nvPr/>
          </p:nvSpPr>
          <p:spPr>
            <a:xfrm>
              <a:off x="665068" y="2285414"/>
              <a:ext cx="139763" cy="2167200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8" name="Shape 178"/>
            <p:cNvSpPr/>
            <p:nvPr/>
          </p:nvSpPr>
          <p:spPr>
            <a:xfrm>
              <a:off x="2329827" y="1731106"/>
              <a:ext cx="139763" cy="2712375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9" name="Shape 179"/>
            <p:cNvSpPr/>
            <p:nvPr/>
          </p:nvSpPr>
          <p:spPr>
            <a:xfrm>
              <a:off x="2662362" y="1397964"/>
              <a:ext cx="139763" cy="3045600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0" name="Shape 180"/>
            <p:cNvSpPr/>
            <p:nvPr/>
          </p:nvSpPr>
          <p:spPr>
            <a:xfrm>
              <a:off x="1997293" y="1397964"/>
              <a:ext cx="139763" cy="887400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1" name="Shape 181"/>
            <p:cNvSpPr/>
            <p:nvPr/>
          </p:nvSpPr>
          <p:spPr>
            <a:xfrm>
              <a:off x="1997293" y="2285414"/>
              <a:ext cx="139763" cy="2167200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2" name="Shape 182"/>
            <p:cNvSpPr/>
            <p:nvPr/>
          </p:nvSpPr>
          <p:spPr>
            <a:xfrm>
              <a:off x="997603" y="402714"/>
              <a:ext cx="139763" cy="995175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3" name="Shape 183"/>
            <p:cNvSpPr/>
            <p:nvPr/>
          </p:nvSpPr>
          <p:spPr>
            <a:xfrm>
              <a:off x="1996567" y="995273"/>
              <a:ext cx="805229" cy="806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3" h="21600" fill="norm" stroke="1" extrusionOk="0">
                  <a:moveTo>
                    <a:pt x="10617" y="21600"/>
                  </a:moveTo>
                  <a:cubicBezTo>
                    <a:pt x="10152" y="21600"/>
                    <a:pt x="9686" y="21398"/>
                    <a:pt x="9321" y="21026"/>
                  </a:cubicBezTo>
                  <a:cubicBezTo>
                    <a:pt x="548" y="12116"/>
                    <a:pt x="548" y="12116"/>
                    <a:pt x="548" y="12116"/>
                  </a:cubicBezTo>
                  <a:cubicBezTo>
                    <a:pt x="-183" y="11408"/>
                    <a:pt x="-183" y="10192"/>
                    <a:pt x="548" y="9484"/>
                  </a:cubicBezTo>
                  <a:cubicBezTo>
                    <a:pt x="9321" y="574"/>
                    <a:pt x="9321" y="574"/>
                    <a:pt x="9321" y="574"/>
                  </a:cubicBezTo>
                  <a:cubicBezTo>
                    <a:pt x="9686" y="202"/>
                    <a:pt x="10152" y="0"/>
                    <a:pt x="10617" y="0"/>
                  </a:cubicBezTo>
                  <a:cubicBezTo>
                    <a:pt x="11115" y="0"/>
                    <a:pt x="11581" y="202"/>
                    <a:pt x="11946" y="574"/>
                  </a:cubicBezTo>
                  <a:cubicBezTo>
                    <a:pt x="20719" y="9484"/>
                    <a:pt x="20719" y="9484"/>
                    <a:pt x="20719" y="9484"/>
                  </a:cubicBezTo>
                  <a:cubicBezTo>
                    <a:pt x="21417" y="10192"/>
                    <a:pt x="21417" y="11408"/>
                    <a:pt x="20719" y="12116"/>
                  </a:cubicBezTo>
                  <a:cubicBezTo>
                    <a:pt x="11946" y="21026"/>
                    <a:pt x="11946" y="21026"/>
                    <a:pt x="11946" y="21026"/>
                  </a:cubicBezTo>
                  <a:cubicBezTo>
                    <a:pt x="11581" y="21398"/>
                    <a:pt x="11115" y="21600"/>
                    <a:pt x="10617" y="21600"/>
                  </a:cubicBezTo>
                  <a:close/>
                  <a:moveTo>
                    <a:pt x="4469" y="10800"/>
                  </a:moveTo>
                  <a:cubicBezTo>
                    <a:pt x="10617" y="17078"/>
                    <a:pt x="10617" y="17078"/>
                    <a:pt x="10617" y="17078"/>
                  </a:cubicBezTo>
                  <a:cubicBezTo>
                    <a:pt x="16798" y="10800"/>
                    <a:pt x="16798" y="10800"/>
                    <a:pt x="16798" y="10800"/>
                  </a:cubicBezTo>
                  <a:cubicBezTo>
                    <a:pt x="10617" y="4522"/>
                    <a:pt x="10617" y="4522"/>
                    <a:pt x="10617" y="4522"/>
                  </a:cubicBezTo>
                  <a:lnTo>
                    <a:pt x="4469" y="10800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4" name="Shape 184"/>
            <p:cNvSpPr/>
            <p:nvPr/>
          </p:nvSpPr>
          <p:spPr>
            <a:xfrm>
              <a:off x="1019169" y="735159"/>
              <a:ext cx="451471" cy="3708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4944" y="0"/>
                  </a:lnTo>
                  <a:lnTo>
                    <a:pt x="14944" y="8045"/>
                  </a:lnTo>
                  <a:lnTo>
                    <a:pt x="4693" y="6806"/>
                  </a:lnTo>
                  <a:lnTo>
                    <a:pt x="0" y="7377"/>
                  </a:lnTo>
                  <a:lnTo>
                    <a:pt x="14944" y="9196"/>
                  </a:lnTo>
                  <a:lnTo>
                    <a:pt x="14944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5" name="Shape 185"/>
            <p:cNvSpPr/>
            <p:nvPr/>
          </p:nvSpPr>
          <p:spPr>
            <a:xfrm>
              <a:off x="1470665" y="1882694"/>
              <a:ext cx="666403" cy="805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6" fill="norm" stroke="1" extrusionOk="0">
                  <a:moveTo>
                    <a:pt x="20906" y="9394"/>
                  </a:moveTo>
                  <a:cubicBezTo>
                    <a:pt x="17068" y="6212"/>
                    <a:pt x="17068" y="6212"/>
                    <a:pt x="17068" y="6212"/>
                  </a:cubicBezTo>
                  <a:cubicBezTo>
                    <a:pt x="10126" y="553"/>
                    <a:pt x="10126" y="553"/>
                    <a:pt x="10126" y="553"/>
                  </a:cubicBezTo>
                  <a:cubicBezTo>
                    <a:pt x="9269" y="-184"/>
                    <a:pt x="7840" y="-184"/>
                    <a:pt x="6941" y="553"/>
                  </a:cubicBezTo>
                  <a:cubicBezTo>
                    <a:pt x="0" y="6212"/>
                    <a:pt x="0" y="6212"/>
                    <a:pt x="0" y="6212"/>
                  </a:cubicBezTo>
                  <a:cubicBezTo>
                    <a:pt x="0" y="15187"/>
                    <a:pt x="0" y="15187"/>
                    <a:pt x="0" y="15187"/>
                  </a:cubicBezTo>
                  <a:cubicBezTo>
                    <a:pt x="6941" y="20880"/>
                    <a:pt x="6941" y="20880"/>
                    <a:pt x="6941" y="20880"/>
                  </a:cubicBezTo>
                  <a:cubicBezTo>
                    <a:pt x="7350" y="21215"/>
                    <a:pt x="7921" y="21416"/>
                    <a:pt x="8534" y="21416"/>
                  </a:cubicBezTo>
                  <a:cubicBezTo>
                    <a:pt x="9146" y="21416"/>
                    <a:pt x="9718" y="21215"/>
                    <a:pt x="10126" y="20880"/>
                  </a:cubicBezTo>
                  <a:cubicBezTo>
                    <a:pt x="17068" y="15187"/>
                    <a:pt x="17068" y="15187"/>
                    <a:pt x="17068" y="15187"/>
                  </a:cubicBezTo>
                  <a:cubicBezTo>
                    <a:pt x="20906" y="12006"/>
                    <a:pt x="20906" y="12006"/>
                    <a:pt x="20906" y="12006"/>
                  </a:cubicBezTo>
                  <a:cubicBezTo>
                    <a:pt x="21355" y="11671"/>
                    <a:pt x="21600" y="11202"/>
                    <a:pt x="21600" y="10700"/>
                  </a:cubicBezTo>
                  <a:cubicBezTo>
                    <a:pt x="21600" y="10231"/>
                    <a:pt x="21355" y="9728"/>
                    <a:pt x="20906" y="9394"/>
                  </a:cubicBezTo>
                  <a:close/>
                  <a:moveTo>
                    <a:pt x="8534" y="16928"/>
                  </a:moveTo>
                  <a:cubicBezTo>
                    <a:pt x="939" y="10700"/>
                    <a:pt x="939" y="10700"/>
                    <a:pt x="939" y="10700"/>
                  </a:cubicBezTo>
                  <a:cubicBezTo>
                    <a:pt x="8534" y="4504"/>
                    <a:pt x="8534" y="4504"/>
                    <a:pt x="8534" y="4504"/>
                  </a:cubicBezTo>
                  <a:cubicBezTo>
                    <a:pt x="16129" y="10700"/>
                    <a:pt x="16129" y="10700"/>
                    <a:pt x="16129" y="10700"/>
                  </a:cubicBezTo>
                  <a:lnTo>
                    <a:pt x="8534" y="16928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6" name="Shape 186"/>
            <p:cNvSpPr/>
            <p:nvPr/>
          </p:nvSpPr>
          <p:spPr>
            <a:xfrm>
              <a:off x="1331528" y="2116409"/>
              <a:ext cx="139088" cy="33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0800" y="4498"/>
                  </a:lnTo>
                  <a:lnTo>
                    <a:pt x="0" y="0"/>
                  </a:lnTo>
                  <a:lnTo>
                    <a:pt x="0" y="1264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7" name="Shape 187"/>
            <p:cNvSpPr/>
            <p:nvPr/>
          </p:nvSpPr>
          <p:spPr>
            <a:xfrm>
              <a:off x="997603" y="0"/>
              <a:ext cx="806207" cy="805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1416" fill="norm" stroke="1" extrusionOk="0">
                  <a:moveTo>
                    <a:pt x="10716" y="21416"/>
                  </a:moveTo>
                  <a:cubicBezTo>
                    <a:pt x="10247" y="21416"/>
                    <a:pt x="9778" y="21215"/>
                    <a:pt x="9410" y="20880"/>
                  </a:cubicBezTo>
                  <a:cubicBezTo>
                    <a:pt x="569" y="12006"/>
                    <a:pt x="569" y="12006"/>
                    <a:pt x="569" y="12006"/>
                  </a:cubicBezTo>
                  <a:cubicBezTo>
                    <a:pt x="201" y="11671"/>
                    <a:pt x="0" y="11202"/>
                    <a:pt x="0" y="10700"/>
                  </a:cubicBezTo>
                  <a:cubicBezTo>
                    <a:pt x="0" y="10231"/>
                    <a:pt x="201" y="9728"/>
                    <a:pt x="569" y="9394"/>
                  </a:cubicBezTo>
                  <a:cubicBezTo>
                    <a:pt x="9410" y="553"/>
                    <a:pt x="9410" y="553"/>
                    <a:pt x="9410" y="553"/>
                  </a:cubicBezTo>
                  <a:cubicBezTo>
                    <a:pt x="10113" y="-184"/>
                    <a:pt x="11319" y="-184"/>
                    <a:pt x="12022" y="553"/>
                  </a:cubicBezTo>
                  <a:cubicBezTo>
                    <a:pt x="20863" y="9394"/>
                    <a:pt x="20863" y="9394"/>
                    <a:pt x="20863" y="9394"/>
                  </a:cubicBezTo>
                  <a:cubicBezTo>
                    <a:pt x="21600" y="10130"/>
                    <a:pt x="21600" y="11302"/>
                    <a:pt x="20863" y="12006"/>
                  </a:cubicBezTo>
                  <a:cubicBezTo>
                    <a:pt x="12022" y="20880"/>
                    <a:pt x="12022" y="20880"/>
                    <a:pt x="12022" y="20880"/>
                  </a:cubicBezTo>
                  <a:cubicBezTo>
                    <a:pt x="11654" y="21215"/>
                    <a:pt x="11185" y="21416"/>
                    <a:pt x="10716" y="21416"/>
                  </a:cubicBezTo>
                  <a:close/>
                  <a:moveTo>
                    <a:pt x="4487" y="10700"/>
                  </a:moveTo>
                  <a:cubicBezTo>
                    <a:pt x="10716" y="16928"/>
                    <a:pt x="10716" y="16928"/>
                    <a:pt x="10716" y="16928"/>
                  </a:cubicBezTo>
                  <a:cubicBezTo>
                    <a:pt x="16945" y="10700"/>
                    <a:pt x="16945" y="10700"/>
                    <a:pt x="16945" y="10700"/>
                  </a:cubicBezTo>
                  <a:cubicBezTo>
                    <a:pt x="10716" y="4504"/>
                    <a:pt x="10716" y="4504"/>
                    <a:pt x="10716" y="4504"/>
                  </a:cubicBezTo>
                  <a:lnTo>
                    <a:pt x="4487" y="10700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8" name="Shape 188"/>
            <p:cNvSpPr/>
            <p:nvPr/>
          </p:nvSpPr>
          <p:spPr>
            <a:xfrm>
              <a:off x="0" y="1882692"/>
              <a:ext cx="665053" cy="25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2" fill="norm" stroke="1" extrusionOk="0">
                  <a:moveTo>
                    <a:pt x="21600" y="1959"/>
                  </a:moveTo>
                  <a:cubicBezTo>
                    <a:pt x="14686" y="174"/>
                    <a:pt x="14686" y="174"/>
                    <a:pt x="14686" y="174"/>
                  </a:cubicBezTo>
                  <a:cubicBezTo>
                    <a:pt x="13786" y="-58"/>
                    <a:pt x="12354" y="-58"/>
                    <a:pt x="11454" y="174"/>
                  </a:cubicBezTo>
                  <a:cubicBezTo>
                    <a:pt x="654" y="2963"/>
                    <a:pt x="654" y="2963"/>
                    <a:pt x="654" y="2963"/>
                  </a:cubicBezTo>
                  <a:cubicBezTo>
                    <a:pt x="245" y="3068"/>
                    <a:pt x="0" y="3227"/>
                    <a:pt x="0" y="3375"/>
                  </a:cubicBezTo>
                  <a:cubicBezTo>
                    <a:pt x="0" y="21542"/>
                    <a:pt x="0" y="21542"/>
                    <a:pt x="0" y="21542"/>
                  </a:cubicBezTo>
                  <a:cubicBezTo>
                    <a:pt x="4541" y="21542"/>
                    <a:pt x="4541" y="21542"/>
                    <a:pt x="4541" y="21542"/>
                  </a:cubicBezTo>
                  <a:cubicBezTo>
                    <a:pt x="4541" y="4790"/>
                    <a:pt x="4541" y="4790"/>
                    <a:pt x="4541" y="4790"/>
                  </a:cubicBezTo>
                  <a:cubicBezTo>
                    <a:pt x="10800" y="6406"/>
                    <a:pt x="10800" y="6406"/>
                    <a:pt x="10800" y="6406"/>
                  </a:cubicBezTo>
                  <a:cubicBezTo>
                    <a:pt x="10800" y="21468"/>
                    <a:pt x="10800" y="21468"/>
                    <a:pt x="10800" y="21468"/>
                  </a:cubicBezTo>
                  <a:cubicBezTo>
                    <a:pt x="15341" y="21468"/>
                    <a:pt x="15341" y="21468"/>
                    <a:pt x="15341" y="21468"/>
                  </a:cubicBezTo>
                  <a:cubicBezTo>
                    <a:pt x="15341" y="6406"/>
                    <a:pt x="15341" y="6406"/>
                    <a:pt x="15341" y="6406"/>
                  </a:cubicBezTo>
                  <a:cubicBezTo>
                    <a:pt x="21600" y="4790"/>
                    <a:pt x="21600" y="4790"/>
                    <a:pt x="21600" y="4790"/>
                  </a:cubicBezTo>
                  <a:lnTo>
                    <a:pt x="21600" y="1959"/>
                  </a:lnTo>
                  <a:close/>
                  <a:moveTo>
                    <a:pt x="13091" y="5339"/>
                  </a:moveTo>
                  <a:cubicBezTo>
                    <a:pt x="5482" y="3375"/>
                    <a:pt x="5482" y="3375"/>
                    <a:pt x="5482" y="3375"/>
                  </a:cubicBezTo>
                  <a:cubicBezTo>
                    <a:pt x="13091" y="1421"/>
                    <a:pt x="13091" y="1421"/>
                    <a:pt x="13091" y="1421"/>
                  </a:cubicBezTo>
                  <a:cubicBezTo>
                    <a:pt x="20659" y="3375"/>
                    <a:pt x="20659" y="3375"/>
                    <a:pt x="20659" y="3375"/>
                  </a:cubicBezTo>
                  <a:lnTo>
                    <a:pt x="13091" y="5339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9" name="Shape 189"/>
            <p:cNvSpPr/>
            <p:nvPr/>
          </p:nvSpPr>
          <p:spPr>
            <a:xfrm>
              <a:off x="665068" y="2116409"/>
              <a:ext cx="139764" cy="33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9672"/>
                    <a:pt x="20432" y="8463"/>
                    <a:pt x="18486" y="765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8486" y="13943"/>
                    <a:pt x="18486" y="13943"/>
                    <a:pt x="18486" y="13943"/>
                  </a:cubicBezTo>
                  <a:cubicBezTo>
                    <a:pt x="20432" y="13137"/>
                    <a:pt x="21600" y="12009"/>
                    <a:pt x="21600" y="10800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0" name="Shape 190"/>
            <p:cNvSpPr/>
            <p:nvPr/>
          </p:nvSpPr>
          <p:spPr>
            <a:xfrm>
              <a:off x="997603" y="1397964"/>
              <a:ext cx="139763" cy="3045600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1" name="Shape 191"/>
            <p:cNvSpPr/>
            <p:nvPr/>
          </p:nvSpPr>
          <p:spPr>
            <a:xfrm>
              <a:off x="997603" y="1229655"/>
              <a:ext cx="140485" cy="33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5" h="21600" fill="norm" stroke="1" extrusionOk="0">
                  <a:moveTo>
                    <a:pt x="17538" y="76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7538" y="13943"/>
                    <a:pt x="17538" y="13943"/>
                    <a:pt x="17538" y="13943"/>
                  </a:cubicBezTo>
                  <a:cubicBezTo>
                    <a:pt x="21600" y="12251"/>
                    <a:pt x="21600" y="9349"/>
                    <a:pt x="17538" y="7657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2" name="Shape 192"/>
            <p:cNvSpPr/>
            <p:nvPr/>
          </p:nvSpPr>
          <p:spPr>
            <a:xfrm>
              <a:off x="1137434" y="1839546"/>
              <a:ext cx="194002" cy="549225"/>
            </a:xfrm>
            <a:prstGeom prst="rect">
              <a:avLst/>
            </a:prstGeom>
            <a:solidFill>
              <a:srgbClr val="29A7D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3" name="Shape 193"/>
            <p:cNvSpPr/>
            <p:nvPr/>
          </p:nvSpPr>
          <p:spPr>
            <a:xfrm>
              <a:off x="1664759" y="2617859"/>
              <a:ext cx="139763" cy="1834650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382604" y="4788939"/>
            <a:ext cx="873849" cy="170180"/>
            <a:chOff x="0" y="0"/>
            <a:chExt cx="873848" cy="170179"/>
          </a:xfrm>
        </p:grpSpPr>
        <p:sp>
          <p:nvSpPr>
            <p:cNvPr id="2" name="Shape 2"/>
            <p:cNvSpPr/>
            <p:nvPr/>
          </p:nvSpPr>
          <p:spPr>
            <a:xfrm>
              <a:off x="686734" y="38662"/>
              <a:ext cx="7570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18" y="0"/>
                  </a:moveTo>
                  <a:cubicBezTo>
                    <a:pt x="16781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" name="Shape 3"/>
            <p:cNvSpPr/>
            <p:nvPr/>
          </p:nvSpPr>
          <p:spPr>
            <a:xfrm>
              <a:off x="126829" y="0"/>
              <a:ext cx="32445" cy="168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1"/>
                    <a:pt x="874" y="20598"/>
                    <a:pt x="2996" y="20998"/>
                  </a:cubicBezTo>
                  <a:cubicBezTo>
                    <a:pt x="5119" y="21399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" name="Shape 4"/>
            <p:cNvSpPr/>
            <p:nvPr/>
          </p:nvSpPr>
          <p:spPr>
            <a:xfrm>
              <a:off x="173230" y="35568"/>
              <a:ext cx="116039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2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2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" name="Shape 5"/>
            <p:cNvSpPr/>
            <p:nvPr/>
          </p:nvSpPr>
          <p:spPr>
            <a:xfrm>
              <a:off x="0" y="35568"/>
              <a:ext cx="114578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5" y="17148"/>
                  </a:moveTo>
                  <a:cubicBezTo>
                    <a:pt x="7261" y="17148"/>
                    <a:pt x="6130" y="13762"/>
                    <a:pt x="6130" y="10878"/>
                  </a:cubicBezTo>
                  <a:cubicBezTo>
                    <a:pt x="6130" y="8025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0" y="17148"/>
                    <a:pt x="11055" y="17148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" name="Shape 6"/>
            <p:cNvSpPr/>
            <p:nvPr/>
          </p:nvSpPr>
          <p:spPr>
            <a:xfrm>
              <a:off x="301606" y="38662"/>
              <a:ext cx="11136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1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8" y="0"/>
                  </a:lnTo>
                  <a:lnTo>
                    <a:pt x="15198" y="13404"/>
                  </a:lnTo>
                  <a:cubicBezTo>
                    <a:pt x="15198" y="14689"/>
                    <a:pt x="14712" y="15621"/>
                    <a:pt x="13851" y="16200"/>
                  </a:cubicBezTo>
                  <a:cubicBezTo>
                    <a:pt x="12952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4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0" y="1318"/>
                    <a:pt x="20701" y="804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" name="Shape 7"/>
            <p:cNvSpPr/>
            <p:nvPr/>
          </p:nvSpPr>
          <p:spPr>
            <a:xfrm>
              <a:off x="426889" y="-1"/>
              <a:ext cx="118963" cy="17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7"/>
                    <a:pt x="10765" y="8087"/>
                  </a:cubicBezTo>
                  <a:cubicBezTo>
                    <a:pt x="14435" y="8087"/>
                    <a:pt x="15588" y="10800"/>
                    <a:pt x="15588" y="13064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499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" name="Shape 8"/>
            <p:cNvSpPr/>
            <p:nvPr/>
          </p:nvSpPr>
          <p:spPr>
            <a:xfrm>
              <a:off x="558359" y="35568"/>
              <a:ext cx="116040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577"/>
                  </a:moveTo>
                  <a:cubicBezTo>
                    <a:pt x="8234" y="4577"/>
                    <a:pt x="6558" y="6270"/>
                    <a:pt x="6344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4"/>
                    <a:pt x="20744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" name="Shape 9"/>
            <p:cNvSpPr/>
            <p:nvPr/>
          </p:nvSpPr>
          <p:spPr>
            <a:xfrm>
              <a:off x="767163" y="35568"/>
              <a:ext cx="106686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6" y="13468"/>
                  </a:cubicBezTo>
                  <a:cubicBezTo>
                    <a:pt x="7844" y="12652"/>
                    <a:pt x="8887" y="12527"/>
                    <a:pt x="11128" y="12118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7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5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3" y="0"/>
                    <a:pt x="5062" y="628"/>
                    <a:pt x="3362" y="1789"/>
                  </a:cubicBezTo>
                  <a:cubicBezTo>
                    <a:pt x="1816" y="2825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6"/>
                    <a:pt x="0" y="14913"/>
                  </a:cubicBezTo>
                  <a:cubicBezTo>
                    <a:pt x="0" y="17236"/>
                    <a:pt x="889" y="18868"/>
                    <a:pt x="2589" y="19873"/>
                  </a:cubicBezTo>
                  <a:cubicBezTo>
                    <a:pt x="4134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11" name="Shape 11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7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" name="Shape 12"/>
          <p:cNvSpPr/>
          <p:nvPr/>
        </p:nvSpPr>
        <p:spPr>
          <a:xfrm>
            <a:off x="5620775" y="4855410"/>
            <a:ext cx="2895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7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© Cloudera, Inc. All rights reserved.</a:t>
            </a: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274391" y="342900"/>
            <a:ext cx="8487300" cy="59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74" tIns="68574" rIns="68574" bIns="68574">
            <a:normAutofit fontScale="100000" lnSpcReduction="0"/>
          </a:bodyPr>
          <a:lstStyle/>
          <a:p>
            <a:pPr/>
            <a:r>
              <a:t>Click to add title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284632" y="1076325"/>
            <a:ext cx="8487301" cy="357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74" tIns="68574" rIns="68574" bIns="68574">
            <a:normAutofit fontScale="100000" lnSpcReduction="0"/>
          </a:bodyPr>
          <a:lstStyle/>
          <a:p>
            <a:pPr/>
            <a:r>
              <a:t>Click to add text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9A7DE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9A7DE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9A7DE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9A7DE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9A7DE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9A7DE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9A7DE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9A7DE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9A7DE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127000" marR="0" indent="-25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5586"/>
        </a:buClr>
        <a:buSzPct val="8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595B59"/>
          </a:solidFill>
          <a:uFillTx/>
          <a:latin typeface="Calibri"/>
          <a:ea typeface="Calibri"/>
          <a:cs typeface="Calibri"/>
          <a:sym typeface="Calibri"/>
        </a:defRPr>
      </a:lvl1pPr>
      <a:lvl2pPr marL="342900" marR="0" indent="-381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5586"/>
        </a:buClr>
        <a:buSzPct val="8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595B59"/>
          </a:solidFill>
          <a:uFillTx/>
          <a:latin typeface="Calibri"/>
          <a:ea typeface="Calibri"/>
          <a:cs typeface="Calibri"/>
          <a:sym typeface="Calibri"/>
        </a:defRPr>
      </a:lvl2pPr>
      <a:lvl3pPr marL="647700" marR="0" indent="-381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5586"/>
        </a:buClr>
        <a:buSzPct val="8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595B59"/>
          </a:solidFill>
          <a:uFillTx/>
          <a:latin typeface="Calibri"/>
          <a:ea typeface="Calibri"/>
          <a:cs typeface="Calibri"/>
          <a:sym typeface="Calibri"/>
        </a:defRPr>
      </a:lvl3pPr>
      <a:lvl4pPr marL="901700" marR="0" indent="-25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5586"/>
        </a:buClr>
        <a:buSzPct val="8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595B59"/>
          </a:solidFill>
          <a:uFillTx/>
          <a:latin typeface="Calibri"/>
          <a:ea typeface="Calibri"/>
          <a:cs typeface="Calibri"/>
          <a:sym typeface="Calibri"/>
        </a:defRPr>
      </a:lvl4pPr>
      <a:lvl5pPr marL="1206500" marR="0" indent="-381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5586"/>
        </a:buClr>
        <a:buSzPct val="8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595B59"/>
          </a:solidFill>
          <a:uFillTx/>
          <a:latin typeface="Calibri"/>
          <a:ea typeface="Calibri"/>
          <a:cs typeface="Calibri"/>
          <a:sym typeface="Calibri"/>
        </a:defRPr>
      </a:lvl5pPr>
      <a:lvl6pPr marL="1917700" marR="0" indent="-10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5586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595B59"/>
          </a:solidFill>
          <a:uFillTx/>
          <a:latin typeface="Calibri"/>
          <a:ea typeface="Calibri"/>
          <a:cs typeface="Calibri"/>
          <a:sym typeface="Calibri"/>
        </a:defRPr>
      </a:lvl6pPr>
      <a:lvl7pPr marL="2260600" marR="0" indent="-10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5586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595B59"/>
          </a:solidFill>
          <a:uFillTx/>
          <a:latin typeface="Calibri"/>
          <a:ea typeface="Calibri"/>
          <a:cs typeface="Calibri"/>
          <a:sym typeface="Calibri"/>
        </a:defRPr>
      </a:lvl7pPr>
      <a:lvl8pPr marL="2603500" marR="0" indent="-10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5586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595B59"/>
          </a:solidFill>
          <a:uFillTx/>
          <a:latin typeface="Calibri"/>
          <a:ea typeface="Calibri"/>
          <a:cs typeface="Calibri"/>
          <a:sym typeface="Calibri"/>
        </a:defRPr>
      </a:lvl8pPr>
      <a:lvl9pPr marL="2946400" marR="0" indent="-10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5586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595B59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.jpeg"/><Relationship Id="rId3" Type="http://schemas.openxmlformats.org/officeDocument/2006/relationships/image" Target="../media/image7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13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7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8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2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2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9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2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9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7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0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2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hyperlink" Target="http://blog.cloudera.com/blog/2015/09/introduction-to-hdfs-erasure-coding-in-apache-hadoop/" TargetMode="External"/><Relationship Id="rId3" Type="http://schemas.openxmlformats.org/officeDocument/2006/relationships/hyperlink" Target="https://issues.apache.org/jira/browse/YARN-2915" TargetMode="External"/><Relationship Id="rId4" Type="http://schemas.openxmlformats.org/officeDocument/2006/relationships/hyperlink" Target="http://www.slideshare.net/vsaxenavarun/application-timeline-server-past-present-and-future-53021735" TargetMode="External"/><Relationship Id="rId5" Type="http://schemas.openxmlformats.org/officeDocument/2006/relationships/hyperlink" Target="https://issues.apache.org/jira/browse/HDFS-6440" TargetMode="External"/><Relationship Id="rId6" Type="http://schemas.openxmlformats.org/officeDocument/2006/relationships/hyperlink" Target="http://blog.cloudera.com/blog/2016/10/how-to-use-the-new-hdfs-intra-datanode-disk-balancer-in-apache-hadoop/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9" name="Shape 1069"/>
          <p:cNvSpPr/>
          <p:nvPr>
            <p:ph type="title"/>
          </p:nvPr>
        </p:nvSpPr>
        <p:spPr>
          <a:xfrm>
            <a:off x="308623" y="1762874"/>
            <a:ext cx="5523302" cy="1834501"/>
          </a:xfrm>
          <a:prstGeom prst="rect">
            <a:avLst/>
          </a:prstGeom>
        </p:spPr>
        <p:txBody>
          <a:bodyPr/>
          <a:lstStyle/>
          <a:p>
            <a:pPr/>
            <a:r>
              <a:t>Hadoop 3</a:t>
            </a:r>
          </a:p>
        </p:txBody>
      </p:sp>
      <p:sp>
        <p:nvSpPr>
          <p:cNvPr id="1070" name="Shape 1070"/>
          <p:cNvSpPr/>
          <p:nvPr>
            <p:ph type="body" sz="quarter" idx="1"/>
          </p:nvPr>
        </p:nvSpPr>
        <p:spPr>
          <a:xfrm>
            <a:off x="308623" y="3485000"/>
            <a:ext cx="5523302" cy="7848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25" name="Shape 1125"/>
          <p:cNvSpPr/>
          <p:nvPr>
            <p:ph type="body" sz="quarter" idx="1"/>
          </p:nvPr>
        </p:nvSpPr>
        <p:spPr>
          <a:xfrm>
            <a:off x="284632" y="3476625"/>
            <a:ext cx="2649902" cy="11274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t>Storage: reduce storage cost</a:t>
            </a:r>
          </a:p>
          <a:p>
            <a:pPr>
              <a:spcBef>
                <a:spcPts val="0"/>
              </a:spcBef>
            </a:pPr>
            <a:r>
              <a:t>Compute: much larger cluster</a:t>
            </a:r>
          </a:p>
        </p:txBody>
      </p:sp>
      <p:sp>
        <p:nvSpPr>
          <p:cNvPr id="1126" name="Shape 1126"/>
          <p:cNvSpPr/>
          <p:nvPr>
            <p:ph type="title"/>
          </p:nvPr>
        </p:nvSpPr>
        <p:spPr>
          <a:xfrm>
            <a:off x="274391" y="342899"/>
            <a:ext cx="8487300" cy="594002"/>
          </a:xfrm>
          <a:prstGeom prst="rect">
            <a:avLst/>
          </a:prstGeom>
        </p:spPr>
        <p:txBody>
          <a:bodyPr/>
          <a:lstStyle/>
          <a:p>
            <a:pPr/>
            <a:r>
              <a:t>Well, data itself is a problem ...</a:t>
            </a:r>
          </a:p>
        </p:txBody>
      </p:sp>
      <p:sp>
        <p:nvSpPr>
          <p:cNvPr id="1127" name="Shape 1127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3D3D3D"/>
                </a:solidFill>
              </a:defRPr>
            </a:pPr>
            <a:r>
              <a:t>High availability</a:t>
            </a:r>
          </a:p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3D3D3D"/>
                </a:solidFill>
              </a:defRPr>
            </a:pPr>
            <a:r>
              <a:t>High performance</a:t>
            </a:r>
          </a:p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3D3D3D"/>
                </a:solidFill>
              </a:defRPr>
            </a:pPr>
            <a:r>
              <a:t>Seamless experience</a:t>
            </a:r>
          </a:p>
        </p:txBody>
      </p:sp>
      <p:sp>
        <p:nvSpPr>
          <p:cNvPr id="1128" name="Shape 1128"/>
          <p:cNvSpPr/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3D3D3D"/>
                </a:solidFill>
              </a:defRPr>
            </a:pPr>
            <a:r>
              <a:t>More cloud usage</a:t>
            </a:r>
          </a:p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3D3D3D"/>
                </a:solidFill>
              </a:defRPr>
            </a:pPr>
            <a:r>
              <a:t>Ease of development</a:t>
            </a:r>
          </a:p>
        </p:txBody>
      </p:sp>
      <p:sp>
        <p:nvSpPr>
          <p:cNvPr id="1129" name="Shape 1129"/>
          <p:cNvSpPr/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658368">
              <a:spcBef>
                <a:spcPts val="0"/>
              </a:spcBef>
              <a:buClrTx/>
              <a:buSzTx/>
              <a:buFontTx/>
              <a:buNone/>
              <a:defRPr sz="1224">
                <a:solidFill>
                  <a:srgbClr val="29A7DE"/>
                </a:solidFill>
              </a:defRPr>
            </a:lvl1pPr>
          </a:lstStyle>
          <a:p>
            <a:pPr/>
            <a:r>
              <a:t>Clusters becoming larger</a:t>
            </a:r>
          </a:p>
        </p:txBody>
      </p:sp>
      <p:sp>
        <p:nvSpPr>
          <p:cNvPr id="1130" name="Shape 1130"/>
          <p:cNvSpPr/>
          <p:nvPr>
            <p:ph type="body" idx="16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658368">
              <a:spcBef>
                <a:spcPts val="0"/>
              </a:spcBef>
              <a:buClrTx/>
              <a:buSzTx/>
              <a:buFontTx/>
              <a:buNone/>
              <a:defRPr sz="1224">
                <a:solidFill>
                  <a:srgbClr val="29A7DE"/>
                </a:solidFill>
              </a:defRPr>
            </a:lvl1pPr>
          </a:lstStyle>
          <a:p>
            <a:pPr/>
            <a:r>
              <a:t>More enterprise adoption</a:t>
            </a:r>
          </a:p>
        </p:txBody>
      </p:sp>
      <p:sp>
        <p:nvSpPr>
          <p:cNvPr id="1131" name="Shape 1131"/>
          <p:cNvSpPr/>
          <p:nvPr>
            <p:ph type="body" idx="17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658368">
              <a:spcBef>
                <a:spcPts val="0"/>
              </a:spcBef>
              <a:buClrTx/>
              <a:buSzTx/>
              <a:buFontTx/>
              <a:buNone/>
              <a:defRPr sz="1224">
                <a:solidFill>
                  <a:srgbClr val="29A7DE"/>
                </a:solidFill>
              </a:defRPr>
            </a:lvl1pPr>
          </a:lstStyle>
          <a:p>
            <a:pPr/>
            <a:r>
              <a:t>New applications</a:t>
            </a:r>
          </a:p>
        </p:txBody>
      </p:sp>
      <p:pic>
        <p:nvPicPr>
          <p:cNvPr id="1132" name="PlaceholderImage.png"/>
          <p:cNvPicPr>
            <a:picLocks noChangeAspect="1"/>
          </p:cNvPicPr>
          <p:nvPr>
            <p:ph type="pic" idx="18"/>
          </p:nvPr>
        </p:nvPicPr>
        <p:blipFill>
          <a:blip r:embed="rId3">
            <a:alphaModFix amt="0"/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133" name="PlaceholderImage.png"/>
          <p:cNvPicPr>
            <a:picLocks noChangeAspect="1"/>
          </p:cNvPicPr>
          <p:nvPr>
            <p:ph type="pic" idx="19"/>
          </p:nvPr>
        </p:nvPicPr>
        <p:blipFill>
          <a:blip r:embed="rId3">
            <a:alphaModFix amt="0"/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134" name="PlaceholderImage.png"/>
          <p:cNvPicPr>
            <a:picLocks noChangeAspect="1"/>
          </p:cNvPicPr>
          <p:nvPr>
            <p:ph type="pic" idx="20"/>
          </p:nvPr>
        </p:nvPicPr>
        <p:blipFill>
          <a:blip r:embed="rId3">
            <a:alphaModFix amt="0"/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135" name="Shape 1135"/>
          <p:cNvSpPr/>
          <p:nvPr/>
        </p:nvSpPr>
        <p:spPr>
          <a:xfrm>
            <a:off x="6350286" y="1343424"/>
            <a:ext cx="1180736" cy="834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014" y="21600"/>
                </a:moveTo>
                <a:lnTo>
                  <a:pt x="4586" y="21600"/>
                </a:lnTo>
                <a:lnTo>
                  <a:pt x="4059" y="21544"/>
                </a:lnTo>
                <a:lnTo>
                  <a:pt x="3538" y="21442"/>
                </a:lnTo>
                <a:lnTo>
                  <a:pt x="3090" y="21283"/>
                </a:lnTo>
                <a:lnTo>
                  <a:pt x="2642" y="21078"/>
                </a:lnTo>
                <a:lnTo>
                  <a:pt x="2234" y="20808"/>
                </a:lnTo>
                <a:lnTo>
                  <a:pt x="1865" y="20547"/>
                </a:lnTo>
                <a:lnTo>
                  <a:pt x="1529" y="20175"/>
                </a:lnTo>
                <a:lnTo>
                  <a:pt x="1232" y="19802"/>
                </a:lnTo>
                <a:lnTo>
                  <a:pt x="969" y="19337"/>
                </a:lnTo>
                <a:lnTo>
                  <a:pt x="712" y="18862"/>
                </a:lnTo>
                <a:lnTo>
                  <a:pt x="521" y="18331"/>
                </a:lnTo>
                <a:lnTo>
                  <a:pt x="336" y="17753"/>
                </a:lnTo>
                <a:lnTo>
                  <a:pt x="224" y="17120"/>
                </a:lnTo>
                <a:lnTo>
                  <a:pt x="112" y="16440"/>
                </a:lnTo>
                <a:lnTo>
                  <a:pt x="39" y="15695"/>
                </a:lnTo>
                <a:lnTo>
                  <a:pt x="0" y="14903"/>
                </a:lnTo>
                <a:lnTo>
                  <a:pt x="0" y="14381"/>
                </a:lnTo>
                <a:lnTo>
                  <a:pt x="79" y="13534"/>
                </a:lnTo>
                <a:lnTo>
                  <a:pt x="184" y="12798"/>
                </a:lnTo>
                <a:lnTo>
                  <a:pt x="336" y="12062"/>
                </a:lnTo>
                <a:lnTo>
                  <a:pt x="521" y="11373"/>
                </a:lnTo>
                <a:lnTo>
                  <a:pt x="712" y="10805"/>
                </a:lnTo>
                <a:lnTo>
                  <a:pt x="929" y="10227"/>
                </a:lnTo>
                <a:lnTo>
                  <a:pt x="1193" y="9752"/>
                </a:lnTo>
                <a:lnTo>
                  <a:pt x="1456" y="9277"/>
                </a:lnTo>
                <a:lnTo>
                  <a:pt x="1713" y="8848"/>
                </a:lnTo>
                <a:lnTo>
                  <a:pt x="1970" y="8439"/>
                </a:lnTo>
                <a:lnTo>
                  <a:pt x="2497" y="7805"/>
                </a:lnTo>
                <a:lnTo>
                  <a:pt x="2978" y="7330"/>
                </a:lnTo>
                <a:lnTo>
                  <a:pt x="3426" y="6958"/>
                </a:lnTo>
                <a:lnTo>
                  <a:pt x="3538" y="5803"/>
                </a:lnTo>
                <a:lnTo>
                  <a:pt x="3762" y="4741"/>
                </a:lnTo>
                <a:lnTo>
                  <a:pt x="4019" y="3847"/>
                </a:lnTo>
                <a:lnTo>
                  <a:pt x="4323" y="3111"/>
                </a:lnTo>
                <a:lnTo>
                  <a:pt x="4692" y="2422"/>
                </a:lnTo>
                <a:lnTo>
                  <a:pt x="5067" y="1900"/>
                </a:lnTo>
                <a:lnTo>
                  <a:pt x="5476" y="1425"/>
                </a:lnTo>
                <a:lnTo>
                  <a:pt x="5884" y="1052"/>
                </a:lnTo>
                <a:lnTo>
                  <a:pt x="6332" y="736"/>
                </a:lnTo>
                <a:lnTo>
                  <a:pt x="6780" y="475"/>
                </a:lnTo>
                <a:lnTo>
                  <a:pt x="7189" y="317"/>
                </a:lnTo>
                <a:lnTo>
                  <a:pt x="7597" y="205"/>
                </a:lnTo>
                <a:lnTo>
                  <a:pt x="8342" y="56"/>
                </a:lnTo>
                <a:lnTo>
                  <a:pt x="8902" y="0"/>
                </a:lnTo>
                <a:lnTo>
                  <a:pt x="9166" y="0"/>
                </a:lnTo>
                <a:lnTo>
                  <a:pt x="9607" y="56"/>
                </a:lnTo>
                <a:lnTo>
                  <a:pt x="10016" y="158"/>
                </a:lnTo>
                <a:lnTo>
                  <a:pt x="10431" y="261"/>
                </a:lnTo>
                <a:lnTo>
                  <a:pt x="10800" y="419"/>
                </a:lnTo>
                <a:lnTo>
                  <a:pt x="11136" y="633"/>
                </a:lnTo>
                <a:lnTo>
                  <a:pt x="11465" y="838"/>
                </a:lnTo>
                <a:lnTo>
                  <a:pt x="12026" y="1267"/>
                </a:lnTo>
                <a:lnTo>
                  <a:pt x="12507" y="1798"/>
                </a:lnTo>
                <a:lnTo>
                  <a:pt x="12922" y="2263"/>
                </a:lnTo>
                <a:lnTo>
                  <a:pt x="13218" y="2738"/>
                </a:lnTo>
                <a:lnTo>
                  <a:pt x="13475" y="3055"/>
                </a:lnTo>
                <a:lnTo>
                  <a:pt x="13851" y="3008"/>
                </a:lnTo>
                <a:lnTo>
                  <a:pt x="14266" y="3008"/>
                </a:lnTo>
                <a:lnTo>
                  <a:pt x="14740" y="3055"/>
                </a:lnTo>
                <a:lnTo>
                  <a:pt x="15228" y="3157"/>
                </a:lnTo>
                <a:lnTo>
                  <a:pt x="15637" y="3316"/>
                </a:lnTo>
                <a:lnTo>
                  <a:pt x="16012" y="3483"/>
                </a:lnTo>
                <a:lnTo>
                  <a:pt x="16348" y="3744"/>
                </a:lnTo>
                <a:lnTo>
                  <a:pt x="16645" y="4061"/>
                </a:lnTo>
                <a:lnTo>
                  <a:pt x="16948" y="4378"/>
                </a:lnTo>
                <a:lnTo>
                  <a:pt x="17165" y="4741"/>
                </a:lnTo>
                <a:lnTo>
                  <a:pt x="17356" y="5113"/>
                </a:lnTo>
                <a:lnTo>
                  <a:pt x="17541" y="5486"/>
                </a:lnTo>
                <a:lnTo>
                  <a:pt x="17686" y="5849"/>
                </a:lnTo>
                <a:lnTo>
                  <a:pt x="17798" y="6269"/>
                </a:lnTo>
                <a:lnTo>
                  <a:pt x="17989" y="7014"/>
                </a:lnTo>
                <a:lnTo>
                  <a:pt x="18101" y="7694"/>
                </a:lnTo>
                <a:lnTo>
                  <a:pt x="18582" y="8066"/>
                </a:lnTo>
                <a:lnTo>
                  <a:pt x="19030" y="8439"/>
                </a:lnTo>
                <a:lnTo>
                  <a:pt x="19439" y="8848"/>
                </a:lnTo>
                <a:lnTo>
                  <a:pt x="19814" y="9277"/>
                </a:lnTo>
                <a:lnTo>
                  <a:pt x="20407" y="10227"/>
                </a:lnTo>
                <a:lnTo>
                  <a:pt x="20671" y="10646"/>
                </a:lnTo>
                <a:lnTo>
                  <a:pt x="20855" y="11112"/>
                </a:lnTo>
                <a:lnTo>
                  <a:pt x="21040" y="11587"/>
                </a:lnTo>
                <a:lnTo>
                  <a:pt x="21191" y="12062"/>
                </a:lnTo>
                <a:lnTo>
                  <a:pt x="21336" y="12481"/>
                </a:lnTo>
                <a:lnTo>
                  <a:pt x="21415" y="12956"/>
                </a:lnTo>
                <a:lnTo>
                  <a:pt x="21560" y="13748"/>
                </a:lnTo>
                <a:lnTo>
                  <a:pt x="21600" y="14437"/>
                </a:lnTo>
                <a:lnTo>
                  <a:pt x="21560" y="15378"/>
                </a:lnTo>
                <a:lnTo>
                  <a:pt x="21488" y="16226"/>
                </a:lnTo>
                <a:lnTo>
                  <a:pt x="21336" y="17017"/>
                </a:lnTo>
                <a:lnTo>
                  <a:pt x="21152" y="17697"/>
                </a:lnTo>
                <a:lnTo>
                  <a:pt x="20928" y="18331"/>
                </a:lnTo>
                <a:lnTo>
                  <a:pt x="20631" y="18908"/>
                </a:lnTo>
                <a:lnTo>
                  <a:pt x="20335" y="19392"/>
                </a:lnTo>
                <a:lnTo>
                  <a:pt x="19959" y="19858"/>
                </a:lnTo>
                <a:lnTo>
                  <a:pt x="19630" y="20231"/>
                </a:lnTo>
                <a:lnTo>
                  <a:pt x="19215" y="20594"/>
                </a:lnTo>
                <a:lnTo>
                  <a:pt x="18839" y="20864"/>
                </a:lnTo>
                <a:lnTo>
                  <a:pt x="18470" y="21078"/>
                </a:lnTo>
                <a:lnTo>
                  <a:pt x="18062" y="21283"/>
                </a:lnTo>
                <a:lnTo>
                  <a:pt x="17725" y="21442"/>
                </a:lnTo>
                <a:lnTo>
                  <a:pt x="17356" y="21544"/>
                </a:lnTo>
                <a:lnTo>
                  <a:pt x="17053" y="21600"/>
                </a:lnTo>
                <a:lnTo>
                  <a:pt x="17014" y="21600"/>
                </a:lnTo>
                <a:close/>
                <a:moveTo>
                  <a:pt x="1193" y="14437"/>
                </a:moveTo>
                <a:lnTo>
                  <a:pt x="1193" y="14856"/>
                </a:lnTo>
                <a:lnTo>
                  <a:pt x="1232" y="15536"/>
                </a:lnTo>
                <a:lnTo>
                  <a:pt x="1265" y="16272"/>
                </a:lnTo>
                <a:lnTo>
                  <a:pt x="1338" y="16701"/>
                </a:lnTo>
                <a:lnTo>
                  <a:pt x="1417" y="17120"/>
                </a:lnTo>
                <a:lnTo>
                  <a:pt x="1529" y="17483"/>
                </a:lnTo>
                <a:lnTo>
                  <a:pt x="1680" y="17911"/>
                </a:lnTo>
                <a:lnTo>
                  <a:pt x="1865" y="18284"/>
                </a:lnTo>
                <a:lnTo>
                  <a:pt x="2089" y="18647"/>
                </a:lnTo>
                <a:lnTo>
                  <a:pt x="2346" y="18964"/>
                </a:lnTo>
                <a:lnTo>
                  <a:pt x="2682" y="19225"/>
                </a:lnTo>
                <a:lnTo>
                  <a:pt x="3090" y="19486"/>
                </a:lnTo>
                <a:lnTo>
                  <a:pt x="3538" y="19700"/>
                </a:lnTo>
                <a:lnTo>
                  <a:pt x="4019" y="19802"/>
                </a:lnTo>
                <a:lnTo>
                  <a:pt x="4619" y="19914"/>
                </a:lnTo>
                <a:lnTo>
                  <a:pt x="16948" y="19914"/>
                </a:lnTo>
                <a:lnTo>
                  <a:pt x="17205" y="19858"/>
                </a:lnTo>
                <a:lnTo>
                  <a:pt x="17653" y="19700"/>
                </a:lnTo>
                <a:lnTo>
                  <a:pt x="18206" y="19392"/>
                </a:lnTo>
                <a:lnTo>
                  <a:pt x="18549" y="19178"/>
                </a:lnTo>
                <a:lnTo>
                  <a:pt x="18839" y="18908"/>
                </a:lnTo>
                <a:lnTo>
                  <a:pt x="19142" y="18591"/>
                </a:lnTo>
                <a:lnTo>
                  <a:pt x="19439" y="18228"/>
                </a:lnTo>
                <a:lnTo>
                  <a:pt x="19735" y="17800"/>
                </a:lnTo>
                <a:lnTo>
                  <a:pt x="19959" y="17278"/>
                </a:lnTo>
                <a:lnTo>
                  <a:pt x="20144" y="16701"/>
                </a:lnTo>
                <a:lnTo>
                  <a:pt x="20295" y="16067"/>
                </a:lnTo>
                <a:lnTo>
                  <a:pt x="20368" y="15331"/>
                </a:lnTo>
                <a:lnTo>
                  <a:pt x="20407" y="14484"/>
                </a:lnTo>
                <a:lnTo>
                  <a:pt x="20368" y="13906"/>
                </a:lnTo>
                <a:lnTo>
                  <a:pt x="20262" y="13273"/>
                </a:lnTo>
                <a:lnTo>
                  <a:pt x="20071" y="12537"/>
                </a:lnTo>
                <a:lnTo>
                  <a:pt x="19920" y="12164"/>
                </a:lnTo>
                <a:lnTo>
                  <a:pt x="19775" y="11792"/>
                </a:lnTo>
                <a:lnTo>
                  <a:pt x="19590" y="11429"/>
                </a:lnTo>
                <a:lnTo>
                  <a:pt x="19366" y="11056"/>
                </a:lnTo>
                <a:lnTo>
                  <a:pt x="19103" y="10702"/>
                </a:lnTo>
                <a:lnTo>
                  <a:pt x="18806" y="10330"/>
                </a:lnTo>
                <a:lnTo>
                  <a:pt x="18470" y="9957"/>
                </a:lnTo>
                <a:lnTo>
                  <a:pt x="18134" y="9650"/>
                </a:lnTo>
                <a:lnTo>
                  <a:pt x="17725" y="9333"/>
                </a:lnTo>
                <a:lnTo>
                  <a:pt x="17277" y="9063"/>
                </a:lnTo>
                <a:lnTo>
                  <a:pt x="16908" y="8848"/>
                </a:lnTo>
                <a:lnTo>
                  <a:pt x="16908" y="8122"/>
                </a:lnTo>
                <a:lnTo>
                  <a:pt x="16869" y="7694"/>
                </a:lnTo>
                <a:lnTo>
                  <a:pt x="16757" y="7116"/>
                </a:lnTo>
                <a:lnTo>
                  <a:pt x="16684" y="6799"/>
                </a:lnTo>
                <a:lnTo>
                  <a:pt x="16572" y="6483"/>
                </a:lnTo>
                <a:lnTo>
                  <a:pt x="16421" y="6119"/>
                </a:lnTo>
                <a:lnTo>
                  <a:pt x="16236" y="5803"/>
                </a:lnTo>
                <a:lnTo>
                  <a:pt x="16052" y="5533"/>
                </a:lnTo>
                <a:lnTo>
                  <a:pt x="15788" y="5272"/>
                </a:lnTo>
                <a:lnTo>
                  <a:pt x="15492" y="5011"/>
                </a:lnTo>
                <a:lnTo>
                  <a:pt x="15116" y="4843"/>
                </a:lnTo>
                <a:lnTo>
                  <a:pt x="14707" y="4741"/>
                </a:lnTo>
                <a:lnTo>
                  <a:pt x="14266" y="4694"/>
                </a:lnTo>
                <a:lnTo>
                  <a:pt x="13818" y="4741"/>
                </a:lnTo>
                <a:lnTo>
                  <a:pt x="13330" y="4797"/>
                </a:lnTo>
                <a:lnTo>
                  <a:pt x="13146" y="4843"/>
                </a:lnTo>
                <a:lnTo>
                  <a:pt x="12955" y="4741"/>
                </a:lnTo>
                <a:lnTo>
                  <a:pt x="12810" y="4527"/>
                </a:lnTo>
                <a:lnTo>
                  <a:pt x="12625" y="4266"/>
                </a:lnTo>
                <a:lnTo>
                  <a:pt x="12177" y="3586"/>
                </a:lnTo>
                <a:lnTo>
                  <a:pt x="11874" y="3213"/>
                </a:lnTo>
                <a:lnTo>
                  <a:pt x="11465" y="2794"/>
                </a:lnTo>
                <a:lnTo>
                  <a:pt x="11017" y="2375"/>
                </a:lnTo>
                <a:lnTo>
                  <a:pt x="10464" y="2058"/>
                </a:lnTo>
                <a:lnTo>
                  <a:pt x="10174" y="1900"/>
                </a:lnTo>
                <a:lnTo>
                  <a:pt x="9871" y="1798"/>
                </a:lnTo>
                <a:lnTo>
                  <a:pt x="9502" y="1742"/>
                </a:lnTo>
                <a:lnTo>
                  <a:pt x="9166" y="1686"/>
                </a:lnTo>
                <a:lnTo>
                  <a:pt x="8942" y="1686"/>
                </a:lnTo>
                <a:lnTo>
                  <a:pt x="8421" y="1742"/>
                </a:lnTo>
                <a:lnTo>
                  <a:pt x="7782" y="1844"/>
                </a:lnTo>
                <a:lnTo>
                  <a:pt x="7452" y="1947"/>
                </a:lnTo>
                <a:lnTo>
                  <a:pt x="7117" y="2114"/>
                </a:lnTo>
                <a:lnTo>
                  <a:pt x="6780" y="2319"/>
                </a:lnTo>
                <a:lnTo>
                  <a:pt x="6444" y="2580"/>
                </a:lnTo>
                <a:lnTo>
                  <a:pt x="6108" y="2897"/>
                </a:lnTo>
                <a:lnTo>
                  <a:pt x="5772" y="3269"/>
                </a:lnTo>
                <a:lnTo>
                  <a:pt x="5476" y="3744"/>
                </a:lnTo>
                <a:lnTo>
                  <a:pt x="5219" y="4322"/>
                </a:lnTo>
                <a:lnTo>
                  <a:pt x="4995" y="4955"/>
                </a:lnTo>
                <a:lnTo>
                  <a:pt x="4810" y="5691"/>
                </a:lnTo>
                <a:lnTo>
                  <a:pt x="4652" y="6585"/>
                </a:lnTo>
                <a:lnTo>
                  <a:pt x="4586" y="7591"/>
                </a:lnTo>
                <a:lnTo>
                  <a:pt x="4547" y="8066"/>
                </a:lnTo>
                <a:lnTo>
                  <a:pt x="4211" y="8271"/>
                </a:lnTo>
                <a:lnTo>
                  <a:pt x="3914" y="8485"/>
                </a:lnTo>
                <a:lnTo>
                  <a:pt x="3538" y="8848"/>
                </a:lnTo>
                <a:lnTo>
                  <a:pt x="3051" y="9333"/>
                </a:lnTo>
                <a:lnTo>
                  <a:pt x="2570" y="9957"/>
                </a:lnTo>
                <a:lnTo>
                  <a:pt x="2346" y="10385"/>
                </a:lnTo>
                <a:lnTo>
                  <a:pt x="2128" y="10805"/>
                </a:lnTo>
                <a:lnTo>
                  <a:pt x="1904" y="11270"/>
                </a:lnTo>
                <a:lnTo>
                  <a:pt x="1713" y="11792"/>
                </a:lnTo>
                <a:lnTo>
                  <a:pt x="1529" y="12379"/>
                </a:lnTo>
                <a:lnTo>
                  <a:pt x="1377" y="13012"/>
                </a:lnTo>
                <a:lnTo>
                  <a:pt x="1265" y="13692"/>
                </a:lnTo>
                <a:lnTo>
                  <a:pt x="1193" y="14437"/>
                </a:lnTo>
                <a:close/>
              </a:path>
            </a:pathLst>
          </a:custGeom>
          <a:solidFill>
            <a:srgbClr val="29A7D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93000"/>
              </a:lnSpc>
              <a:defRPr sz="2400"/>
            </a:pPr>
          </a:p>
        </p:txBody>
      </p:sp>
      <p:pic>
        <p:nvPicPr>
          <p:cNvPr id="1136" name="image0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79474" y="1949549"/>
            <a:ext cx="1086001" cy="10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137" name="Shape 1137"/>
          <p:cNvSpPr/>
          <p:nvPr/>
        </p:nvSpPr>
        <p:spPr>
          <a:xfrm>
            <a:off x="668900" y="1343424"/>
            <a:ext cx="744234" cy="1018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3836"/>
                </a:moveTo>
                <a:lnTo>
                  <a:pt x="21537" y="3432"/>
                </a:lnTo>
                <a:lnTo>
                  <a:pt x="21401" y="3058"/>
                </a:lnTo>
                <a:lnTo>
                  <a:pt x="21161" y="2700"/>
                </a:lnTo>
                <a:lnTo>
                  <a:pt x="20785" y="2341"/>
                </a:lnTo>
                <a:lnTo>
                  <a:pt x="20335" y="1968"/>
                </a:lnTo>
                <a:lnTo>
                  <a:pt x="19770" y="1647"/>
                </a:lnTo>
                <a:lnTo>
                  <a:pt x="19206" y="1373"/>
                </a:lnTo>
                <a:lnTo>
                  <a:pt x="18526" y="1098"/>
                </a:lnTo>
                <a:lnTo>
                  <a:pt x="17773" y="869"/>
                </a:lnTo>
                <a:lnTo>
                  <a:pt x="16948" y="641"/>
                </a:lnTo>
                <a:lnTo>
                  <a:pt x="16017" y="458"/>
                </a:lnTo>
                <a:lnTo>
                  <a:pt x="15066" y="274"/>
                </a:lnTo>
                <a:lnTo>
                  <a:pt x="14062" y="137"/>
                </a:lnTo>
                <a:lnTo>
                  <a:pt x="13058" y="46"/>
                </a:lnTo>
                <a:lnTo>
                  <a:pt x="11929" y="0"/>
                </a:lnTo>
                <a:lnTo>
                  <a:pt x="9671" y="0"/>
                </a:lnTo>
                <a:lnTo>
                  <a:pt x="8542" y="46"/>
                </a:lnTo>
                <a:lnTo>
                  <a:pt x="7538" y="137"/>
                </a:lnTo>
                <a:lnTo>
                  <a:pt x="6524" y="274"/>
                </a:lnTo>
                <a:lnTo>
                  <a:pt x="4642" y="641"/>
                </a:lnTo>
                <a:lnTo>
                  <a:pt x="3827" y="869"/>
                </a:lnTo>
                <a:lnTo>
                  <a:pt x="3074" y="1098"/>
                </a:lnTo>
                <a:lnTo>
                  <a:pt x="2384" y="1373"/>
                </a:lnTo>
                <a:lnTo>
                  <a:pt x="1830" y="1647"/>
                </a:lnTo>
                <a:lnTo>
                  <a:pt x="1254" y="1968"/>
                </a:lnTo>
                <a:lnTo>
                  <a:pt x="815" y="2341"/>
                </a:lnTo>
                <a:lnTo>
                  <a:pt x="439" y="2700"/>
                </a:lnTo>
                <a:lnTo>
                  <a:pt x="188" y="3058"/>
                </a:lnTo>
                <a:lnTo>
                  <a:pt x="63" y="3432"/>
                </a:lnTo>
                <a:lnTo>
                  <a:pt x="0" y="3836"/>
                </a:lnTo>
                <a:lnTo>
                  <a:pt x="0" y="6681"/>
                </a:lnTo>
                <a:lnTo>
                  <a:pt x="63" y="7047"/>
                </a:lnTo>
                <a:lnTo>
                  <a:pt x="188" y="7368"/>
                </a:lnTo>
                <a:lnTo>
                  <a:pt x="376" y="7742"/>
                </a:lnTo>
                <a:lnTo>
                  <a:pt x="690" y="8054"/>
                </a:lnTo>
                <a:lnTo>
                  <a:pt x="376" y="8458"/>
                </a:lnTo>
                <a:lnTo>
                  <a:pt x="125" y="8832"/>
                </a:lnTo>
                <a:lnTo>
                  <a:pt x="0" y="9152"/>
                </a:lnTo>
                <a:lnTo>
                  <a:pt x="0" y="12264"/>
                </a:lnTo>
                <a:lnTo>
                  <a:pt x="63" y="12638"/>
                </a:lnTo>
                <a:lnTo>
                  <a:pt x="125" y="12951"/>
                </a:lnTo>
                <a:lnTo>
                  <a:pt x="314" y="13271"/>
                </a:lnTo>
                <a:lnTo>
                  <a:pt x="627" y="13591"/>
                </a:lnTo>
                <a:lnTo>
                  <a:pt x="314" y="13958"/>
                </a:lnTo>
                <a:lnTo>
                  <a:pt x="125" y="14324"/>
                </a:lnTo>
                <a:lnTo>
                  <a:pt x="0" y="14636"/>
                </a:lnTo>
                <a:lnTo>
                  <a:pt x="0" y="17764"/>
                </a:lnTo>
                <a:lnTo>
                  <a:pt x="63" y="18168"/>
                </a:lnTo>
                <a:lnTo>
                  <a:pt x="188" y="18542"/>
                </a:lnTo>
                <a:lnTo>
                  <a:pt x="439" y="18900"/>
                </a:lnTo>
                <a:lnTo>
                  <a:pt x="815" y="19258"/>
                </a:lnTo>
                <a:lnTo>
                  <a:pt x="1254" y="19632"/>
                </a:lnTo>
                <a:lnTo>
                  <a:pt x="1830" y="19953"/>
                </a:lnTo>
                <a:lnTo>
                  <a:pt x="2384" y="20227"/>
                </a:lnTo>
                <a:lnTo>
                  <a:pt x="3074" y="20502"/>
                </a:lnTo>
                <a:lnTo>
                  <a:pt x="3827" y="20730"/>
                </a:lnTo>
                <a:lnTo>
                  <a:pt x="4642" y="20959"/>
                </a:lnTo>
                <a:lnTo>
                  <a:pt x="5583" y="21142"/>
                </a:lnTo>
                <a:lnTo>
                  <a:pt x="6524" y="21325"/>
                </a:lnTo>
                <a:lnTo>
                  <a:pt x="7538" y="21417"/>
                </a:lnTo>
                <a:lnTo>
                  <a:pt x="8542" y="21509"/>
                </a:lnTo>
                <a:lnTo>
                  <a:pt x="9671" y="21600"/>
                </a:lnTo>
                <a:lnTo>
                  <a:pt x="11929" y="21600"/>
                </a:lnTo>
                <a:lnTo>
                  <a:pt x="13058" y="21509"/>
                </a:lnTo>
                <a:lnTo>
                  <a:pt x="14062" y="21417"/>
                </a:lnTo>
                <a:lnTo>
                  <a:pt x="15066" y="21325"/>
                </a:lnTo>
                <a:lnTo>
                  <a:pt x="16017" y="21142"/>
                </a:lnTo>
                <a:lnTo>
                  <a:pt x="16948" y="20959"/>
                </a:lnTo>
                <a:lnTo>
                  <a:pt x="17773" y="20730"/>
                </a:lnTo>
                <a:lnTo>
                  <a:pt x="18526" y="20502"/>
                </a:lnTo>
                <a:lnTo>
                  <a:pt x="19206" y="20227"/>
                </a:lnTo>
                <a:lnTo>
                  <a:pt x="19770" y="19953"/>
                </a:lnTo>
                <a:lnTo>
                  <a:pt x="20335" y="19632"/>
                </a:lnTo>
                <a:lnTo>
                  <a:pt x="20785" y="19258"/>
                </a:lnTo>
                <a:lnTo>
                  <a:pt x="21161" y="18900"/>
                </a:lnTo>
                <a:lnTo>
                  <a:pt x="21401" y="18542"/>
                </a:lnTo>
                <a:lnTo>
                  <a:pt x="21537" y="18168"/>
                </a:lnTo>
                <a:lnTo>
                  <a:pt x="21600" y="17764"/>
                </a:lnTo>
                <a:lnTo>
                  <a:pt x="21600" y="14636"/>
                </a:lnTo>
                <a:lnTo>
                  <a:pt x="21464" y="14324"/>
                </a:lnTo>
                <a:lnTo>
                  <a:pt x="21286" y="13958"/>
                </a:lnTo>
                <a:lnTo>
                  <a:pt x="20973" y="13591"/>
                </a:lnTo>
                <a:lnTo>
                  <a:pt x="21286" y="13271"/>
                </a:lnTo>
                <a:lnTo>
                  <a:pt x="21464" y="12951"/>
                </a:lnTo>
                <a:lnTo>
                  <a:pt x="21537" y="12638"/>
                </a:lnTo>
                <a:lnTo>
                  <a:pt x="21600" y="12264"/>
                </a:lnTo>
                <a:lnTo>
                  <a:pt x="21600" y="9152"/>
                </a:lnTo>
                <a:lnTo>
                  <a:pt x="21464" y="8832"/>
                </a:lnTo>
                <a:lnTo>
                  <a:pt x="21224" y="8458"/>
                </a:lnTo>
                <a:lnTo>
                  <a:pt x="20910" y="8054"/>
                </a:lnTo>
                <a:lnTo>
                  <a:pt x="21224" y="7742"/>
                </a:lnTo>
                <a:lnTo>
                  <a:pt x="21401" y="7368"/>
                </a:lnTo>
                <a:lnTo>
                  <a:pt x="21537" y="7047"/>
                </a:lnTo>
                <a:lnTo>
                  <a:pt x="21600" y="6681"/>
                </a:lnTo>
                <a:lnTo>
                  <a:pt x="21600" y="3836"/>
                </a:lnTo>
                <a:close/>
                <a:moveTo>
                  <a:pt x="10800" y="1464"/>
                </a:moveTo>
                <a:lnTo>
                  <a:pt x="11804" y="1464"/>
                </a:lnTo>
                <a:lnTo>
                  <a:pt x="12745" y="1518"/>
                </a:lnTo>
                <a:lnTo>
                  <a:pt x="13623" y="1602"/>
                </a:lnTo>
                <a:lnTo>
                  <a:pt x="14449" y="1693"/>
                </a:lnTo>
                <a:lnTo>
                  <a:pt x="15264" y="1792"/>
                </a:lnTo>
                <a:lnTo>
                  <a:pt x="15954" y="1968"/>
                </a:lnTo>
                <a:lnTo>
                  <a:pt x="16634" y="2113"/>
                </a:lnTo>
                <a:lnTo>
                  <a:pt x="17272" y="2288"/>
                </a:lnTo>
                <a:lnTo>
                  <a:pt x="17773" y="2471"/>
                </a:lnTo>
                <a:lnTo>
                  <a:pt x="18265" y="2654"/>
                </a:lnTo>
                <a:lnTo>
                  <a:pt x="18641" y="2837"/>
                </a:lnTo>
                <a:lnTo>
                  <a:pt x="18955" y="3058"/>
                </a:lnTo>
                <a:lnTo>
                  <a:pt x="19279" y="3249"/>
                </a:lnTo>
                <a:lnTo>
                  <a:pt x="19457" y="3478"/>
                </a:lnTo>
                <a:lnTo>
                  <a:pt x="19519" y="3661"/>
                </a:lnTo>
                <a:lnTo>
                  <a:pt x="19582" y="3836"/>
                </a:lnTo>
                <a:lnTo>
                  <a:pt x="19519" y="4027"/>
                </a:lnTo>
                <a:lnTo>
                  <a:pt x="19457" y="4256"/>
                </a:lnTo>
                <a:lnTo>
                  <a:pt x="19279" y="4439"/>
                </a:lnTo>
                <a:lnTo>
                  <a:pt x="18955" y="4668"/>
                </a:lnTo>
                <a:lnTo>
                  <a:pt x="18641" y="4851"/>
                </a:lnTo>
                <a:lnTo>
                  <a:pt x="18265" y="5034"/>
                </a:lnTo>
                <a:lnTo>
                  <a:pt x="17773" y="5263"/>
                </a:lnTo>
                <a:lnTo>
                  <a:pt x="17272" y="5446"/>
                </a:lnTo>
                <a:lnTo>
                  <a:pt x="16634" y="5583"/>
                </a:lnTo>
                <a:lnTo>
                  <a:pt x="15954" y="5766"/>
                </a:lnTo>
                <a:lnTo>
                  <a:pt x="15264" y="5903"/>
                </a:lnTo>
                <a:lnTo>
                  <a:pt x="14449" y="6041"/>
                </a:lnTo>
                <a:lnTo>
                  <a:pt x="13623" y="6132"/>
                </a:lnTo>
                <a:lnTo>
                  <a:pt x="12745" y="6178"/>
                </a:lnTo>
                <a:lnTo>
                  <a:pt x="11804" y="6224"/>
                </a:lnTo>
                <a:lnTo>
                  <a:pt x="10800" y="6269"/>
                </a:lnTo>
                <a:lnTo>
                  <a:pt x="9796" y="6224"/>
                </a:lnTo>
                <a:lnTo>
                  <a:pt x="8855" y="6178"/>
                </a:lnTo>
                <a:lnTo>
                  <a:pt x="7967" y="6132"/>
                </a:lnTo>
                <a:lnTo>
                  <a:pt x="7151" y="6041"/>
                </a:lnTo>
                <a:lnTo>
                  <a:pt x="6336" y="5903"/>
                </a:lnTo>
                <a:lnTo>
                  <a:pt x="5646" y="5766"/>
                </a:lnTo>
                <a:lnTo>
                  <a:pt x="4956" y="5583"/>
                </a:lnTo>
                <a:lnTo>
                  <a:pt x="4328" y="5446"/>
                </a:lnTo>
                <a:lnTo>
                  <a:pt x="3827" y="5263"/>
                </a:lnTo>
                <a:lnTo>
                  <a:pt x="3335" y="5034"/>
                </a:lnTo>
                <a:lnTo>
                  <a:pt x="2959" y="4851"/>
                </a:lnTo>
                <a:lnTo>
                  <a:pt x="2645" y="4668"/>
                </a:lnTo>
                <a:lnTo>
                  <a:pt x="2321" y="4439"/>
                </a:lnTo>
                <a:lnTo>
                  <a:pt x="2143" y="4256"/>
                </a:lnTo>
                <a:lnTo>
                  <a:pt x="2070" y="4027"/>
                </a:lnTo>
                <a:lnTo>
                  <a:pt x="2007" y="3836"/>
                </a:lnTo>
                <a:lnTo>
                  <a:pt x="2070" y="3661"/>
                </a:lnTo>
                <a:lnTo>
                  <a:pt x="2143" y="3478"/>
                </a:lnTo>
                <a:lnTo>
                  <a:pt x="2321" y="3249"/>
                </a:lnTo>
                <a:lnTo>
                  <a:pt x="2645" y="3058"/>
                </a:lnTo>
                <a:lnTo>
                  <a:pt x="2959" y="2837"/>
                </a:lnTo>
                <a:lnTo>
                  <a:pt x="3335" y="2654"/>
                </a:lnTo>
                <a:lnTo>
                  <a:pt x="3827" y="2471"/>
                </a:lnTo>
                <a:lnTo>
                  <a:pt x="4328" y="2288"/>
                </a:lnTo>
                <a:lnTo>
                  <a:pt x="4956" y="2113"/>
                </a:lnTo>
                <a:lnTo>
                  <a:pt x="5646" y="1968"/>
                </a:lnTo>
                <a:lnTo>
                  <a:pt x="6336" y="1792"/>
                </a:lnTo>
                <a:lnTo>
                  <a:pt x="7151" y="1693"/>
                </a:lnTo>
                <a:lnTo>
                  <a:pt x="7967" y="1602"/>
                </a:lnTo>
                <a:lnTo>
                  <a:pt x="8855" y="1518"/>
                </a:lnTo>
                <a:lnTo>
                  <a:pt x="9796" y="1464"/>
                </a:lnTo>
                <a:lnTo>
                  <a:pt x="10800" y="1464"/>
                </a:lnTo>
                <a:close/>
                <a:moveTo>
                  <a:pt x="10800" y="20136"/>
                </a:moveTo>
                <a:lnTo>
                  <a:pt x="9796" y="20136"/>
                </a:lnTo>
                <a:lnTo>
                  <a:pt x="8855" y="20082"/>
                </a:lnTo>
                <a:lnTo>
                  <a:pt x="7967" y="19998"/>
                </a:lnTo>
                <a:lnTo>
                  <a:pt x="7151" y="19907"/>
                </a:lnTo>
                <a:lnTo>
                  <a:pt x="6336" y="19762"/>
                </a:lnTo>
                <a:lnTo>
                  <a:pt x="5646" y="19632"/>
                </a:lnTo>
                <a:lnTo>
                  <a:pt x="4956" y="19487"/>
                </a:lnTo>
                <a:lnTo>
                  <a:pt x="4328" y="19312"/>
                </a:lnTo>
                <a:lnTo>
                  <a:pt x="3827" y="19129"/>
                </a:lnTo>
                <a:lnTo>
                  <a:pt x="3335" y="18946"/>
                </a:lnTo>
                <a:lnTo>
                  <a:pt x="2959" y="18763"/>
                </a:lnTo>
                <a:lnTo>
                  <a:pt x="2645" y="18542"/>
                </a:lnTo>
                <a:lnTo>
                  <a:pt x="2321" y="18351"/>
                </a:lnTo>
                <a:lnTo>
                  <a:pt x="2143" y="18122"/>
                </a:lnTo>
                <a:lnTo>
                  <a:pt x="2070" y="17939"/>
                </a:lnTo>
                <a:lnTo>
                  <a:pt x="2007" y="17764"/>
                </a:lnTo>
                <a:lnTo>
                  <a:pt x="2007" y="17207"/>
                </a:lnTo>
                <a:lnTo>
                  <a:pt x="2760" y="17573"/>
                </a:lnTo>
                <a:lnTo>
                  <a:pt x="3649" y="17893"/>
                </a:lnTo>
                <a:lnTo>
                  <a:pt x="4642" y="18168"/>
                </a:lnTo>
                <a:lnTo>
                  <a:pt x="5708" y="18351"/>
                </a:lnTo>
                <a:lnTo>
                  <a:pt x="6900" y="18542"/>
                </a:lnTo>
                <a:lnTo>
                  <a:pt x="8103" y="18671"/>
                </a:lnTo>
                <a:lnTo>
                  <a:pt x="9420" y="18763"/>
                </a:lnTo>
                <a:lnTo>
                  <a:pt x="10800" y="18808"/>
                </a:lnTo>
                <a:lnTo>
                  <a:pt x="12180" y="18763"/>
                </a:lnTo>
                <a:lnTo>
                  <a:pt x="13497" y="18671"/>
                </a:lnTo>
                <a:lnTo>
                  <a:pt x="14689" y="18542"/>
                </a:lnTo>
                <a:lnTo>
                  <a:pt x="15881" y="18351"/>
                </a:lnTo>
                <a:lnTo>
                  <a:pt x="16948" y="18168"/>
                </a:lnTo>
                <a:lnTo>
                  <a:pt x="17951" y="17893"/>
                </a:lnTo>
                <a:lnTo>
                  <a:pt x="18830" y="17573"/>
                </a:lnTo>
                <a:lnTo>
                  <a:pt x="19582" y="17207"/>
                </a:lnTo>
                <a:lnTo>
                  <a:pt x="19582" y="17764"/>
                </a:lnTo>
                <a:lnTo>
                  <a:pt x="19519" y="17939"/>
                </a:lnTo>
                <a:lnTo>
                  <a:pt x="19457" y="18122"/>
                </a:lnTo>
                <a:lnTo>
                  <a:pt x="19279" y="18351"/>
                </a:lnTo>
                <a:lnTo>
                  <a:pt x="18955" y="18542"/>
                </a:lnTo>
                <a:lnTo>
                  <a:pt x="18641" y="18763"/>
                </a:lnTo>
                <a:lnTo>
                  <a:pt x="18265" y="18946"/>
                </a:lnTo>
                <a:lnTo>
                  <a:pt x="17773" y="19129"/>
                </a:lnTo>
                <a:lnTo>
                  <a:pt x="17272" y="19312"/>
                </a:lnTo>
                <a:lnTo>
                  <a:pt x="16634" y="19487"/>
                </a:lnTo>
                <a:lnTo>
                  <a:pt x="15954" y="19632"/>
                </a:lnTo>
                <a:lnTo>
                  <a:pt x="15264" y="19762"/>
                </a:lnTo>
                <a:lnTo>
                  <a:pt x="14449" y="19907"/>
                </a:lnTo>
                <a:lnTo>
                  <a:pt x="13623" y="19998"/>
                </a:lnTo>
                <a:lnTo>
                  <a:pt x="12745" y="20082"/>
                </a:lnTo>
                <a:lnTo>
                  <a:pt x="11804" y="20136"/>
                </a:lnTo>
                <a:lnTo>
                  <a:pt x="10800" y="20136"/>
                </a:lnTo>
                <a:close/>
                <a:moveTo>
                  <a:pt x="10800" y="17344"/>
                </a:moveTo>
                <a:lnTo>
                  <a:pt x="9796" y="17298"/>
                </a:lnTo>
                <a:lnTo>
                  <a:pt x="8855" y="17253"/>
                </a:lnTo>
                <a:lnTo>
                  <a:pt x="7967" y="17207"/>
                </a:lnTo>
                <a:lnTo>
                  <a:pt x="7151" y="17115"/>
                </a:lnTo>
                <a:lnTo>
                  <a:pt x="6336" y="16978"/>
                </a:lnTo>
                <a:lnTo>
                  <a:pt x="5646" y="16841"/>
                </a:lnTo>
                <a:lnTo>
                  <a:pt x="4956" y="16658"/>
                </a:lnTo>
                <a:lnTo>
                  <a:pt x="4328" y="16520"/>
                </a:lnTo>
                <a:lnTo>
                  <a:pt x="3827" y="16337"/>
                </a:lnTo>
                <a:lnTo>
                  <a:pt x="3335" y="16108"/>
                </a:lnTo>
                <a:lnTo>
                  <a:pt x="2959" y="15925"/>
                </a:lnTo>
                <a:lnTo>
                  <a:pt x="2645" y="15742"/>
                </a:lnTo>
                <a:lnTo>
                  <a:pt x="2321" y="15514"/>
                </a:lnTo>
                <a:lnTo>
                  <a:pt x="2143" y="15331"/>
                </a:lnTo>
                <a:lnTo>
                  <a:pt x="2070" y="15102"/>
                </a:lnTo>
                <a:lnTo>
                  <a:pt x="2007" y="14919"/>
                </a:lnTo>
                <a:lnTo>
                  <a:pt x="2007" y="14781"/>
                </a:lnTo>
                <a:lnTo>
                  <a:pt x="2070" y="14636"/>
                </a:lnTo>
                <a:lnTo>
                  <a:pt x="2896" y="14957"/>
                </a:lnTo>
                <a:lnTo>
                  <a:pt x="3764" y="15239"/>
                </a:lnTo>
                <a:lnTo>
                  <a:pt x="4767" y="15514"/>
                </a:lnTo>
                <a:lnTo>
                  <a:pt x="5771" y="15742"/>
                </a:lnTo>
                <a:lnTo>
                  <a:pt x="6973" y="15925"/>
                </a:lnTo>
                <a:lnTo>
                  <a:pt x="8165" y="16063"/>
                </a:lnTo>
                <a:lnTo>
                  <a:pt x="9483" y="16108"/>
                </a:lnTo>
                <a:lnTo>
                  <a:pt x="10800" y="16154"/>
                </a:lnTo>
                <a:lnTo>
                  <a:pt x="12107" y="16108"/>
                </a:lnTo>
                <a:lnTo>
                  <a:pt x="13435" y="16063"/>
                </a:lnTo>
                <a:lnTo>
                  <a:pt x="14627" y="15925"/>
                </a:lnTo>
                <a:lnTo>
                  <a:pt x="15818" y="15742"/>
                </a:lnTo>
                <a:lnTo>
                  <a:pt x="16833" y="15514"/>
                </a:lnTo>
                <a:lnTo>
                  <a:pt x="17836" y="15239"/>
                </a:lnTo>
                <a:lnTo>
                  <a:pt x="18704" y="14957"/>
                </a:lnTo>
                <a:lnTo>
                  <a:pt x="19457" y="14636"/>
                </a:lnTo>
                <a:lnTo>
                  <a:pt x="19582" y="14781"/>
                </a:lnTo>
                <a:lnTo>
                  <a:pt x="19582" y="14919"/>
                </a:lnTo>
                <a:lnTo>
                  <a:pt x="19519" y="15102"/>
                </a:lnTo>
                <a:lnTo>
                  <a:pt x="19457" y="15331"/>
                </a:lnTo>
                <a:lnTo>
                  <a:pt x="19279" y="15514"/>
                </a:lnTo>
                <a:lnTo>
                  <a:pt x="18955" y="15742"/>
                </a:lnTo>
                <a:lnTo>
                  <a:pt x="18641" y="15925"/>
                </a:lnTo>
                <a:lnTo>
                  <a:pt x="18265" y="16108"/>
                </a:lnTo>
                <a:lnTo>
                  <a:pt x="17773" y="16337"/>
                </a:lnTo>
                <a:lnTo>
                  <a:pt x="17272" y="16520"/>
                </a:lnTo>
                <a:lnTo>
                  <a:pt x="16634" y="16658"/>
                </a:lnTo>
                <a:lnTo>
                  <a:pt x="15954" y="16841"/>
                </a:lnTo>
                <a:lnTo>
                  <a:pt x="15264" y="16978"/>
                </a:lnTo>
                <a:lnTo>
                  <a:pt x="14449" y="17115"/>
                </a:lnTo>
                <a:lnTo>
                  <a:pt x="13623" y="17207"/>
                </a:lnTo>
                <a:lnTo>
                  <a:pt x="12745" y="17253"/>
                </a:lnTo>
                <a:lnTo>
                  <a:pt x="11804" y="17298"/>
                </a:lnTo>
                <a:lnTo>
                  <a:pt x="10800" y="17344"/>
                </a:lnTo>
                <a:close/>
                <a:moveTo>
                  <a:pt x="19519" y="12592"/>
                </a:moveTo>
                <a:lnTo>
                  <a:pt x="19457" y="12539"/>
                </a:lnTo>
                <a:lnTo>
                  <a:pt x="18955" y="13088"/>
                </a:lnTo>
                <a:lnTo>
                  <a:pt x="18390" y="13409"/>
                </a:lnTo>
                <a:lnTo>
                  <a:pt x="17700" y="13683"/>
                </a:lnTo>
                <a:lnTo>
                  <a:pt x="16895" y="13958"/>
                </a:lnTo>
                <a:lnTo>
                  <a:pt x="15954" y="14186"/>
                </a:lnTo>
                <a:lnTo>
                  <a:pt x="14825" y="14408"/>
                </a:lnTo>
                <a:lnTo>
                  <a:pt x="13623" y="14552"/>
                </a:lnTo>
                <a:lnTo>
                  <a:pt x="12243" y="14636"/>
                </a:lnTo>
                <a:lnTo>
                  <a:pt x="10800" y="14682"/>
                </a:lnTo>
                <a:lnTo>
                  <a:pt x="9796" y="14682"/>
                </a:lnTo>
                <a:lnTo>
                  <a:pt x="8855" y="14636"/>
                </a:lnTo>
                <a:lnTo>
                  <a:pt x="7967" y="14552"/>
                </a:lnTo>
                <a:lnTo>
                  <a:pt x="7151" y="14461"/>
                </a:lnTo>
                <a:lnTo>
                  <a:pt x="6336" y="14324"/>
                </a:lnTo>
                <a:lnTo>
                  <a:pt x="5646" y="14186"/>
                </a:lnTo>
                <a:lnTo>
                  <a:pt x="4956" y="14049"/>
                </a:lnTo>
                <a:lnTo>
                  <a:pt x="4328" y="13858"/>
                </a:lnTo>
                <a:lnTo>
                  <a:pt x="3827" y="13683"/>
                </a:lnTo>
                <a:lnTo>
                  <a:pt x="3335" y="13500"/>
                </a:lnTo>
                <a:lnTo>
                  <a:pt x="2959" y="13271"/>
                </a:lnTo>
                <a:lnTo>
                  <a:pt x="2645" y="13088"/>
                </a:lnTo>
                <a:lnTo>
                  <a:pt x="2321" y="12867"/>
                </a:lnTo>
                <a:lnTo>
                  <a:pt x="2143" y="12676"/>
                </a:lnTo>
                <a:lnTo>
                  <a:pt x="2070" y="12493"/>
                </a:lnTo>
                <a:lnTo>
                  <a:pt x="2007" y="12264"/>
                </a:lnTo>
                <a:lnTo>
                  <a:pt x="2007" y="11761"/>
                </a:lnTo>
                <a:lnTo>
                  <a:pt x="2760" y="12127"/>
                </a:lnTo>
                <a:lnTo>
                  <a:pt x="3649" y="12402"/>
                </a:lnTo>
                <a:lnTo>
                  <a:pt x="4642" y="12676"/>
                </a:lnTo>
                <a:lnTo>
                  <a:pt x="5708" y="12913"/>
                </a:lnTo>
                <a:lnTo>
                  <a:pt x="6900" y="13088"/>
                </a:lnTo>
                <a:lnTo>
                  <a:pt x="8103" y="13225"/>
                </a:lnTo>
                <a:lnTo>
                  <a:pt x="9420" y="13317"/>
                </a:lnTo>
                <a:lnTo>
                  <a:pt x="12180" y="13317"/>
                </a:lnTo>
                <a:lnTo>
                  <a:pt x="13497" y="13225"/>
                </a:lnTo>
                <a:lnTo>
                  <a:pt x="14689" y="13088"/>
                </a:lnTo>
                <a:lnTo>
                  <a:pt x="15881" y="12913"/>
                </a:lnTo>
                <a:lnTo>
                  <a:pt x="16948" y="12676"/>
                </a:lnTo>
                <a:lnTo>
                  <a:pt x="17951" y="12402"/>
                </a:lnTo>
                <a:lnTo>
                  <a:pt x="18830" y="12127"/>
                </a:lnTo>
                <a:lnTo>
                  <a:pt x="19582" y="11761"/>
                </a:lnTo>
                <a:lnTo>
                  <a:pt x="19582" y="12448"/>
                </a:lnTo>
                <a:lnTo>
                  <a:pt x="19519" y="12592"/>
                </a:lnTo>
                <a:close/>
                <a:moveTo>
                  <a:pt x="10800" y="11853"/>
                </a:moveTo>
                <a:lnTo>
                  <a:pt x="9796" y="11853"/>
                </a:lnTo>
                <a:lnTo>
                  <a:pt x="8855" y="11807"/>
                </a:lnTo>
                <a:lnTo>
                  <a:pt x="7967" y="11761"/>
                </a:lnTo>
                <a:lnTo>
                  <a:pt x="7151" y="11624"/>
                </a:lnTo>
                <a:lnTo>
                  <a:pt x="6336" y="11532"/>
                </a:lnTo>
                <a:lnTo>
                  <a:pt x="5646" y="11395"/>
                </a:lnTo>
                <a:lnTo>
                  <a:pt x="4956" y="11212"/>
                </a:lnTo>
                <a:lnTo>
                  <a:pt x="4328" y="11029"/>
                </a:lnTo>
                <a:lnTo>
                  <a:pt x="3827" y="10846"/>
                </a:lnTo>
                <a:lnTo>
                  <a:pt x="3335" y="10663"/>
                </a:lnTo>
                <a:lnTo>
                  <a:pt x="2959" y="10480"/>
                </a:lnTo>
                <a:lnTo>
                  <a:pt x="2645" y="10251"/>
                </a:lnTo>
                <a:lnTo>
                  <a:pt x="2321" y="10068"/>
                </a:lnTo>
                <a:lnTo>
                  <a:pt x="2143" y="9885"/>
                </a:lnTo>
                <a:lnTo>
                  <a:pt x="2070" y="9656"/>
                </a:lnTo>
                <a:lnTo>
                  <a:pt x="2007" y="9473"/>
                </a:lnTo>
                <a:lnTo>
                  <a:pt x="2070" y="9236"/>
                </a:lnTo>
                <a:lnTo>
                  <a:pt x="2206" y="9061"/>
                </a:lnTo>
                <a:lnTo>
                  <a:pt x="2959" y="9381"/>
                </a:lnTo>
                <a:lnTo>
                  <a:pt x="3827" y="9656"/>
                </a:lnTo>
                <a:lnTo>
                  <a:pt x="4830" y="9931"/>
                </a:lnTo>
                <a:lnTo>
                  <a:pt x="5907" y="10114"/>
                </a:lnTo>
                <a:lnTo>
                  <a:pt x="7036" y="10297"/>
                </a:lnTo>
                <a:lnTo>
                  <a:pt x="8228" y="10434"/>
                </a:lnTo>
                <a:lnTo>
                  <a:pt x="9483" y="10480"/>
                </a:lnTo>
                <a:lnTo>
                  <a:pt x="10800" y="10525"/>
                </a:lnTo>
                <a:lnTo>
                  <a:pt x="12107" y="10480"/>
                </a:lnTo>
                <a:lnTo>
                  <a:pt x="13372" y="10434"/>
                </a:lnTo>
                <a:lnTo>
                  <a:pt x="14564" y="10297"/>
                </a:lnTo>
                <a:lnTo>
                  <a:pt x="15693" y="10114"/>
                </a:lnTo>
                <a:lnTo>
                  <a:pt x="16770" y="9931"/>
                </a:lnTo>
                <a:lnTo>
                  <a:pt x="17773" y="9656"/>
                </a:lnTo>
                <a:lnTo>
                  <a:pt x="18641" y="9381"/>
                </a:lnTo>
                <a:lnTo>
                  <a:pt x="19394" y="9061"/>
                </a:lnTo>
                <a:lnTo>
                  <a:pt x="19519" y="9236"/>
                </a:lnTo>
                <a:lnTo>
                  <a:pt x="19582" y="9473"/>
                </a:lnTo>
                <a:lnTo>
                  <a:pt x="19519" y="9656"/>
                </a:lnTo>
                <a:lnTo>
                  <a:pt x="19457" y="9885"/>
                </a:lnTo>
                <a:lnTo>
                  <a:pt x="19279" y="10068"/>
                </a:lnTo>
                <a:lnTo>
                  <a:pt x="18955" y="10251"/>
                </a:lnTo>
                <a:lnTo>
                  <a:pt x="18641" y="10480"/>
                </a:lnTo>
                <a:lnTo>
                  <a:pt x="18265" y="10663"/>
                </a:lnTo>
                <a:lnTo>
                  <a:pt x="17773" y="10846"/>
                </a:lnTo>
                <a:lnTo>
                  <a:pt x="17272" y="11029"/>
                </a:lnTo>
                <a:lnTo>
                  <a:pt x="16634" y="11212"/>
                </a:lnTo>
                <a:lnTo>
                  <a:pt x="15954" y="11395"/>
                </a:lnTo>
                <a:lnTo>
                  <a:pt x="15264" y="11532"/>
                </a:lnTo>
                <a:lnTo>
                  <a:pt x="14449" y="11624"/>
                </a:lnTo>
                <a:lnTo>
                  <a:pt x="13623" y="11761"/>
                </a:lnTo>
                <a:lnTo>
                  <a:pt x="12745" y="11807"/>
                </a:lnTo>
                <a:lnTo>
                  <a:pt x="11804" y="11853"/>
                </a:lnTo>
                <a:lnTo>
                  <a:pt x="10800" y="11853"/>
                </a:lnTo>
                <a:close/>
                <a:moveTo>
                  <a:pt x="10800" y="9061"/>
                </a:moveTo>
                <a:lnTo>
                  <a:pt x="9796" y="9061"/>
                </a:lnTo>
                <a:lnTo>
                  <a:pt x="8855" y="9008"/>
                </a:lnTo>
                <a:lnTo>
                  <a:pt x="7967" y="8924"/>
                </a:lnTo>
                <a:lnTo>
                  <a:pt x="7151" y="8832"/>
                </a:lnTo>
                <a:lnTo>
                  <a:pt x="6336" y="8687"/>
                </a:lnTo>
                <a:lnTo>
                  <a:pt x="5646" y="8558"/>
                </a:lnTo>
                <a:lnTo>
                  <a:pt x="4956" y="8420"/>
                </a:lnTo>
                <a:lnTo>
                  <a:pt x="4328" y="8237"/>
                </a:lnTo>
                <a:lnTo>
                  <a:pt x="3827" y="8054"/>
                </a:lnTo>
                <a:lnTo>
                  <a:pt x="3335" y="7871"/>
                </a:lnTo>
                <a:lnTo>
                  <a:pt x="2959" y="7642"/>
                </a:lnTo>
                <a:lnTo>
                  <a:pt x="2645" y="7467"/>
                </a:lnTo>
                <a:lnTo>
                  <a:pt x="2321" y="7276"/>
                </a:lnTo>
                <a:lnTo>
                  <a:pt x="2143" y="7047"/>
                </a:lnTo>
                <a:lnTo>
                  <a:pt x="2070" y="6864"/>
                </a:lnTo>
                <a:lnTo>
                  <a:pt x="2007" y="6681"/>
                </a:lnTo>
                <a:lnTo>
                  <a:pt x="2007" y="6132"/>
                </a:lnTo>
                <a:lnTo>
                  <a:pt x="2760" y="6498"/>
                </a:lnTo>
                <a:lnTo>
                  <a:pt x="3649" y="6819"/>
                </a:lnTo>
                <a:lnTo>
                  <a:pt x="4642" y="7047"/>
                </a:lnTo>
                <a:lnTo>
                  <a:pt x="5708" y="7276"/>
                </a:lnTo>
                <a:lnTo>
                  <a:pt x="6900" y="7467"/>
                </a:lnTo>
                <a:lnTo>
                  <a:pt x="8103" y="7597"/>
                </a:lnTo>
                <a:lnTo>
                  <a:pt x="9420" y="7688"/>
                </a:lnTo>
                <a:lnTo>
                  <a:pt x="10800" y="7742"/>
                </a:lnTo>
                <a:lnTo>
                  <a:pt x="12180" y="7688"/>
                </a:lnTo>
                <a:lnTo>
                  <a:pt x="13497" y="7597"/>
                </a:lnTo>
                <a:lnTo>
                  <a:pt x="14689" y="7467"/>
                </a:lnTo>
                <a:lnTo>
                  <a:pt x="15881" y="7276"/>
                </a:lnTo>
                <a:lnTo>
                  <a:pt x="16948" y="7047"/>
                </a:lnTo>
                <a:lnTo>
                  <a:pt x="17951" y="6819"/>
                </a:lnTo>
                <a:lnTo>
                  <a:pt x="18830" y="6498"/>
                </a:lnTo>
                <a:lnTo>
                  <a:pt x="19582" y="6132"/>
                </a:lnTo>
                <a:lnTo>
                  <a:pt x="19582" y="6681"/>
                </a:lnTo>
                <a:lnTo>
                  <a:pt x="19519" y="6864"/>
                </a:lnTo>
                <a:lnTo>
                  <a:pt x="19457" y="7047"/>
                </a:lnTo>
                <a:lnTo>
                  <a:pt x="19279" y="7276"/>
                </a:lnTo>
                <a:lnTo>
                  <a:pt x="18955" y="7467"/>
                </a:lnTo>
                <a:lnTo>
                  <a:pt x="18641" y="7642"/>
                </a:lnTo>
                <a:lnTo>
                  <a:pt x="18265" y="7871"/>
                </a:lnTo>
                <a:lnTo>
                  <a:pt x="17773" y="8054"/>
                </a:lnTo>
                <a:lnTo>
                  <a:pt x="17272" y="8237"/>
                </a:lnTo>
                <a:lnTo>
                  <a:pt x="16634" y="8420"/>
                </a:lnTo>
                <a:lnTo>
                  <a:pt x="15954" y="8558"/>
                </a:lnTo>
                <a:lnTo>
                  <a:pt x="15264" y="8687"/>
                </a:lnTo>
                <a:lnTo>
                  <a:pt x="14449" y="8832"/>
                </a:lnTo>
                <a:lnTo>
                  <a:pt x="13623" y="8924"/>
                </a:lnTo>
                <a:lnTo>
                  <a:pt x="12745" y="9008"/>
                </a:lnTo>
                <a:lnTo>
                  <a:pt x="11804" y="9061"/>
                </a:lnTo>
                <a:lnTo>
                  <a:pt x="10800" y="9061"/>
                </a:lnTo>
                <a:close/>
              </a:path>
            </a:pathLst>
          </a:custGeom>
          <a:solidFill>
            <a:srgbClr val="00A7E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93000"/>
              </a:lnSpc>
              <a:defRPr sz="2400"/>
            </a:pPr>
          </a:p>
        </p:txBody>
      </p:sp>
      <p:sp>
        <p:nvSpPr>
          <p:cNvPr id="1138" name="Shape 1138"/>
          <p:cNvSpPr/>
          <p:nvPr/>
        </p:nvSpPr>
        <p:spPr>
          <a:xfrm>
            <a:off x="3268512" y="1343424"/>
            <a:ext cx="2225330" cy="1236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8224"/>
                </a:moveTo>
                <a:lnTo>
                  <a:pt x="21495" y="16030"/>
                </a:lnTo>
                <a:lnTo>
                  <a:pt x="21422" y="14811"/>
                </a:lnTo>
                <a:lnTo>
                  <a:pt x="21369" y="14264"/>
                </a:lnTo>
                <a:lnTo>
                  <a:pt x="21348" y="14132"/>
                </a:lnTo>
                <a:lnTo>
                  <a:pt x="21296" y="13905"/>
                </a:lnTo>
                <a:lnTo>
                  <a:pt x="21244" y="13748"/>
                </a:lnTo>
                <a:lnTo>
                  <a:pt x="21170" y="13585"/>
                </a:lnTo>
                <a:lnTo>
                  <a:pt x="21100" y="13421"/>
                </a:lnTo>
                <a:lnTo>
                  <a:pt x="21013" y="13296"/>
                </a:lnTo>
                <a:lnTo>
                  <a:pt x="20922" y="13170"/>
                </a:lnTo>
                <a:lnTo>
                  <a:pt x="20814" y="13069"/>
                </a:lnTo>
                <a:lnTo>
                  <a:pt x="20709" y="12975"/>
                </a:lnTo>
                <a:lnTo>
                  <a:pt x="20241" y="12686"/>
                </a:lnTo>
                <a:lnTo>
                  <a:pt x="19420" y="12233"/>
                </a:lnTo>
                <a:lnTo>
                  <a:pt x="19081" y="12045"/>
                </a:lnTo>
                <a:lnTo>
                  <a:pt x="18990" y="11655"/>
                </a:lnTo>
                <a:lnTo>
                  <a:pt x="18864" y="11234"/>
                </a:lnTo>
                <a:lnTo>
                  <a:pt x="18882" y="11108"/>
                </a:lnTo>
                <a:lnTo>
                  <a:pt x="18903" y="10913"/>
                </a:lnTo>
                <a:lnTo>
                  <a:pt x="18920" y="10750"/>
                </a:lnTo>
                <a:lnTo>
                  <a:pt x="18920" y="10718"/>
                </a:lnTo>
                <a:lnTo>
                  <a:pt x="18990" y="10624"/>
                </a:lnTo>
                <a:lnTo>
                  <a:pt x="19046" y="10523"/>
                </a:lnTo>
                <a:lnTo>
                  <a:pt x="19098" y="10366"/>
                </a:lnTo>
                <a:lnTo>
                  <a:pt x="19172" y="10171"/>
                </a:lnTo>
                <a:lnTo>
                  <a:pt x="19224" y="9920"/>
                </a:lnTo>
                <a:lnTo>
                  <a:pt x="19259" y="9693"/>
                </a:lnTo>
                <a:lnTo>
                  <a:pt x="19311" y="9367"/>
                </a:lnTo>
                <a:lnTo>
                  <a:pt x="19350" y="9015"/>
                </a:lnTo>
                <a:lnTo>
                  <a:pt x="19367" y="8656"/>
                </a:lnTo>
                <a:lnTo>
                  <a:pt x="19350" y="8304"/>
                </a:lnTo>
                <a:lnTo>
                  <a:pt x="19311" y="8147"/>
                </a:lnTo>
                <a:lnTo>
                  <a:pt x="19277" y="7984"/>
                </a:lnTo>
                <a:lnTo>
                  <a:pt x="19277" y="7242"/>
                </a:lnTo>
                <a:lnTo>
                  <a:pt x="19242" y="6890"/>
                </a:lnTo>
                <a:lnTo>
                  <a:pt x="19186" y="6569"/>
                </a:lnTo>
                <a:lnTo>
                  <a:pt x="19133" y="6274"/>
                </a:lnTo>
                <a:lnTo>
                  <a:pt x="19063" y="5991"/>
                </a:lnTo>
                <a:lnTo>
                  <a:pt x="18955" y="5727"/>
                </a:lnTo>
                <a:lnTo>
                  <a:pt x="18847" y="5500"/>
                </a:lnTo>
                <a:lnTo>
                  <a:pt x="18669" y="5180"/>
                </a:lnTo>
                <a:lnTo>
                  <a:pt x="18473" y="4922"/>
                </a:lnTo>
                <a:lnTo>
                  <a:pt x="18256" y="4765"/>
                </a:lnTo>
                <a:lnTo>
                  <a:pt x="18043" y="4602"/>
                </a:lnTo>
                <a:lnTo>
                  <a:pt x="17844" y="4507"/>
                </a:lnTo>
                <a:lnTo>
                  <a:pt x="17648" y="4476"/>
                </a:lnTo>
                <a:lnTo>
                  <a:pt x="17470" y="4444"/>
                </a:lnTo>
                <a:lnTo>
                  <a:pt x="17114" y="4444"/>
                </a:lnTo>
                <a:lnTo>
                  <a:pt x="16935" y="4507"/>
                </a:lnTo>
                <a:lnTo>
                  <a:pt x="16736" y="4602"/>
                </a:lnTo>
                <a:lnTo>
                  <a:pt x="16576" y="4702"/>
                </a:lnTo>
                <a:lnTo>
                  <a:pt x="16415" y="4859"/>
                </a:lnTo>
                <a:lnTo>
                  <a:pt x="16254" y="5054"/>
                </a:lnTo>
                <a:lnTo>
                  <a:pt x="16111" y="5280"/>
                </a:lnTo>
                <a:lnTo>
                  <a:pt x="15985" y="5538"/>
                </a:lnTo>
                <a:lnTo>
                  <a:pt x="15877" y="5796"/>
                </a:lnTo>
                <a:lnTo>
                  <a:pt x="15772" y="6085"/>
                </a:lnTo>
                <a:lnTo>
                  <a:pt x="15699" y="6374"/>
                </a:lnTo>
                <a:lnTo>
                  <a:pt x="15646" y="6695"/>
                </a:lnTo>
                <a:lnTo>
                  <a:pt x="15611" y="7047"/>
                </a:lnTo>
                <a:lnTo>
                  <a:pt x="15573" y="7374"/>
                </a:lnTo>
                <a:lnTo>
                  <a:pt x="15573" y="7726"/>
                </a:lnTo>
                <a:lnTo>
                  <a:pt x="15594" y="8078"/>
                </a:lnTo>
                <a:lnTo>
                  <a:pt x="15541" y="8304"/>
                </a:lnTo>
                <a:lnTo>
                  <a:pt x="15503" y="8531"/>
                </a:lnTo>
                <a:lnTo>
                  <a:pt x="15503" y="9015"/>
                </a:lnTo>
                <a:lnTo>
                  <a:pt x="15555" y="9467"/>
                </a:lnTo>
                <a:lnTo>
                  <a:pt x="15611" y="9882"/>
                </a:lnTo>
                <a:lnTo>
                  <a:pt x="15646" y="10140"/>
                </a:lnTo>
                <a:lnTo>
                  <a:pt x="15664" y="10303"/>
                </a:lnTo>
                <a:lnTo>
                  <a:pt x="15719" y="10429"/>
                </a:lnTo>
                <a:lnTo>
                  <a:pt x="15772" y="10523"/>
                </a:lnTo>
                <a:lnTo>
                  <a:pt x="15845" y="10624"/>
                </a:lnTo>
                <a:lnTo>
                  <a:pt x="15845" y="10718"/>
                </a:lnTo>
                <a:lnTo>
                  <a:pt x="15877" y="10944"/>
                </a:lnTo>
                <a:lnTo>
                  <a:pt x="15933" y="11234"/>
                </a:lnTo>
                <a:lnTo>
                  <a:pt x="15845" y="11523"/>
                </a:lnTo>
                <a:lnTo>
                  <a:pt x="15754" y="11944"/>
                </a:lnTo>
                <a:lnTo>
                  <a:pt x="15594" y="12045"/>
                </a:lnTo>
                <a:lnTo>
                  <a:pt x="14843" y="12491"/>
                </a:lnTo>
                <a:lnTo>
                  <a:pt x="13840" y="11913"/>
                </a:lnTo>
                <a:lnTo>
                  <a:pt x="13232" y="11554"/>
                </a:lnTo>
                <a:lnTo>
                  <a:pt x="13179" y="11234"/>
                </a:lnTo>
                <a:lnTo>
                  <a:pt x="13089" y="10882"/>
                </a:lnTo>
                <a:lnTo>
                  <a:pt x="12980" y="10498"/>
                </a:lnTo>
                <a:lnTo>
                  <a:pt x="12840" y="10108"/>
                </a:lnTo>
                <a:lnTo>
                  <a:pt x="12893" y="9750"/>
                </a:lnTo>
                <a:lnTo>
                  <a:pt x="12928" y="9499"/>
                </a:lnTo>
                <a:lnTo>
                  <a:pt x="12928" y="9272"/>
                </a:lnTo>
                <a:lnTo>
                  <a:pt x="12945" y="9109"/>
                </a:lnTo>
                <a:lnTo>
                  <a:pt x="12966" y="9015"/>
                </a:lnTo>
                <a:lnTo>
                  <a:pt x="13036" y="8952"/>
                </a:lnTo>
                <a:lnTo>
                  <a:pt x="13106" y="8851"/>
                </a:lnTo>
                <a:lnTo>
                  <a:pt x="13179" y="8694"/>
                </a:lnTo>
                <a:lnTo>
                  <a:pt x="13249" y="8499"/>
                </a:lnTo>
                <a:lnTo>
                  <a:pt x="13323" y="8273"/>
                </a:lnTo>
                <a:lnTo>
                  <a:pt x="13410" y="7952"/>
                </a:lnTo>
                <a:lnTo>
                  <a:pt x="13466" y="7569"/>
                </a:lnTo>
                <a:lnTo>
                  <a:pt x="13536" y="7078"/>
                </a:lnTo>
                <a:lnTo>
                  <a:pt x="13592" y="6469"/>
                </a:lnTo>
                <a:lnTo>
                  <a:pt x="13609" y="6211"/>
                </a:lnTo>
                <a:lnTo>
                  <a:pt x="13609" y="5953"/>
                </a:lnTo>
                <a:lnTo>
                  <a:pt x="13592" y="5695"/>
                </a:lnTo>
                <a:lnTo>
                  <a:pt x="13574" y="5500"/>
                </a:lnTo>
                <a:lnTo>
                  <a:pt x="13536" y="5312"/>
                </a:lnTo>
                <a:lnTo>
                  <a:pt x="13501" y="5148"/>
                </a:lnTo>
                <a:lnTo>
                  <a:pt x="13501" y="4602"/>
                </a:lnTo>
                <a:lnTo>
                  <a:pt x="13483" y="4055"/>
                </a:lnTo>
                <a:lnTo>
                  <a:pt x="13448" y="3571"/>
                </a:lnTo>
                <a:lnTo>
                  <a:pt x="13375" y="3093"/>
                </a:lnTo>
                <a:lnTo>
                  <a:pt x="13284" y="2640"/>
                </a:lnTo>
                <a:lnTo>
                  <a:pt x="13179" y="2219"/>
                </a:lnTo>
                <a:lnTo>
                  <a:pt x="13054" y="1867"/>
                </a:lnTo>
                <a:lnTo>
                  <a:pt x="12893" y="1515"/>
                </a:lnTo>
                <a:lnTo>
                  <a:pt x="12767" y="1251"/>
                </a:lnTo>
                <a:lnTo>
                  <a:pt x="12624" y="1062"/>
                </a:lnTo>
                <a:lnTo>
                  <a:pt x="12498" y="867"/>
                </a:lnTo>
                <a:lnTo>
                  <a:pt x="12355" y="704"/>
                </a:lnTo>
                <a:lnTo>
                  <a:pt x="12194" y="578"/>
                </a:lnTo>
                <a:lnTo>
                  <a:pt x="12051" y="452"/>
                </a:lnTo>
                <a:lnTo>
                  <a:pt x="11747" y="258"/>
                </a:lnTo>
                <a:lnTo>
                  <a:pt x="11460" y="126"/>
                </a:lnTo>
                <a:lnTo>
                  <a:pt x="11177" y="63"/>
                </a:lnTo>
                <a:lnTo>
                  <a:pt x="10926" y="0"/>
                </a:lnTo>
                <a:lnTo>
                  <a:pt x="10695" y="0"/>
                </a:lnTo>
                <a:lnTo>
                  <a:pt x="10426" y="31"/>
                </a:lnTo>
                <a:lnTo>
                  <a:pt x="10157" y="94"/>
                </a:lnTo>
                <a:lnTo>
                  <a:pt x="9888" y="226"/>
                </a:lnTo>
                <a:lnTo>
                  <a:pt x="9657" y="383"/>
                </a:lnTo>
                <a:lnTo>
                  <a:pt x="9423" y="610"/>
                </a:lnTo>
                <a:lnTo>
                  <a:pt x="9210" y="867"/>
                </a:lnTo>
                <a:lnTo>
                  <a:pt x="8994" y="1194"/>
                </a:lnTo>
                <a:lnTo>
                  <a:pt x="8815" y="1546"/>
                </a:lnTo>
                <a:lnTo>
                  <a:pt x="8655" y="1930"/>
                </a:lnTo>
                <a:lnTo>
                  <a:pt x="8529" y="2351"/>
                </a:lnTo>
                <a:lnTo>
                  <a:pt x="8424" y="2797"/>
                </a:lnTo>
                <a:lnTo>
                  <a:pt x="8333" y="3250"/>
                </a:lnTo>
                <a:lnTo>
                  <a:pt x="8281" y="3765"/>
                </a:lnTo>
                <a:lnTo>
                  <a:pt x="8242" y="4249"/>
                </a:lnTo>
                <a:lnTo>
                  <a:pt x="8242" y="4765"/>
                </a:lnTo>
                <a:lnTo>
                  <a:pt x="8281" y="5312"/>
                </a:lnTo>
                <a:lnTo>
                  <a:pt x="8190" y="5601"/>
                </a:lnTo>
                <a:lnTo>
                  <a:pt x="8155" y="5922"/>
                </a:lnTo>
                <a:lnTo>
                  <a:pt x="8134" y="6274"/>
                </a:lnTo>
                <a:lnTo>
                  <a:pt x="8134" y="6601"/>
                </a:lnTo>
                <a:lnTo>
                  <a:pt x="8172" y="6921"/>
                </a:lnTo>
                <a:lnTo>
                  <a:pt x="8207" y="7273"/>
                </a:lnTo>
                <a:lnTo>
                  <a:pt x="8281" y="7852"/>
                </a:lnTo>
                <a:lnTo>
                  <a:pt x="8351" y="8273"/>
                </a:lnTo>
                <a:lnTo>
                  <a:pt x="8386" y="8468"/>
                </a:lnTo>
                <a:lnTo>
                  <a:pt x="8438" y="8593"/>
                </a:lnTo>
                <a:lnTo>
                  <a:pt x="8529" y="8725"/>
                </a:lnTo>
                <a:lnTo>
                  <a:pt x="8620" y="8820"/>
                </a:lnTo>
                <a:lnTo>
                  <a:pt x="8672" y="9147"/>
                </a:lnTo>
                <a:lnTo>
                  <a:pt x="8711" y="9499"/>
                </a:lnTo>
                <a:lnTo>
                  <a:pt x="8780" y="9920"/>
                </a:lnTo>
                <a:lnTo>
                  <a:pt x="8798" y="9976"/>
                </a:lnTo>
                <a:lnTo>
                  <a:pt x="8815" y="10045"/>
                </a:lnTo>
                <a:lnTo>
                  <a:pt x="8728" y="10303"/>
                </a:lnTo>
                <a:lnTo>
                  <a:pt x="8655" y="10592"/>
                </a:lnTo>
                <a:lnTo>
                  <a:pt x="8459" y="11428"/>
                </a:lnTo>
                <a:lnTo>
                  <a:pt x="7994" y="11718"/>
                </a:lnTo>
                <a:lnTo>
                  <a:pt x="6761" y="12491"/>
                </a:lnTo>
                <a:lnTo>
                  <a:pt x="6010" y="12045"/>
                </a:lnTo>
                <a:lnTo>
                  <a:pt x="5845" y="11944"/>
                </a:lnTo>
                <a:lnTo>
                  <a:pt x="5758" y="11523"/>
                </a:lnTo>
                <a:lnTo>
                  <a:pt x="5667" y="11234"/>
                </a:lnTo>
                <a:lnTo>
                  <a:pt x="5723" y="10944"/>
                </a:lnTo>
                <a:lnTo>
                  <a:pt x="5758" y="10687"/>
                </a:lnTo>
                <a:lnTo>
                  <a:pt x="5758" y="10624"/>
                </a:lnTo>
                <a:lnTo>
                  <a:pt x="5832" y="10523"/>
                </a:lnTo>
                <a:lnTo>
                  <a:pt x="5884" y="10429"/>
                </a:lnTo>
                <a:lnTo>
                  <a:pt x="5936" y="10303"/>
                </a:lnTo>
                <a:lnTo>
                  <a:pt x="5954" y="10140"/>
                </a:lnTo>
                <a:lnTo>
                  <a:pt x="5989" y="9882"/>
                </a:lnTo>
                <a:lnTo>
                  <a:pt x="6062" y="9467"/>
                </a:lnTo>
                <a:lnTo>
                  <a:pt x="6097" y="9015"/>
                </a:lnTo>
                <a:lnTo>
                  <a:pt x="6097" y="8531"/>
                </a:lnTo>
                <a:lnTo>
                  <a:pt x="6062" y="8304"/>
                </a:lnTo>
                <a:lnTo>
                  <a:pt x="6010" y="8078"/>
                </a:lnTo>
                <a:lnTo>
                  <a:pt x="6027" y="7726"/>
                </a:lnTo>
                <a:lnTo>
                  <a:pt x="6027" y="7374"/>
                </a:lnTo>
                <a:lnTo>
                  <a:pt x="6010" y="7047"/>
                </a:lnTo>
                <a:lnTo>
                  <a:pt x="5954" y="6695"/>
                </a:lnTo>
                <a:lnTo>
                  <a:pt x="5901" y="6374"/>
                </a:lnTo>
                <a:lnTo>
                  <a:pt x="5832" y="6085"/>
                </a:lnTo>
                <a:lnTo>
                  <a:pt x="5741" y="5796"/>
                </a:lnTo>
                <a:lnTo>
                  <a:pt x="5615" y="5538"/>
                </a:lnTo>
                <a:lnTo>
                  <a:pt x="5489" y="5280"/>
                </a:lnTo>
                <a:lnTo>
                  <a:pt x="5346" y="5054"/>
                </a:lnTo>
                <a:lnTo>
                  <a:pt x="5206" y="4859"/>
                </a:lnTo>
                <a:lnTo>
                  <a:pt x="5042" y="4702"/>
                </a:lnTo>
                <a:lnTo>
                  <a:pt x="4864" y="4602"/>
                </a:lnTo>
                <a:lnTo>
                  <a:pt x="4685" y="4507"/>
                </a:lnTo>
                <a:lnTo>
                  <a:pt x="4490" y="4444"/>
                </a:lnTo>
                <a:lnTo>
                  <a:pt x="4130" y="4444"/>
                </a:lnTo>
                <a:lnTo>
                  <a:pt x="3952" y="4476"/>
                </a:lnTo>
                <a:lnTo>
                  <a:pt x="3756" y="4507"/>
                </a:lnTo>
                <a:lnTo>
                  <a:pt x="3560" y="4602"/>
                </a:lnTo>
                <a:lnTo>
                  <a:pt x="3344" y="4765"/>
                </a:lnTo>
                <a:lnTo>
                  <a:pt x="3131" y="4922"/>
                </a:lnTo>
                <a:lnTo>
                  <a:pt x="2935" y="5180"/>
                </a:lnTo>
                <a:lnTo>
                  <a:pt x="2753" y="5500"/>
                </a:lnTo>
                <a:lnTo>
                  <a:pt x="2645" y="5727"/>
                </a:lnTo>
                <a:lnTo>
                  <a:pt x="2558" y="5991"/>
                </a:lnTo>
                <a:lnTo>
                  <a:pt x="2467" y="6274"/>
                </a:lnTo>
                <a:lnTo>
                  <a:pt x="2414" y="6569"/>
                </a:lnTo>
                <a:lnTo>
                  <a:pt x="2358" y="6890"/>
                </a:lnTo>
                <a:lnTo>
                  <a:pt x="2341" y="7242"/>
                </a:lnTo>
                <a:lnTo>
                  <a:pt x="2327" y="7600"/>
                </a:lnTo>
                <a:lnTo>
                  <a:pt x="2327" y="7984"/>
                </a:lnTo>
                <a:lnTo>
                  <a:pt x="2289" y="8147"/>
                </a:lnTo>
                <a:lnTo>
                  <a:pt x="2271" y="8304"/>
                </a:lnTo>
                <a:lnTo>
                  <a:pt x="2254" y="8656"/>
                </a:lnTo>
                <a:lnTo>
                  <a:pt x="2271" y="9015"/>
                </a:lnTo>
                <a:lnTo>
                  <a:pt x="2306" y="9367"/>
                </a:lnTo>
                <a:lnTo>
                  <a:pt x="2341" y="9693"/>
                </a:lnTo>
                <a:lnTo>
                  <a:pt x="2397" y="9920"/>
                </a:lnTo>
                <a:lnTo>
                  <a:pt x="2449" y="10171"/>
                </a:lnTo>
                <a:lnTo>
                  <a:pt x="2505" y="10366"/>
                </a:lnTo>
                <a:lnTo>
                  <a:pt x="2558" y="10523"/>
                </a:lnTo>
                <a:lnTo>
                  <a:pt x="2631" y="10624"/>
                </a:lnTo>
                <a:lnTo>
                  <a:pt x="2683" y="10718"/>
                </a:lnTo>
                <a:lnTo>
                  <a:pt x="2683" y="10750"/>
                </a:lnTo>
                <a:lnTo>
                  <a:pt x="2701" y="10913"/>
                </a:lnTo>
                <a:lnTo>
                  <a:pt x="2718" y="11108"/>
                </a:lnTo>
                <a:lnTo>
                  <a:pt x="2736" y="11234"/>
                </a:lnTo>
                <a:lnTo>
                  <a:pt x="2610" y="11655"/>
                </a:lnTo>
                <a:lnTo>
                  <a:pt x="2523" y="12045"/>
                </a:lnTo>
                <a:lnTo>
                  <a:pt x="2180" y="12233"/>
                </a:lnTo>
                <a:lnTo>
                  <a:pt x="1359" y="12686"/>
                </a:lnTo>
                <a:lnTo>
                  <a:pt x="894" y="12975"/>
                </a:lnTo>
                <a:lnTo>
                  <a:pt x="786" y="13069"/>
                </a:lnTo>
                <a:lnTo>
                  <a:pt x="678" y="13170"/>
                </a:lnTo>
                <a:lnTo>
                  <a:pt x="590" y="13296"/>
                </a:lnTo>
                <a:lnTo>
                  <a:pt x="500" y="13421"/>
                </a:lnTo>
                <a:lnTo>
                  <a:pt x="360" y="13748"/>
                </a:lnTo>
                <a:lnTo>
                  <a:pt x="304" y="13905"/>
                </a:lnTo>
                <a:lnTo>
                  <a:pt x="252" y="14100"/>
                </a:lnTo>
                <a:lnTo>
                  <a:pt x="234" y="14264"/>
                </a:lnTo>
                <a:lnTo>
                  <a:pt x="178" y="14811"/>
                </a:lnTo>
                <a:lnTo>
                  <a:pt x="108" y="16030"/>
                </a:lnTo>
                <a:lnTo>
                  <a:pt x="0" y="18224"/>
                </a:lnTo>
                <a:lnTo>
                  <a:pt x="0" y="18381"/>
                </a:lnTo>
                <a:lnTo>
                  <a:pt x="35" y="18545"/>
                </a:lnTo>
                <a:lnTo>
                  <a:pt x="52" y="18671"/>
                </a:lnTo>
                <a:lnTo>
                  <a:pt x="108" y="18803"/>
                </a:lnTo>
                <a:lnTo>
                  <a:pt x="178" y="18897"/>
                </a:lnTo>
                <a:lnTo>
                  <a:pt x="252" y="18960"/>
                </a:lnTo>
                <a:lnTo>
                  <a:pt x="321" y="18997"/>
                </a:lnTo>
                <a:lnTo>
                  <a:pt x="412" y="19023"/>
                </a:lnTo>
                <a:lnTo>
                  <a:pt x="4668" y="19023"/>
                </a:lnTo>
                <a:lnTo>
                  <a:pt x="4577" y="20795"/>
                </a:lnTo>
                <a:lnTo>
                  <a:pt x="4577" y="20959"/>
                </a:lnTo>
                <a:lnTo>
                  <a:pt x="4598" y="21085"/>
                </a:lnTo>
                <a:lnTo>
                  <a:pt x="4629" y="21248"/>
                </a:lnTo>
                <a:lnTo>
                  <a:pt x="4685" y="21342"/>
                </a:lnTo>
                <a:lnTo>
                  <a:pt x="4738" y="21443"/>
                </a:lnTo>
                <a:lnTo>
                  <a:pt x="4808" y="21537"/>
                </a:lnTo>
                <a:lnTo>
                  <a:pt x="4902" y="21568"/>
                </a:lnTo>
                <a:lnTo>
                  <a:pt x="4989" y="21600"/>
                </a:lnTo>
                <a:lnTo>
                  <a:pt x="16649" y="21600"/>
                </a:lnTo>
                <a:lnTo>
                  <a:pt x="16719" y="21568"/>
                </a:lnTo>
                <a:lnTo>
                  <a:pt x="16810" y="21537"/>
                </a:lnTo>
                <a:lnTo>
                  <a:pt x="16880" y="21443"/>
                </a:lnTo>
                <a:lnTo>
                  <a:pt x="16953" y="21342"/>
                </a:lnTo>
                <a:lnTo>
                  <a:pt x="16988" y="21248"/>
                </a:lnTo>
                <a:lnTo>
                  <a:pt x="17023" y="21085"/>
                </a:lnTo>
                <a:lnTo>
                  <a:pt x="17040" y="20959"/>
                </a:lnTo>
                <a:lnTo>
                  <a:pt x="17040" y="20795"/>
                </a:lnTo>
                <a:lnTo>
                  <a:pt x="16970" y="19023"/>
                </a:lnTo>
                <a:lnTo>
                  <a:pt x="21191" y="19023"/>
                </a:lnTo>
                <a:lnTo>
                  <a:pt x="21279" y="18997"/>
                </a:lnTo>
                <a:lnTo>
                  <a:pt x="21348" y="18960"/>
                </a:lnTo>
                <a:lnTo>
                  <a:pt x="21422" y="18897"/>
                </a:lnTo>
                <a:lnTo>
                  <a:pt x="21495" y="18803"/>
                </a:lnTo>
                <a:lnTo>
                  <a:pt x="21548" y="18671"/>
                </a:lnTo>
                <a:lnTo>
                  <a:pt x="21583" y="18545"/>
                </a:lnTo>
                <a:lnTo>
                  <a:pt x="21600" y="18381"/>
                </a:lnTo>
                <a:lnTo>
                  <a:pt x="21600" y="18224"/>
                </a:lnTo>
                <a:close/>
                <a:moveTo>
                  <a:pt x="4954" y="14616"/>
                </a:moveTo>
                <a:lnTo>
                  <a:pt x="4902" y="14905"/>
                </a:lnTo>
                <a:lnTo>
                  <a:pt x="4864" y="15521"/>
                </a:lnTo>
                <a:lnTo>
                  <a:pt x="4738" y="17545"/>
                </a:lnTo>
                <a:lnTo>
                  <a:pt x="859" y="17545"/>
                </a:lnTo>
                <a:lnTo>
                  <a:pt x="947" y="15678"/>
                </a:lnTo>
                <a:lnTo>
                  <a:pt x="1020" y="14616"/>
                </a:lnTo>
                <a:lnTo>
                  <a:pt x="1038" y="14553"/>
                </a:lnTo>
                <a:lnTo>
                  <a:pt x="1073" y="14490"/>
                </a:lnTo>
                <a:lnTo>
                  <a:pt x="1125" y="14421"/>
                </a:lnTo>
                <a:lnTo>
                  <a:pt x="1198" y="14358"/>
                </a:lnTo>
                <a:lnTo>
                  <a:pt x="1716" y="14037"/>
                </a:lnTo>
                <a:lnTo>
                  <a:pt x="2432" y="13616"/>
                </a:lnTo>
                <a:lnTo>
                  <a:pt x="3022" y="13264"/>
                </a:lnTo>
                <a:lnTo>
                  <a:pt x="3131" y="13170"/>
                </a:lnTo>
                <a:lnTo>
                  <a:pt x="3218" y="13006"/>
                </a:lnTo>
                <a:lnTo>
                  <a:pt x="3270" y="12780"/>
                </a:lnTo>
                <a:lnTo>
                  <a:pt x="3291" y="12554"/>
                </a:lnTo>
                <a:lnTo>
                  <a:pt x="3291" y="12522"/>
                </a:lnTo>
                <a:lnTo>
                  <a:pt x="3309" y="12397"/>
                </a:lnTo>
                <a:lnTo>
                  <a:pt x="3379" y="12170"/>
                </a:lnTo>
                <a:lnTo>
                  <a:pt x="3504" y="11850"/>
                </a:lnTo>
                <a:lnTo>
                  <a:pt x="3560" y="11686"/>
                </a:lnTo>
                <a:lnTo>
                  <a:pt x="3595" y="11523"/>
                </a:lnTo>
                <a:lnTo>
                  <a:pt x="3595" y="11366"/>
                </a:lnTo>
                <a:lnTo>
                  <a:pt x="3574" y="11202"/>
                </a:lnTo>
                <a:lnTo>
                  <a:pt x="3504" y="10687"/>
                </a:lnTo>
                <a:lnTo>
                  <a:pt x="3504" y="10655"/>
                </a:lnTo>
                <a:lnTo>
                  <a:pt x="3487" y="10461"/>
                </a:lnTo>
                <a:lnTo>
                  <a:pt x="3452" y="10171"/>
                </a:lnTo>
                <a:lnTo>
                  <a:pt x="3417" y="10014"/>
                </a:lnTo>
                <a:lnTo>
                  <a:pt x="3361" y="9851"/>
                </a:lnTo>
                <a:lnTo>
                  <a:pt x="3291" y="9725"/>
                </a:lnTo>
                <a:lnTo>
                  <a:pt x="3200" y="9562"/>
                </a:lnTo>
                <a:lnTo>
                  <a:pt x="3165" y="9530"/>
                </a:lnTo>
                <a:lnTo>
                  <a:pt x="3092" y="9109"/>
                </a:lnTo>
                <a:lnTo>
                  <a:pt x="3075" y="8851"/>
                </a:lnTo>
                <a:lnTo>
                  <a:pt x="3057" y="8656"/>
                </a:lnTo>
                <a:lnTo>
                  <a:pt x="3113" y="8562"/>
                </a:lnTo>
                <a:lnTo>
                  <a:pt x="3131" y="8436"/>
                </a:lnTo>
                <a:lnTo>
                  <a:pt x="3148" y="8273"/>
                </a:lnTo>
                <a:lnTo>
                  <a:pt x="3148" y="8147"/>
                </a:lnTo>
                <a:lnTo>
                  <a:pt x="3131" y="7625"/>
                </a:lnTo>
                <a:lnTo>
                  <a:pt x="3148" y="7374"/>
                </a:lnTo>
                <a:lnTo>
                  <a:pt x="3165" y="7179"/>
                </a:lnTo>
                <a:lnTo>
                  <a:pt x="3200" y="6953"/>
                </a:lnTo>
                <a:lnTo>
                  <a:pt x="3239" y="6796"/>
                </a:lnTo>
                <a:lnTo>
                  <a:pt x="3291" y="6632"/>
                </a:lnTo>
                <a:lnTo>
                  <a:pt x="3361" y="6469"/>
                </a:lnTo>
                <a:lnTo>
                  <a:pt x="3470" y="6311"/>
                </a:lnTo>
                <a:lnTo>
                  <a:pt x="3574" y="6179"/>
                </a:lnTo>
                <a:lnTo>
                  <a:pt x="3700" y="6085"/>
                </a:lnTo>
                <a:lnTo>
                  <a:pt x="3826" y="5991"/>
                </a:lnTo>
                <a:lnTo>
                  <a:pt x="3952" y="5953"/>
                </a:lnTo>
                <a:lnTo>
                  <a:pt x="4077" y="5922"/>
                </a:lnTo>
                <a:lnTo>
                  <a:pt x="4291" y="5890"/>
                </a:lnTo>
                <a:lnTo>
                  <a:pt x="4504" y="5922"/>
                </a:lnTo>
                <a:lnTo>
                  <a:pt x="4598" y="5991"/>
                </a:lnTo>
                <a:lnTo>
                  <a:pt x="4685" y="6054"/>
                </a:lnTo>
                <a:lnTo>
                  <a:pt x="4776" y="6117"/>
                </a:lnTo>
                <a:lnTo>
                  <a:pt x="4864" y="6211"/>
                </a:lnTo>
                <a:lnTo>
                  <a:pt x="4934" y="6343"/>
                </a:lnTo>
                <a:lnTo>
                  <a:pt x="4989" y="6469"/>
                </a:lnTo>
                <a:lnTo>
                  <a:pt x="5059" y="6632"/>
                </a:lnTo>
                <a:lnTo>
                  <a:pt x="5115" y="6827"/>
                </a:lnTo>
                <a:lnTo>
                  <a:pt x="5168" y="7022"/>
                </a:lnTo>
                <a:lnTo>
                  <a:pt x="5185" y="7210"/>
                </a:lnTo>
                <a:lnTo>
                  <a:pt x="5206" y="7437"/>
                </a:lnTo>
                <a:lnTo>
                  <a:pt x="5220" y="7663"/>
                </a:lnTo>
                <a:lnTo>
                  <a:pt x="5206" y="7889"/>
                </a:lnTo>
                <a:lnTo>
                  <a:pt x="5185" y="8147"/>
                </a:lnTo>
                <a:lnTo>
                  <a:pt x="5185" y="8304"/>
                </a:lnTo>
                <a:lnTo>
                  <a:pt x="5206" y="8499"/>
                </a:lnTo>
                <a:lnTo>
                  <a:pt x="5237" y="8625"/>
                </a:lnTo>
                <a:lnTo>
                  <a:pt x="5293" y="8788"/>
                </a:lnTo>
                <a:lnTo>
                  <a:pt x="5293" y="8920"/>
                </a:lnTo>
                <a:lnTo>
                  <a:pt x="5276" y="9109"/>
                </a:lnTo>
                <a:lnTo>
                  <a:pt x="5220" y="9467"/>
                </a:lnTo>
                <a:lnTo>
                  <a:pt x="5150" y="9593"/>
                </a:lnTo>
                <a:lnTo>
                  <a:pt x="5098" y="9693"/>
                </a:lnTo>
                <a:lnTo>
                  <a:pt x="5024" y="9945"/>
                </a:lnTo>
                <a:lnTo>
                  <a:pt x="4989" y="10203"/>
                </a:lnTo>
                <a:lnTo>
                  <a:pt x="4954" y="10398"/>
                </a:lnTo>
                <a:lnTo>
                  <a:pt x="4916" y="10687"/>
                </a:lnTo>
                <a:lnTo>
                  <a:pt x="4846" y="10976"/>
                </a:lnTo>
                <a:lnTo>
                  <a:pt x="4808" y="11171"/>
                </a:lnTo>
                <a:lnTo>
                  <a:pt x="4808" y="11397"/>
                </a:lnTo>
                <a:lnTo>
                  <a:pt x="4829" y="11592"/>
                </a:lnTo>
                <a:lnTo>
                  <a:pt x="4902" y="11781"/>
                </a:lnTo>
                <a:lnTo>
                  <a:pt x="4954" y="11875"/>
                </a:lnTo>
                <a:lnTo>
                  <a:pt x="4989" y="12045"/>
                </a:lnTo>
                <a:lnTo>
                  <a:pt x="5168" y="12780"/>
                </a:lnTo>
                <a:lnTo>
                  <a:pt x="5206" y="12906"/>
                </a:lnTo>
                <a:lnTo>
                  <a:pt x="5258" y="13038"/>
                </a:lnTo>
                <a:lnTo>
                  <a:pt x="5328" y="13132"/>
                </a:lnTo>
                <a:lnTo>
                  <a:pt x="5402" y="13201"/>
                </a:lnTo>
                <a:lnTo>
                  <a:pt x="5562" y="13296"/>
                </a:lnTo>
                <a:lnTo>
                  <a:pt x="5363" y="13553"/>
                </a:lnTo>
                <a:lnTo>
                  <a:pt x="5206" y="13843"/>
                </a:lnTo>
                <a:lnTo>
                  <a:pt x="5059" y="14195"/>
                </a:lnTo>
                <a:lnTo>
                  <a:pt x="4954" y="14616"/>
                </a:lnTo>
                <a:close/>
                <a:moveTo>
                  <a:pt x="5419" y="20123"/>
                </a:moveTo>
                <a:lnTo>
                  <a:pt x="5580" y="16898"/>
                </a:lnTo>
                <a:lnTo>
                  <a:pt x="5650" y="15741"/>
                </a:lnTo>
                <a:lnTo>
                  <a:pt x="5706" y="15131"/>
                </a:lnTo>
                <a:lnTo>
                  <a:pt x="5758" y="14936"/>
                </a:lnTo>
                <a:lnTo>
                  <a:pt x="5832" y="14773"/>
                </a:lnTo>
                <a:lnTo>
                  <a:pt x="5936" y="14616"/>
                </a:lnTo>
                <a:lnTo>
                  <a:pt x="6097" y="14452"/>
                </a:lnTo>
                <a:lnTo>
                  <a:pt x="7009" y="13874"/>
                </a:lnTo>
                <a:lnTo>
                  <a:pt x="8260" y="13101"/>
                </a:lnTo>
                <a:lnTo>
                  <a:pt x="8906" y="12686"/>
                </a:lnTo>
                <a:lnTo>
                  <a:pt x="8994" y="12623"/>
                </a:lnTo>
                <a:lnTo>
                  <a:pt x="9067" y="12522"/>
                </a:lnTo>
                <a:lnTo>
                  <a:pt x="9119" y="12397"/>
                </a:lnTo>
                <a:lnTo>
                  <a:pt x="9154" y="12265"/>
                </a:lnTo>
                <a:lnTo>
                  <a:pt x="9315" y="11554"/>
                </a:lnTo>
                <a:lnTo>
                  <a:pt x="9423" y="11108"/>
                </a:lnTo>
                <a:lnTo>
                  <a:pt x="9514" y="10819"/>
                </a:lnTo>
                <a:lnTo>
                  <a:pt x="9602" y="10624"/>
                </a:lnTo>
                <a:lnTo>
                  <a:pt x="9657" y="10429"/>
                </a:lnTo>
                <a:lnTo>
                  <a:pt x="9692" y="10240"/>
                </a:lnTo>
                <a:lnTo>
                  <a:pt x="9692" y="10014"/>
                </a:lnTo>
                <a:lnTo>
                  <a:pt x="9657" y="9819"/>
                </a:lnTo>
                <a:lnTo>
                  <a:pt x="9532" y="9367"/>
                </a:lnTo>
                <a:lnTo>
                  <a:pt x="9497" y="9109"/>
                </a:lnTo>
                <a:lnTo>
                  <a:pt x="9458" y="8851"/>
                </a:lnTo>
                <a:lnTo>
                  <a:pt x="9423" y="8531"/>
                </a:lnTo>
                <a:lnTo>
                  <a:pt x="9353" y="8179"/>
                </a:lnTo>
                <a:lnTo>
                  <a:pt x="9297" y="8015"/>
                </a:lnTo>
                <a:lnTo>
                  <a:pt x="9245" y="7852"/>
                </a:lnTo>
                <a:lnTo>
                  <a:pt x="9172" y="7726"/>
                </a:lnTo>
                <a:lnTo>
                  <a:pt x="9084" y="7600"/>
                </a:lnTo>
                <a:lnTo>
                  <a:pt x="9067" y="7468"/>
                </a:lnTo>
                <a:lnTo>
                  <a:pt x="9032" y="7148"/>
                </a:lnTo>
                <a:lnTo>
                  <a:pt x="8976" y="6726"/>
                </a:lnTo>
                <a:lnTo>
                  <a:pt x="8941" y="6311"/>
                </a:lnTo>
                <a:lnTo>
                  <a:pt x="8959" y="6148"/>
                </a:lnTo>
                <a:lnTo>
                  <a:pt x="8976" y="6054"/>
                </a:lnTo>
                <a:lnTo>
                  <a:pt x="9046" y="5922"/>
                </a:lnTo>
                <a:lnTo>
                  <a:pt x="9084" y="5765"/>
                </a:lnTo>
                <a:lnTo>
                  <a:pt x="9102" y="5570"/>
                </a:lnTo>
                <a:lnTo>
                  <a:pt x="9102" y="5375"/>
                </a:lnTo>
                <a:lnTo>
                  <a:pt x="9067" y="4954"/>
                </a:lnTo>
                <a:lnTo>
                  <a:pt x="9067" y="4149"/>
                </a:lnTo>
                <a:lnTo>
                  <a:pt x="9102" y="3765"/>
                </a:lnTo>
                <a:lnTo>
                  <a:pt x="9154" y="3413"/>
                </a:lnTo>
                <a:lnTo>
                  <a:pt x="9228" y="3093"/>
                </a:lnTo>
                <a:lnTo>
                  <a:pt x="9336" y="2772"/>
                </a:lnTo>
                <a:lnTo>
                  <a:pt x="9441" y="2477"/>
                </a:lnTo>
                <a:lnTo>
                  <a:pt x="9567" y="2250"/>
                </a:lnTo>
                <a:lnTo>
                  <a:pt x="9692" y="2024"/>
                </a:lnTo>
                <a:lnTo>
                  <a:pt x="9836" y="1867"/>
                </a:lnTo>
                <a:lnTo>
                  <a:pt x="9996" y="1741"/>
                </a:lnTo>
                <a:lnTo>
                  <a:pt x="10157" y="1609"/>
                </a:lnTo>
                <a:lnTo>
                  <a:pt x="10335" y="1546"/>
                </a:lnTo>
                <a:lnTo>
                  <a:pt x="10513" y="1477"/>
                </a:lnTo>
                <a:lnTo>
                  <a:pt x="10873" y="1477"/>
                </a:lnTo>
                <a:lnTo>
                  <a:pt x="11052" y="1515"/>
                </a:lnTo>
                <a:lnTo>
                  <a:pt x="11265" y="1546"/>
                </a:lnTo>
                <a:lnTo>
                  <a:pt x="11481" y="1641"/>
                </a:lnTo>
                <a:lnTo>
                  <a:pt x="11694" y="1773"/>
                </a:lnTo>
                <a:lnTo>
                  <a:pt x="11911" y="1961"/>
                </a:lnTo>
                <a:lnTo>
                  <a:pt x="12107" y="2188"/>
                </a:lnTo>
                <a:lnTo>
                  <a:pt x="12194" y="2320"/>
                </a:lnTo>
                <a:lnTo>
                  <a:pt x="12285" y="2477"/>
                </a:lnTo>
                <a:lnTo>
                  <a:pt x="12393" y="2734"/>
                </a:lnTo>
                <a:lnTo>
                  <a:pt x="12498" y="3024"/>
                </a:lnTo>
                <a:lnTo>
                  <a:pt x="12571" y="3351"/>
                </a:lnTo>
                <a:lnTo>
                  <a:pt x="12624" y="3671"/>
                </a:lnTo>
                <a:lnTo>
                  <a:pt x="12662" y="4055"/>
                </a:lnTo>
                <a:lnTo>
                  <a:pt x="12676" y="4444"/>
                </a:lnTo>
                <a:lnTo>
                  <a:pt x="12676" y="4897"/>
                </a:lnTo>
                <a:lnTo>
                  <a:pt x="12662" y="5343"/>
                </a:lnTo>
                <a:lnTo>
                  <a:pt x="12662" y="5500"/>
                </a:lnTo>
                <a:lnTo>
                  <a:pt x="12697" y="5670"/>
                </a:lnTo>
                <a:lnTo>
                  <a:pt x="12732" y="5827"/>
                </a:lnTo>
                <a:lnTo>
                  <a:pt x="12802" y="5953"/>
                </a:lnTo>
                <a:lnTo>
                  <a:pt x="12802" y="6117"/>
                </a:lnTo>
                <a:lnTo>
                  <a:pt x="12785" y="6343"/>
                </a:lnTo>
                <a:lnTo>
                  <a:pt x="12732" y="6827"/>
                </a:lnTo>
                <a:lnTo>
                  <a:pt x="12662" y="7305"/>
                </a:lnTo>
                <a:lnTo>
                  <a:pt x="12589" y="7663"/>
                </a:lnTo>
                <a:lnTo>
                  <a:pt x="12519" y="7757"/>
                </a:lnTo>
                <a:lnTo>
                  <a:pt x="12393" y="7952"/>
                </a:lnTo>
                <a:lnTo>
                  <a:pt x="12302" y="8147"/>
                </a:lnTo>
                <a:lnTo>
                  <a:pt x="12232" y="8373"/>
                </a:lnTo>
                <a:lnTo>
                  <a:pt x="12194" y="8531"/>
                </a:lnTo>
                <a:lnTo>
                  <a:pt x="12159" y="8725"/>
                </a:lnTo>
                <a:lnTo>
                  <a:pt x="12142" y="8883"/>
                </a:lnTo>
                <a:lnTo>
                  <a:pt x="12124" y="9172"/>
                </a:lnTo>
                <a:lnTo>
                  <a:pt x="12124" y="9272"/>
                </a:lnTo>
                <a:lnTo>
                  <a:pt x="12107" y="9335"/>
                </a:lnTo>
                <a:lnTo>
                  <a:pt x="11998" y="10077"/>
                </a:lnTo>
                <a:lnTo>
                  <a:pt x="11981" y="10240"/>
                </a:lnTo>
                <a:lnTo>
                  <a:pt x="11981" y="10398"/>
                </a:lnTo>
                <a:lnTo>
                  <a:pt x="12016" y="10561"/>
                </a:lnTo>
                <a:lnTo>
                  <a:pt x="12068" y="10718"/>
                </a:lnTo>
                <a:lnTo>
                  <a:pt x="12194" y="11007"/>
                </a:lnTo>
                <a:lnTo>
                  <a:pt x="12285" y="11271"/>
                </a:lnTo>
                <a:lnTo>
                  <a:pt x="12393" y="11655"/>
                </a:lnTo>
                <a:lnTo>
                  <a:pt x="12446" y="11944"/>
                </a:lnTo>
                <a:lnTo>
                  <a:pt x="12463" y="12101"/>
                </a:lnTo>
                <a:lnTo>
                  <a:pt x="12463" y="12327"/>
                </a:lnTo>
                <a:lnTo>
                  <a:pt x="12519" y="12522"/>
                </a:lnTo>
                <a:lnTo>
                  <a:pt x="12606" y="12686"/>
                </a:lnTo>
                <a:lnTo>
                  <a:pt x="12732" y="12812"/>
                </a:lnTo>
                <a:lnTo>
                  <a:pt x="13592" y="13327"/>
                </a:lnTo>
                <a:lnTo>
                  <a:pt x="14734" y="13975"/>
                </a:lnTo>
                <a:lnTo>
                  <a:pt x="15520" y="14452"/>
                </a:lnTo>
                <a:lnTo>
                  <a:pt x="15681" y="14616"/>
                </a:lnTo>
                <a:lnTo>
                  <a:pt x="15807" y="14773"/>
                </a:lnTo>
                <a:lnTo>
                  <a:pt x="15877" y="14936"/>
                </a:lnTo>
                <a:lnTo>
                  <a:pt x="15915" y="15131"/>
                </a:lnTo>
                <a:lnTo>
                  <a:pt x="15968" y="15741"/>
                </a:lnTo>
                <a:lnTo>
                  <a:pt x="16041" y="16898"/>
                </a:lnTo>
                <a:lnTo>
                  <a:pt x="16202" y="20123"/>
                </a:lnTo>
                <a:lnTo>
                  <a:pt x="5419" y="20123"/>
                </a:lnTo>
                <a:close/>
                <a:moveTo>
                  <a:pt x="16900" y="17545"/>
                </a:moveTo>
                <a:lnTo>
                  <a:pt x="16775" y="15521"/>
                </a:lnTo>
                <a:lnTo>
                  <a:pt x="16719" y="14905"/>
                </a:lnTo>
                <a:lnTo>
                  <a:pt x="16684" y="14616"/>
                </a:lnTo>
                <a:lnTo>
                  <a:pt x="16576" y="14195"/>
                </a:lnTo>
                <a:lnTo>
                  <a:pt x="16432" y="13843"/>
                </a:lnTo>
                <a:lnTo>
                  <a:pt x="16254" y="13553"/>
                </a:lnTo>
                <a:lnTo>
                  <a:pt x="16058" y="13296"/>
                </a:lnTo>
                <a:lnTo>
                  <a:pt x="16202" y="13201"/>
                </a:lnTo>
                <a:lnTo>
                  <a:pt x="16275" y="13132"/>
                </a:lnTo>
                <a:lnTo>
                  <a:pt x="16345" y="13038"/>
                </a:lnTo>
                <a:lnTo>
                  <a:pt x="16397" y="12906"/>
                </a:lnTo>
                <a:lnTo>
                  <a:pt x="16453" y="12780"/>
                </a:lnTo>
                <a:lnTo>
                  <a:pt x="16610" y="12045"/>
                </a:lnTo>
                <a:lnTo>
                  <a:pt x="16666" y="11875"/>
                </a:lnTo>
                <a:lnTo>
                  <a:pt x="16701" y="11781"/>
                </a:lnTo>
                <a:lnTo>
                  <a:pt x="16775" y="11592"/>
                </a:lnTo>
                <a:lnTo>
                  <a:pt x="16810" y="11397"/>
                </a:lnTo>
                <a:lnTo>
                  <a:pt x="16810" y="11171"/>
                </a:lnTo>
                <a:lnTo>
                  <a:pt x="16757" y="10976"/>
                </a:lnTo>
                <a:lnTo>
                  <a:pt x="16684" y="10687"/>
                </a:lnTo>
                <a:lnTo>
                  <a:pt x="16649" y="10398"/>
                </a:lnTo>
                <a:lnTo>
                  <a:pt x="16610" y="10203"/>
                </a:lnTo>
                <a:lnTo>
                  <a:pt x="16576" y="9945"/>
                </a:lnTo>
                <a:lnTo>
                  <a:pt x="16506" y="9693"/>
                </a:lnTo>
                <a:lnTo>
                  <a:pt x="16453" y="9593"/>
                </a:lnTo>
                <a:lnTo>
                  <a:pt x="16397" y="9467"/>
                </a:lnTo>
                <a:lnTo>
                  <a:pt x="16345" y="9109"/>
                </a:lnTo>
                <a:lnTo>
                  <a:pt x="16327" y="8920"/>
                </a:lnTo>
                <a:lnTo>
                  <a:pt x="16307" y="8788"/>
                </a:lnTo>
                <a:lnTo>
                  <a:pt x="16380" y="8625"/>
                </a:lnTo>
                <a:lnTo>
                  <a:pt x="16415" y="8499"/>
                </a:lnTo>
                <a:lnTo>
                  <a:pt x="16415" y="8147"/>
                </a:lnTo>
                <a:lnTo>
                  <a:pt x="16397" y="7889"/>
                </a:lnTo>
                <a:lnTo>
                  <a:pt x="16397" y="7437"/>
                </a:lnTo>
                <a:lnTo>
                  <a:pt x="16415" y="7210"/>
                </a:lnTo>
                <a:lnTo>
                  <a:pt x="16453" y="7022"/>
                </a:lnTo>
                <a:lnTo>
                  <a:pt x="16485" y="6827"/>
                </a:lnTo>
                <a:lnTo>
                  <a:pt x="16541" y="6632"/>
                </a:lnTo>
                <a:lnTo>
                  <a:pt x="16610" y="6469"/>
                </a:lnTo>
                <a:lnTo>
                  <a:pt x="16684" y="6343"/>
                </a:lnTo>
                <a:lnTo>
                  <a:pt x="16757" y="6211"/>
                </a:lnTo>
                <a:lnTo>
                  <a:pt x="16827" y="6117"/>
                </a:lnTo>
                <a:lnTo>
                  <a:pt x="16915" y="6054"/>
                </a:lnTo>
                <a:lnTo>
                  <a:pt x="17005" y="5991"/>
                </a:lnTo>
                <a:lnTo>
                  <a:pt x="17114" y="5922"/>
                </a:lnTo>
                <a:lnTo>
                  <a:pt x="17309" y="5890"/>
                </a:lnTo>
                <a:lnTo>
                  <a:pt x="17523" y="5922"/>
                </a:lnTo>
                <a:lnTo>
                  <a:pt x="17648" y="5953"/>
                </a:lnTo>
                <a:lnTo>
                  <a:pt x="17774" y="5991"/>
                </a:lnTo>
                <a:lnTo>
                  <a:pt x="17900" y="6085"/>
                </a:lnTo>
                <a:lnTo>
                  <a:pt x="18026" y="6179"/>
                </a:lnTo>
                <a:lnTo>
                  <a:pt x="18148" y="6311"/>
                </a:lnTo>
                <a:lnTo>
                  <a:pt x="18256" y="6469"/>
                </a:lnTo>
                <a:lnTo>
                  <a:pt x="18312" y="6632"/>
                </a:lnTo>
                <a:lnTo>
                  <a:pt x="18365" y="6796"/>
                </a:lnTo>
                <a:lnTo>
                  <a:pt x="18399" y="6953"/>
                </a:lnTo>
                <a:lnTo>
                  <a:pt x="18438" y="7179"/>
                </a:lnTo>
                <a:lnTo>
                  <a:pt x="18452" y="7374"/>
                </a:lnTo>
                <a:lnTo>
                  <a:pt x="18473" y="7625"/>
                </a:lnTo>
                <a:lnTo>
                  <a:pt x="18452" y="8147"/>
                </a:lnTo>
                <a:lnTo>
                  <a:pt x="18452" y="8273"/>
                </a:lnTo>
                <a:lnTo>
                  <a:pt x="18473" y="8436"/>
                </a:lnTo>
                <a:lnTo>
                  <a:pt x="18508" y="8562"/>
                </a:lnTo>
                <a:lnTo>
                  <a:pt x="18543" y="8656"/>
                </a:lnTo>
                <a:lnTo>
                  <a:pt x="18525" y="8851"/>
                </a:lnTo>
                <a:lnTo>
                  <a:pt x="18508" y="9109"/>
                </a:lnTo>
                <a:lnTo>
                  <a:pt x="18438" y="9530"/>
                </a:lnTo>
                <a:lnTo>
                  <a:pt x="18399" y="9562"/>
                </a:lnTo>
                <a:lnTo>
                  <a:pt x="18312" y="9725"/>
                </a:lnTo>
                <a:lnTo>
                  <a:pt x="18242" y="9851"/>
                </a:lnTo>
                <a:lnTo>
                  <a:pt x="18186" y="10014"/>
                </a:lnTo>
                <a:lnTo>
                  <a:pt x="18148" y="10171"/>
                </a:lnTo>
                <a:lnTo>
                  <a:pt x="18116" y="10461"/>
                </a:lnTo>
                <a:lnTo>
                  <a:pt x="18116" y="10655"/>
                </a:lnTo>
                <a:lnTo>
                  <a:pt x="18096" y="10687"/>
                </a:lnTo>
                <a:lnTo>
                  <a:pt x="18026" y="11202"/>
                </a:lnTo>
                <a:lnTo>
                  <a:pt x="18008" y="11366"/>
                </a:lnTo>
                <a:lnTo>
                  <a:pt x="18026" y="11523"/>
                </a:lnTo>
                <a:lnTo>
                  <a:pt x="18043" y="11686"/>
                </a:lnTo>
                <a:lnTo>
                  <a:pt x="18096" y="11850"/>
                </a:lnTo>
                <a:lnTo>
                  <a:pt x="18221" y="12170"/>
                </a:lnTo>
                <a:lnTo>
                  <a:pt x="18295" y="12397"/>
                </a:lnTo>
                <a:lnTo>
                  <a:pt x="18312" y="12522"/>
                </a:lnTo>
                <a:lnTo>
                  <a:pt x="18330" y="12554"/>
                </a:lnTo>
                <a:lnTo>
                  <a:pt x="18330" y="12780"/>
                </a:lnTo>
                <a:lnTo>
                  <a:pt x="18382" y="13006"/>
                </a:lnTo>
                <a:lnTo>
                  <a:pt x="18473" y="13170"/>
                </a:lnTo>
                <a:lnTo>
                  <a:pt x="18599" y="13264"/>
                </a:lnTo>
                <a:lnTo>
                  <a:pt x="19172" y="13616"/>
                </a:lnTo>
                <a:lnTo>
                  <a:pt x="19902" y="14037"/>
                </a:lnTo>
                <a:lnTo>
                  <a:pt x="20405" y="14358"/>
                </a:lnTo>
                <a:lnTo>
                  <a:pt x="20475" y="14421"/>
                </a:lnTo>
                <a:lnTo>
                  <a:pt x="20527" y="14490"/>
                </a:lnTo>
                <a:lnTo>
                  <a:pt x="20566" y="14553"/>
                </a:lnTo>
                <a:lnTo>
                  <a:pt x="20583" y="14616"/>
                </a:lnTo>
                <a:lnTo>
                  <a:pt x="20653" y="15678"/>
                </a:lnTo>
                <a:lnTo>
                  <a:pt x="20744" y="17545"/>
                </a:lnTo>
                <a:lnTo>
                  <a:pt x="16900" y="17545"/>
                </a:lnTo>
                <a:close/>
              </a:path>
            </a:pathLst>
          </a:custGeom>
          <a:solidFill>
            <a:srgbClr val="29A7D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93000"/>
              </a:lnSpc>
              <a:defRPr sz="2400"/>
            </a:pPr>
          </a:p>
        </p:txBody>
      </p:sp>
      <p:sp>
        <p:nvSpPr>
          <p:cNvPr id="1139" name="Shape 1139"/>
          <p:cNvSpPr/>
          <p:nvPr/>
        </p:nvSpPr>
        <p:spPr>
          <a:xfrm>
            <a:off x="1517137" y="1744324"/>
            <a:ext cx="855237" cy="1026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18" y="4744"/>
                </a:moveTo>
                <a:lnTo>
                  <a:pt x="15959" y="197"/>
                </a:lnTo>
                <a:lnTo>
                  <a:pt x="15869" y="121"/>
                </a:lnTo>
                <a:lnTo>
                  <a:pt x="15723" y="38"/>
                </a:lnTo>
                <a:lnTo>
                  <a:pt x="15587" y="0"/>
                </a:lnTo>
                <a:lnTo>
                  <a:pt x="7957" y="0"/>
                </a:lnTo>
                <a:lnTo>
                  <a:pt x="7821" y="38"/>
                </a:lnTo>
                <a:lnTo>
                  <a:pt x="7584" y="151"/>
                </a:lnTo>
                <a:lnTo>
                  <a:pt x="7394" y="386"/>
                </a:lnTo>
                <a:lnTo>
                  <a:pt x="7348" y="500"/>
                </a:lnTo>
                <a:lnTo>
                  <a:pt x="7348" y="3122"/>
                </a:lnTo>
                <a:lnTo>
                  <a:pt x="4442" y="3122"/>
                </a:lnTo>
                <a:lnTo>
                  <a:pt x="4305" y="3160"/>
                </a:lnTo>
                <a:lnTo>
                  <a:pt x="4169" y="3206"/>
                </a:lnTo>
                <a:lnTo>
                  <a:pt x="3887" y="3319"/>
                </a:lnTo>
                <a:lnTo>
                  <a:pt x="3742" y="3509"/>
                </a:lnTo>
                <a:lnTo>
                  <a:pt x="3706" y="3630"/>
                </a:lnTo>
                <a:lnTo>
                  <a:pt x="3706" y="6056"/>
                </a:lnTo>
                <a:lnTo>
                  <a:pt x="599" y="6056"/>
                </a:lnTo>
                <a:lnTo>
                  <a:pt x="463" y="6093"/>
                </a:lnTo>
                <a:lnTo>
                  <a:pt x="236" y="6245"/>
                </a:lnTo>
                <a:lnTo>
                  <a:pt x="100" y="6450"/>
                </a:lnTo>
                <a:lnTo>
                  <a:pt x="45" y="6556"/>
                </a:lnTo>
                <a:lnTo>
                  <a:pt x="0" y="6669"/>
                </a:lnTo>
                <a:lnTo>
                  <a:pt x="0" y="20986"/>
                </a:lnTo>
                <a:lnTo>
                  <a:pt x="45" y="21100"/>
                </a:lnTo>
                <a:lnTo>
                  <a:pt x="100" y="21214"/>
                </a:lnTo>
                <a:lnTo>
                  <a:pt x="236" y="21403"/>
                </a:lnTo>
                <a:lnTo>
                  <a:pt x="463" y="21517"/>
                </a:lnTo>
                <a:lnTo>
                  <a:pt x="599" y="21562"/>
                </a:lnTo>
                <a:lnTo>
                  <a:pt x="736" y="21600"/>
                </a:lnTo>
                <a:lnTo>
                  <a:pt x="13552" y="21600"/>
                </a:lnTo>
                <a:lnTo>
                  <a:pt x="13689" y="21562"/>
                </a:lnTo>
                <a:lnTo>
                  <a:pt x="13825" y="21517"/>
                </a:lnTo>
                <a:lnTo>
                  <a:pt x="14061" y="21403"/>
                </a:lnTo>
                <a:lnTo>
                  <a:pt x="14206" y="21214"/>
                </a:lnTo>
                <a:lnTo>
                  <a:pt x="14252" y="21100"/>
                </a:lnTo>
                <a:lnTo>
                  <a:pt x="14288" y="20986"/>
                </a:lnTo>
                <a:lnTo>
                  <a:pt x="14288" y="18667"/>
                </a:lnTo>
                <a:lnTo>
                  <a:pt x="17349" y="18667"/>
                </a:lnTo>
                <a:lnTo>
                  <a:pt x="17485" y="18629"/>
                </a:lnTo>
                <a:lnTo>
                  <a:pt x="17712" y="18478"/>
                </a:lnTo>
                <a:lnTo>
                  <a:pt x="17894" y="18281"/>
                </a:lnTo>
                <a:lnTo>
                  <a:pt x="17949" y="18167"/>
                </a:lnTo>
                <a:lnTo>
                  <a:pt x="17949" y="15507"/>
                </a:lnTo>
                <a:lnTo>
                  <a:pt x="21046" y="15507"/>
                </a:lnTo>
                <a:lnTo>
                  <a:pt x="21182" y="15469"/>
                </a:lnTo>
                <a:lnTo>
                  <a:pt x="21418" y="15355"/>
                </a:lnTo>
                <a:lnTo>
                  <a:pt x="21555" y="15150"/>
                </a:lnTo>
                <a:lnTo>
                  <a:pt x="21600" y="15044"/>
                </a:lnTo>
                <a:lnTo>
                  <a:pt x="21600" y="5048"/>
                </a:lnTo>
                <a:lnTo>
                  <a:pt x="21555" y="4942"/>
                </a:lnTo>
                <a:lnTo>
                  <a:pt x="21500" y="4820"/>
                </a:lnTo>
                <a:lnTo>
                  <a:pt x="21418" y="4744"/>
                </a:lnTo>
                <a:close/>
                <a:moveTo>
                  <a:pt x="16186" y="2122"/>
                </a:moveTo>
                <a:lnTo>
                  <a:pt x="19792" y="5131"/>
                </a:lnTo>
                <a:lnTo>
                  <a:pt x="16186" y="5131"/>
                </a:lnTo>
                <a:lnTo>
                  <a:pt x="16186" y="2122"/>
                </a:lnTo>
                <a:close/>
                <a:moveTo>
                  <a:pt x="8829" y="1235"/>
                </a:moveTo>
                <a:lnTo>
                  <a:pt x="14706" y="1235"/>
                </a:lnTo>
                <a:lnTo>
                  <a:pt x="14706" y="5320"/>
                </a:lnTo>
                <a:lnTo>
                  <a:pt x="12299" y="3319"/>
                </a:lnTo>
                <a:lnTo>
                  <a:pt x="12162" y="3236"/>
                </a:lnTo>
                <a:lnTo>
                  <a:pt x="12072" y="3206"/>
                </a:lnTo>
                <a:lnTo>
                  <a:pt x="11935" y="3160"/>
                </a:lnTo>
                <a:lnTo>
                  <a:pt x="11745" y="3122"/>
                </a:lnTo>
                <a:lnTo>
                  <a:pt x="8829" y="3122"/>
                </a:lnTo>
                <a:lnTo>
                  <a:pt x="8829" y="1235"/>
                </a:lnTo>
                <a:close/>
                <a:moveTo>
                  <a:pt x="12489" y="5245"/>
                </a:moveTo>
                <a:lnTo>
                  <a:pt x="16150" y="8291"/>
                </a:lnTo>
                <a:lnTo>
                  <a:pt x="12489" y="8291"/>
                </a:lnTo>
                <a:lnTo>
                  <a:pt x="12489" y="5245"/>
                </a:lnTo>
                <a:close/>
                <a:moveTo>
                  <a:pt x="5177" y="4358"/>
                </a:moveTo>
                <a:lnTo>
                  <a:pt x="11009" y="4358"/>
                </a:lnTo>
                <a:lnTo>
                  <a:pt x="11009" y="8253"/>
                </a:lnTo>
                <a:lnTo>
                  <a:pt x="8602" y="6245"/>
                </a:lnTo>
                <a:lnTo>
                  <a:pt x="8511" y="6169"/>
                </a:lnTo>
                <a:lnTo>
                  <a:pt x="8375" y="6093"/>
                </a:lnTo>
                <a:lnTo>
                  <a:pt x="8229" y="6056"/>
                </a:lnTo>
                <a:lnTo>
                  <a:pt x="5177" y="6056"/>
                </a:lnTo>
                <a:lnTo>
                  <a:pt x="5177" y="4358"/>
                </a:lnTo>
                <a:close/>
                <a:moveTo>
                  <a:pt x="8829" y="8178"/>
                </a:moveTo>
                <a:lnTo>
                  <a:pt x="12444" y="11187"/>
                </a:lnTo>
                <a:lnTo>
                  <a:pt x="8829" y="11187"/>
                </a:lnTo>
                <a:lnTo>
                  <a:pt x="8829" y="8178"/>
                </a:lnTo>
                <a:close/>
                <a:moveTo>
                  <a:pt x="1480" y="20365"/>
                </a:moveTo>
                <a:lnTo>
                  <a:pt x="1480" y="7291"/>
                </a:lnTo>
                <a:lnTo>
                  <a:pt x="7348" y="7291"/>
                </a:lnTo>
                <a:lnTo>
                  <a:pt x="7348" y="12422"/>
                </a:lnTo>
                <a:lnTo>
                  <a:pt x="12807" y="12422"/>
                </a:lnTo>
                <a:lnTo>
                  <a:pt x="12807" y="20365"/>
                </a:lnTo>
                <a:lnTo>
                  <a:pt x="1480" y="20365"/>
                </a:lnTo>
                <a:close/>
                <a:moveTo>
                  <a:pt x="14288" y="17439"/>
                </a:moveTo>
                <a:lnTo>
                  <a:pt x="14288" y="11225"/>
                </a:lnTo>
                <a:lnTo>
                  <a:pt x="14252" y="11111"/>
                </a:lnTo>
                <a:lnTo>
                  <a:pt x="14206" y="10990"/>
                </a:lnTo>
                <a:lnTo>
                  <a:pt x="14152" y="10914"/>
                </a:lnTo>
                <a:lnTo>
                  <a:pt x="14061" y="10800"/>
                </a:lnTo>
                <a:lnTo>
                  <a:pt x="12535" y="9519"/>
                </a:lnTo>
                <a:lnTo>
                  <a:pt x="16468" y="9519"/>
                </a:lnTo>
                <a:lnTo>
                  <a:pt x="16468" y="17439"/>
                </a:lnTo>
                <a:lnTo>
                  <a:pt x="14288" y="17439"/>
                </a:lnTo>
                <a:close/>
                <a:moveTo>
                  <a:pt x="17949" y="14271"/>
                </a:moveTo>
                <a:lnTo>
                  <a:pt x="17949" y="8216"/>
                </a:lnTo>
                <a:lnTo>
                  <a:pt x="17894" y="8102"/>
                </a:lnTo>
                <a:lnTo>
                  <a:pt x="17812" y="7988"/>
                </a:lnTo>
                <a:lnTo>
                  <a:pt x="17712" y="7867"/>
                </a:lnTo>
                <a:lnTo>
                  <a:pt x="15914" y="6366"/>
                </a:lnTo>
                <a:lnTo>
                  <a:pt x="20119" y="6366"/>
                </a:lnTo>
                <a:lnTo>
                  <a:pt x="20119" y="14271"/>
                </a:lnTo>
                <a:lnTo>
                  <a:pt x="17949" y="14271"/>
                </a:lnTo>
                <a:close/>
              </a:path>
            </a:pathLst>
          </a:custGeom>
          <a:solidFill>
            <a:srgbClr val="29A7D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93000"/>
              </a:lnSpc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Shape 1143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44" name="Shape 1144"/>
          <p:cNvSpPr/>
          <p:nvPr>
            <p:ph type="body" sz="quarter" idx="1"/>
          </p:nvPr>
        </p:nvSpPr>
        <p:spPr>
          <a:xfrm>
            <a:off x="308624" y="3485000"/>
            <a:ext cx="5811300" cy="7848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45" name="Shape 1145"/>
          <p:cNvSpPr/>
          <p:nvPr>
            <p:ph type="title"/>
          </p:nvPr>
        </p:nvSpPr>
        <p:spPr>
          <a:xfrm>
            <a:off x="308623" y="1770048"/>
            <a:ext cx="5523602" cy="1827301"/>
          </a:xfrm>
          <a:prstGeom prst="rect">
            <a:avLst/>
          </a:prstGeom>
        </p:spPr>
        <p:txBody>
          <a:bodyPr/>
          <a:lstStyle/>
          <a:p>
            <a:pPr/>
            <a:r>
              <a:t>HDFS Erasure Coding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48" name="Shape 1148"/>
          <p:cNvSpPr/>
          <p:nvPr>
            <p:ph type="title"/>
          </p:nvPr>
        </p:nvSpPr>
        <p:spPr>
          <a:xfrm>
            <a:off x="231949" y="150498"/>
            <a:ext cx="8775002" cy="760202"/>
          </a:xfrm>
          <a:prstGeom prst="rect">
            <a:avLst/>
          </a:prstGeom>
        </p:spPr>
        <p:txBody>
          <a:bodyPr/>
          <a:lstStyle/>
          <a:p>
            <a:pPr/>
            <a:r>
              <a:t>Hadoop Distributed File System</a:t>
            </a:r>
          </a:p>
        </p:txBody>
      </p:sp>
      <p:sp>
        <p:nvSpPr>
          <p:cNvPr id="1149" name="Shape 1149"/>
          <p:cNvSpPr/>
          <p:nvPr/>
        </p:nvSpPr>
        <p:spPr>
          <a:xfrm>
            <a:off x="1429137" y="3383250"/>
            <a:ext cx="855237" cy="1026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18" y="4744"/>
                </a:moveTo>
                <a:lnTo>
                  <a:pt x="15959" y="197"/>
                </a:lnTo>
                <a:lnTo>
                  <a:pt x="15869" y="121"/>
                </a:lnTo>
                <a:lnTo>
                  <a:pt x="15723" y="38"/>
                </a:lnTo>
                <a:lnTo>
                  <a:pt x="15587" y="0"/>
                </a:lnTo>
                <a:lnTo>
                  <a:pt x="7957" y="0"/>
                </a:lnTo>
                <a:lnTo>
                  <a:pt x="7821" y="38"/>
                </a:lnTo>
                <a:lnTo>
                  <a:pt x="7584" y="151"/>
                </a:lnTo>
                <a:lnTo>
                  <a:pt x="7394" y="386"/>
                </a:lnTo>
                <a:lnTo>
                  <a:pt x="7348" y="500"/>
                </a:lnTo>
                <a:lnTo>
                  <a:pt x="7348" y="3122"/>
                </a:lnTo>
                <a:lnTo>
                  <a:pt x="4442" y="3122"/>
                </a:lnTo>
                <a:lnTo>
                  <a:pt x="4305" y="3160"/>
                </a:lnTo>
                <a:lnTo>
                  <a:pt x="4169" y="3206"/>
                </a:lnTo>
                <a:lnTo>
                  <a:pt x="3887" y="3319"/>
                </a:lnTo>
                <a:lnTo>
                  <a:pt x="3742" y="3509"/>
                </a:lnTo>
                <a:lnTo>
                  <a:pt x="3706" y="3630"/>
                </a:lnTo>
                <a:lnTo>
                  <a:pt x="3706" y="6056"/>
                </a:lnTo>
                <a:lnTo>
                  <a:pt x="599" y="6056"/>
                </a:lnTo>
                <a:lnTo>
                  <a:pt x="463" y="6093"/>
                </a:lnTo>
                <a:lnTo>
                  <a:pt x="236" y="6245"/>
                </a:lnTo>
                <a:lnTo>
                  <a:pt x="100" y="6450"/>
                </a:lnTo>
                <a:lnTo>
                  <a:pt x="45" y="6556"/>
                </a:lnTo>
                <a:lnTo>
                  <a:pt x="0" y="6669"/>
                </a:lnTo>
                <a:lnTo>
                  <a:pt x="0" y="20986"/>
                </a:lnTo>
                <a:lnTo>
                  <a:pt x="45" y="21100"/>
                </a:lnTo>
                <a:lnTo>
                  <a:pt x="100" y="21214"/>
                </a:lnTo>
                <a:lnTo>
                  <a:pt x="236" y="21403"/>
                </a:lnTo>
                <a:lnTo>
                  <a:pt x="463" y="21517"/>
                </a:lnTo>
                <a:lnTo>
                  <a:pt x="599" y="21562"/>
                </a:lnTo>
                <a:lnTo>
                  <a:pt x="736" y="21600"/>
                </a:lnTo>
                <a:lnTo>
                  <a:pt x="13552" y="21600"/>
                </a:lnTo>
                <a:lnTo>
                  <a:pt x="13689" y="21562"/>
                </a:lnTo>
                <a:lnTo>
                  <a:pt x="13825" y="21517"/>
                </a:lnTo>
                <a:lnTo>
                  <a:pt x="14061" y="21403"/>
                </a:lnTo>
                <a:lnTo>
                  <a:pt x="14206" y="21214"/>
                </a:lnTo>
                <a:lnTo>
                  <a:pt x="14252" y="21100"/>
                </a:lnTo>
                <a:lnTo>
                  <a:pt x="14288" y="20986"/>
                </a:lnTo>
                <a:lnTo>
                  <a:pt x="14288" y="18667"/>
                </a:lnTo>
                <a:lnTo>
                  <a:pt x="17349" y="18667"/>
                </a:lnTo>
                <a:lnTo>
                  <a:pt x="17485" y="18629"/>
                </a:lnTo>
                <a:lnTo>
                  <a:pt x="17712" y="18478"/>
                </a:lnTo>
                <a:lnTo>
                  <a:pt x="17894" y="18281"/>
                </a:lnTo>
                <a:lnTo>
                  <a:pt x="17949" y="18167"/>
                </a:lnTo>
                <a:lnTo>
                  <a:pt x="17949" y="15507"/>
                </a:lnTo>
                <a:lnTo>
                  <a:pt x="21046" y="15507"/>
                </a:lnTo>
                <a:lnTo>
                  <a:pt x="21182" y="15469"/>
                </a:lnTo>
                <a:lnTo>
                  <a:pt x="21418" y="15355"/>
                </a:lnTo>
                <a:lnTo>
                  <a:pt x="21555" y="15150"/>
                </a:lnTo>
                <a:lnTo>
                  <a:pt x="21600" y="15044"/>
                </a:lnTo>
                <a:lnTo>
                  <a:pt x="21600" y="5048"/>
                </a:lnTo>
                <a:lnTo>
                  <a:pt x="21555" y="4942"/>
                </a:lnTo>
                <a:lnTo>
                  <a:pt x="21500" y="4820"/>
                </a:lnTo>
                <a:lnTo>
                  <a:pt x="21418" y="4744"/>
                </a:lnTo>
                <a:close/>
                <a:moveTo>
                  <a:pt x="16186" y="2122"/>
                </a:moveTo>
                <a:lnTo>
                  <a:pt x="19792" y="5131"/>
                </a:lnTo>
                <a:lnTo>
                  <a:pt x="16186" y="5131"/>
                </a:lnTo>
                <a:lnTo>
                  <a:pt x="16186" y="2122"/>
                </a:lnTo>
                <a:close/>
                <a:moveTo>
                  <a:pt x="8829" y="1235"/>
                </a:moveTo>
                <a:lnTo>
                  <a:pt x="14706" y="1235"/>
                </a:lnTo>
                <a:lnTo>
                  <a:pt x="14706" y="5320"/>
                </a:lnTo>
                <a:lnTo>
                  <a:pt x="12299" y="3319"/>
                </a:lnTo>
                <a:lnTo>
                  <a:pt x="12162" y="3236"/>
                </a:lnTo>
                <a:lnTo>
                  <a:pt x="12072" y="3206"/>
                </a:lnTo>
                <a:lnTo>
                  <a:pt x="11935" y="3160"/>
                </a:lnTo>
                <a:lnTo>
                  <a:pt x="11745" y="3122"/>
                </a:lnTo>
                <a:lnTo>
                  <a:pt x="8829" y="3122"/>
                </a:lnTo>
                <a:lnTo>
                  <a:pt x="8829" y="1235"/>
                </a:lnTo>
                <a:close/>
                <a:moveTo>
                  <a:pt x="12489" y="5245"/>
                </a:moveTo>
                <a:lnTo>
                  <a:pt x="16150" y="8291"/>
                </a:lnTo>
                <a:lnTo>
                  <a:pt x="12489" y="8291"/>
                </a:lnTo>
                <a:lnTo>
                  <a:pt x="12489" y="5245"/>
                </a:lnTo>
                <a:close/>
                <a:moveTo>
                  <a:pt x="5177" y="4358"/>
                </a:moveTo>
                <a:lnTo>
                  <a:pt x="11009" y="4358"/>
                </a:lnTo>
                <a:lnTo>
                  <a:pt x="11009" y="8253"/>
                </a:lnTo>
                <a:lnTo>
                  <a:pt x="8602" y="6245"/>
                </a:lnTo>
                <a:lnTo>
                  <a:pt x="8511" y="6169"/>
                </a:lnTo>
                <a:lnTo>
                  <a:pt x="8375" y="6093"/>
                </a:lnTo>
                <a:lnTo>
                  <a:pt x="8229" y="6056"/>
                </a:lnTo>
                <a:lnTo>
                  <a:pt x="5177" y="6056"/>
                </a:lnTo>
                <a:lnTo>
                  <a:pt x="5177" y="4358"/>
                </a:lnTo>
                <a:close/>
                <a:moveTo>
                  <a:pt x="8829" y="8178"/>
                </a:moveTo>
                <a:lnTo>
                  <a:pt x="12444" y="11187"/>
                </a:lnTo>
                <a:lnTo>
                  <a:pt x="8829" y="11187"/>
                </a:lnTo>
                <a:lnTo>
                  <a:pt x="8829" y="8178"/>
                </a:lnTo>
                <a:close/>
                <a:moveTo>
                  <a:pt x="1480" y="20365"/>
                </a:moveTo>
                <a:lnTo>
                  <a:pt x="1480" y="7291"/>
                </a:lnTo>
                <a:lnTo>
                  <a:pt x="7348" y="7291"/>
                </a:lnTo>
                <a:lnTo>
                  <a:pt x="7348" y="12422"/>
                </a:lnTo>
                <a:lnTo>
                  <a:pt x="12807" y="12422"/>
                </a:lnTo>
                <a:lnTo>
                  <a:pt x="12807" y="20365"/>
                </a:lnTo>
                <a:lnTo>
                  <a:pt x="1480" y="20365"/>
                </a:lnTo>
                <a:close/>
                <a:moveTo>
                  <a:pt x="14288" y="17439"/>
                </a:moveTo>
                <a:lnTo>
                  <a:pt x="14288" y="11225"/>
                </a:lnTo>
                <a:lnTo>
                  <a:pt x="14252" y="11111"/>
                </a:lnTo>
                <a:lnTo>
                  <a:pt x="14206" y="10990"/>
                </a:lnTo>
                <a:lnTo>
                  <a:pt x="14152" y="10914"/>
                </a:lnTo>
                <a:lnTo>
                  <a:pt x="14061" y="10800"/>
                </a:lnTo>
                <a:lnTo>
                  <a:pt x="12535" y="9519"/>
                </a:lnTo>
                <a:lnTo>
                  <a:pt x="16468" y="9519"/>
                </a:lnTo>
                <a:lnTo>
                  <a:pt x="16468" y="17439"/>
                </a:lnTo>
                <a:lnTo>
                  <a:pt x="14288" y="17439"/>
                </a:lnTo>
                <a:close/>
                <a:moveTo>
                  <a:pt x="17949" y="14271"/>
                </a:moveTo>
                <a:lnTo>
                  <a:pt x="17949" y="8216"/>
                </a:lnTo>
                <a:lnTo>
                  <a:pt x="17894" y="8102"/>
                </a:lnTo>
                <a:lnTo>
                  <a:pt x="17812" y="7988"/>
                </a:lnTo>
                <a:lnTo>
                  <a:pt x="17712" y="7867"/>
                </a:lnTo>
                <a:lnTo>
                  <a:pt x="15914" y="6366"/>
                </a:lnTo>
                <a:lnTo>
                  <a:pt x="20119" y="6366"/>
                </a:lnTo>
                <a:lnTo>
                  <a:pt x="20119" y="14271"/>
                </a:lnTo>
                <a:lnTo>
                  <a:pt x="17949" y="14271"/>
                </a:lnTo>
                <a:close/>
              </a:path>
            </a:pathLst>
          </a:custGeom>
          <a:solidFill>
            <a:srgbClr val="004D6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93000"/>
              </a:lnSpc>
              <a:defRPr sz="2400"/>
            </a:pPr>
          </a:p>
        </p:txBody>
      </p:sp>
      <p:grpSp>
        <p:nvGrpSpPr>
          <p:cNvPr id="1152" name="Group 1152"/>
          <p:cNvGrpSpPr/>
          <p:nvPr/>
        </p:nvGrpSpPr>
        <p:grpSpPr>
          <a:xfrm>
            <a:off x="477974" y="2371521"/>
            <a:ext cx="1954910" cy="1546904"/>
            <a:chOff x="0" y="0"/>
            <a:chExt cx="1954908" cy="1546903"/>
          </a:xfrm>
        </p:grpSpPr>
        <p:pic>
          <p:nvPicPr>
            <p:cNvPr id="1150" name="image06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67503"/>
              <a:ext cx="1086000" cy="1079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78" name="Shape 1178"/>
            <p:cNvSpPr/>
            <p:nvPr/>
          </p:nvSpPr>
          <p:spPr>
            <a:xfrm>
              <a:off x="1034548" y="0"/>
              <a:ext cx="920361" cy="654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57150" cap="sq">
              <a:solidFill>
                <a:srgbClr val="29A7DE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</p:grpSp>
      <p:sp>
        <p:nvSpPr>
          <p:cNvPr id="1153" name="Shape 1153"/>
          <p:cNvSpPr/>
          <p:nvPr/>
        </p:nvSpPr>
        <p:spPr>
          <a:xfrm flipH="1">
            <a:off x="2338150" y="2904699"/>
            <a:ext cx="1707301" cy="693902"/>
          </a:xfrm>
          <a:prstGeom prst="line">
            <a:avLst/>
          </a:prstGeom>
          <a:ln w="57150" cap="sq">
            <a:solidFill>
              <a:srgbClr val="29A7DE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54" name="Shape 1154"/>
          <p:cNvSpPr/>
          <p:nvPr/>
        </p:nvSpPr>
        <p:spPr>
          <a:xfrm flipH="1">
            <a:off x="4803249" y="2905970"/>
            <a:ext cx="757501" cy="1"/>
          </a:xfrm>
          <a:prstGeom prst="line">
            <a:avLst/>
          </a:prstGeom>
          <a:ln w="57150" cap="sq">
            <a:solidFill>
              <a:srgbClr val="29A7DE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55" name="Shape 1155"/>
          <p:cNvSpPr/>
          <p:nvPr/>
        </p:nvSpPr>
        <p:spPr>
          <a:xfrm flipH="1">
            <a:off x="6286399" y="2905970"/>
            <a:ext cx="727201" cy="1"/>
          </a:xfrm>
          <a:prstGeom prst="line">
            <a:avLst/>
          </a:prstGeom>
          <a:ln w="57150" cap="sq">
            <a:solidFill>
              <a:srgbClr val="29A7DE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158" name="Group 1158"/>
          <p:cNvGrpSpPr/>
          <p:nvPr/>
        </p:nvGrpSpPr>
        <p:grpSpPr>
          <a:xfrm>
            <a:off x="3859624" y="3203524"/>
            <a:ext cx="1086001" cy="1641901"/>
            <a:chOff x="0" y="0"/>
            <a:chExt cx="1085999" cy="1641900"/>
          </a:xfrm>
        </p:grpSpPr>
        <p:pic>
          <p:nvPicPr>
            <p:cNvPr id="1156" name="image06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562499"/>
              <a:ext cx="1086000" cy="1079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57" name="Shape 1157"/>
            <p:cNvSpPr/>
            <p:nvPr/>
          </p:nvSpPr>
          <p:spPr>
            <a:xfrm flipH="1">
              <a:off x="542999" y="-1"/>
              <a:ext cx="1" cy="562501"/>
            </a:xfrm>
            <a:prstGeom prst="line">
              <a:avLst/>
            </a:prstGeom>
            <a:noFill/>
            <a:ln w="57150" cap="sq">
              <a:solidFill>
                <a:schemeClr val="accent3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161" name="Group 1161"/>
          <p:cNvGrpSpPr/>
          <p:nvPr/>
        </p:nvGrpSpPr>
        <p:grpSpPr>
          <a:xfrm>
            <a:off x="5431275" y="3203474"/>
            <a:ext cx="1086001" cy="1641951"/>
            <a:chOff x="0" y="0"/>
            <a:chExt cx="1085999" cy="1641950"/>
          </a:xfrm>
        </p:grpSpPr>
        <p:pic>
          <p:nvPicPr>
            <p:cNvPr id="1159" name="image06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562549"/>
              <a:ext cx="1086000" cy="1079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60" name="Shape 1160"/>
            <p:cNvSpPr/>
            <p:nvPr/>
          </p:nvSpPr>
          <p:spPr>
            <a:xfrm flipH="1">
              <a:off x="542999" y="-1"/>
              <a:ext cx="1" cy="562501"/>
            </a:xfrm>
            <a:prstGeom prst="line">
              <a:avLst/>
            </a:prstGeom>
            <a:noFill/>
            <a:ln w="57150" cap="sq">
              <a:solidFill>
                <a:schemeClr val="accent3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164" name="Group 1164"/>
          <p:cNvGrpSpPr/>
          <p:nvPr/>
        </p:nvGrpSpPr>
        <p:grpSpPr>
          <a:xfrm>
            <a:off x="6926725" y="3203474"/>
            <a:ext cx="1086001" cy="1641951"/>
            <a:chOff x="0" y="0"/>
            <a:chExt cx="1085999" cy="1641950"/>
          </a:xfrm>
        </p:grpSpPr>
        <p:pic>
          <p:nvPicPr>
            <p:cNvPr id="1162" name="image06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562549"/>
              <a:ext cx="1086000" cy="1079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63" name="Shape 1163"/>
            <p:cNvSpPr/>
            <p:nvPr/>
          </p:nvSpPr>
          <p:spPr>
            <a:xfrm flipH="1">
              <a:off x="542999" y="-1"/>
              <a:ext cx="1" cy="562501"/>
            </a:xfrm>
            <a:prstGeom prst="line">
              <a:avLst/>
            </a:prstGeom>
            <a:noFill/>
            <a:ln w="57150" cap="sq">
              <a:solidFill>
                <a:schemeClr val="accent3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165" name="Shape 1165"/>
          <p:cNvSpPr/>
          <p:nvPr/>
        </p:nvSpPr>
        <p:spPr>
          <a:xfrm>
            <a:off x="4359824" y="1550674"/>
            <a:ext cx="3228901" cy="492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74" tIns="68574" rIns="68574" bIns="68574" anchor="b">
            <a:normAutofit fontScale="100000" lnSpcReduction="0"/>
          </a:bodyPr>
          <a:lstStyle>
            <a:lvl1pPr>
              <a:lnSpc>
                <a:spcPct val="80000"/>
              </a:lnSpc>
              <a:defRPr b="1" sz="24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3x replication</a:t>
            </a:r>
          </a:p>
        </p:txBody>
      </p:sp>
      <p:sp>
        <p:nvSpPr>
          <p:cNvPr id="1166" name="Shape 1166"/>
          <p:cNvSpPr/>
          <p:nvPr/>
        </p:nvSpPr>
        <p:spPr>
          <a:xfrm>
            <a:off x="2284725" y="2890499"/>
            <a:ext cx="1349101" cy="492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74" tIns="68574" rIns="68574" bIns="68574" anchor="b">
            <a:normAutofit fontScale="100000" lnSpcReduction="0"/>
          </a:bodyPr>
          <a:lstStyle>
            <a:lvl1pPr>
              <a:lnSpc>
                <a:spcPct val="80000"/>
              </a:lnSpc>
              <a:defRPr b="1" sz="24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write</a:t>
            </a:r>
          </a:p>
        </p:txBody>
      </p:sp>
      <p:sp>
        <p:nvSpPr>
          <p:cNvPr id="1167" name="Shape 1167"/>
          <p:cNvSpPr/>
          <p:nvPr/>
        </p:nvSpPr>
        <p:spPr>
          <a:xfrm>
            <a:off x="4580775" y="3351899"/>
            <a:ext cx="1349101" cy="492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74" tIns="68574" rIns="68574" bIns="68574" anchor="b">
            <a:normAutofit fontScale="100000" lnSpcReduction="0"/>
          </a:bodyPr>
          <a:lstStyle>
            <a:lvl1pPr>
              <a:lnSpc>
                <a:spcPct val="80000"/>
              </a:lnSpc>
              <a:defRPr b="1" sz="24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read</a:t>
            </a:r>
          </a:p>
        </p:txBody>
      </p:sp>
      <p:sp>
        <p:nvSpPr>
          <p:cNvPr id="1168" name="Shape 1168"/>
          <p:cNvSpPr/>
          <p:nvPr>
            <p:ph type="body" sz="half" idx="1"/>
          </p:nvPr>
        </p:nvSpPr>
        <p:spPr>
          <a:xfrm>
            <a:off x="242224" y="963524"/>
            <a:ext cx="8544602" cy="1448234"/>
          </a:xfrm>
          <a:prstGeom prst="rect">
            <a:avLst/>
          </a:prstGeom>
        </p:spPr>
        <p:txBody>
          <a:bodyPr/>
          <a:lstStyle/>
          <a:p>
            <a:pPr marL="25400" indent="76200">
              <a:buSzTx/>
              <a:buNone/>
            </a:pPr>
            <a:r>
              <a:t>A fault tolerant, highly scalable storage system</a:t>
            </a:r>
          </a:p>
          <a:p>
            <a:pPr marL="25400" indent="76200">
              <a:buSzTx/>
              <a:buNone/>
            </a:pPr>
            <a:r>
              <a:t>POSIX semantics</a:t>
            </a:r>
          </a:p>
          <a:p>
            <a:pPr marL="25400" indent="76200">
              <a:buSzTx/>
              <a:buNone/>
            </a:pPr>
            <a:r>
              <a:t>Security — user authentication, authorization, at-rest encryption, transport encryption</a:t>
            </a:r>
          </a:p>
        </p:txBody>
      </p:sp>
      <p:sp>
        <p:nvSpPr>
          <p:cNvPr id="1169" name="Shape 1169"/>
          <p:cNvSpPr/>
          <p:nvPr/>
        </p:nvSpPr>
        <p:spPr>
          <a:xfrm flipV="1">
            <a:off x="1608960" y="2680166"/>
            <a:ext cx="869756" cy="637396"/>
          </a:xfrm>
          <a:prstGeom prst="line">
            <a:avLst/>
          </a:prstGeom>
          <a:ln w="57150" cap="sq">
            <a:solidFill>
              <a:srgbClr val="29A7DE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172" name="Group 1172"/>
          <p:cNvGrpSpPr/>
          <p:nvPr/>
        </p:nvGrpSpPr>
        <p:grpSpPr>
          <a:xfrm>
            <a:off x="2451375" y="1467424"/>
            <a:ext cx="2637107" cy="1371601"/>
            <a:chOff x="0" y="0"/>
            <a:chExt cx="2637106" cy="1371600"/>
          </a:xfrm>
        </p:grpSpPr>
        <p:pic>
          <p:nvPicPr>
            <p:cNvPr id="1170" name="image10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92300" cy="1371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71" name="Shape 1171"/>
            <p:cNvSpPr/>
            <p:nvPr/>
          </p:nvSpPr>
          <p:spPr>
            <a:xfrm>
              <a:off x="755073" y="343311"/>
              <a:ext cx="1882034" cy="492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4" tIns="68574" rIns="68574" bIns="68574" numCol="1" anchor="b">
              <a:normAutofit fontScale="100000" lnSpcReduction="0"/>
            </a:bodyPr>
            <a:lstStyle>
              <a:lvl1pPr>
                <a:lnSpc>
                  <a:spcPct val="80000"/>
                </a:lnSpc>
                <a:defRPr b="1" sz="2400">
                  <a:solidFill>
                    <a:srgbClr val="29A7DE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NameNode</a:t>
              </a:r>
            </a:p>
          </p:txBody>
        </p:sp>
      </p:grpSp>
      <p:grpSp>
        <p:nvGrpSpPr>
          <p:cNvPr id="1177" name="Group 1177"/>
          <p:cNvGrpSpPr/>
          <p:nvPr/>
        </p:nvGrpSpPr>
        <p:grpSpPr>
          <a:xfrm>
            <a:off x="4030324" y="1732043"/>
            <a:ext cx="4296410" cy="1422255"/>
            <a:chOff x="0" y="0"/>
            <a:chExt cx="4296408" cy="1422253"/>
          </a:xfrm>
        </p:grpSpPr>
        <p:sp>
          <p:nvSpPr>
            <p:cNvPr id="1173" name="Shape 1173"/>
            <p:cNvSpPr/>
            <p:nvPr/>
          </p:nvSpPr>
          <p:spPr>
            <a:xfrm>
              <a:off x="0" y="403518"/>
              <a:ext cx="744234" cy="101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836"/>
                  </a:moveTo>
                  <a:lnTo>
                    <a:pt x="21537" y="3432"/>
                  </a:lnTo>
                  <a:lnTo>
                    <a:pt x="21401" y="3058"/>
                  </a:lnTo>
                  <a:lnTo>
                    <a:pt x="21161" y="2700"/>
                  </a:lnTo>
                  <a:lnTo>
                    <a:pt x="20785" y="2341"/>
                  </a:lnTo>
                  <a:lnTo>
                    <a:pt x="20335" y="1968"/>
                  </a:lnTo>
                  <a:lnTo>
                    <a:pt x="19770" y="1647"/>
                  </a:lnTo>
                  <a:lnTo>
                    <a:pt x="19206" y="1373"/>
                  </a:lnTo>
                  <a:lnTo>
                    <a:pt x="18526" y="1098"/>
                  </a:lnTo>
                  <a:lnTo>
                    <a:pt x="17773" y="869"/>
                  </a:lnTo>
                  <a:lnTo>
                    <a:pt x="16948" y="641"/>
                  </a:lnTo>
                  <a:lnTo>
                    <a:pt x="16017" y="458"/>
                  </a:lnTo>
                  <a:lnTo>
                    <a:pt x="15066" y="274"/>
                  </a:lnTo>
                  <a:lnTo>
                    <a:pt x="14062" y="137"/>
                  </a:lnTo>
                  <a:lnTo>
                    <a:pt x="13058" y="46"/>
                  </a:lnTo>
                  <a:lnTo>
                    <a:pt x="11929" y="0"/>
                  </a:lnTo>
                  <a:lnTo>
                    <a:pt x="9671" y="0"/>
                  </a:lnTo>
                  <a:lnTo>
                    <a:pt x="8542" y="46"/>
                  </a:lnTo>
                  <a:lnTo>
                    <a:pt x="7538" y="137"/>
                  </a:lnTo>
                  <a:lnTo>
                    <a:pt x="6524" y="274"/>
                  </a:lnTo>
                  <a:lnTo>
                    <a:pt x="4642" y="641"/>
                  </a:lnTo>
                  <a:lnTo>
                    <a:pt x="3827" y="869"/>
                  </a:lnTo>
                  <a:lnTo>
                    <a:pt x="3074" y="1098"/>
                  </a:lnTo>
                  <a:lnTo>
                    <a:pt x="2384" y="1373"/>
                  </a:lnTo>
                  <a:lnTo>
                    <a:pt x="1830" y="1647"/>
                  </a:lnTo>
                  <a:lnTo>
                    <a:pt x="1254" y="1968"/>
                  </a:lnTo>
                  <a:lnTo>
                    <a:pt x="815" y="2341"/>
                  </a:lnTo>
                  <a:lnTo>
                    <a:pt x="439" y="2700"/>
                  </a:lnTo>
                  <a:lnTo>
                    <a:pt x="188" y="3058"/>
                  </a:lnTo>
                  <a:lnTo>
                    <a:pt x="63" y="3432"/>
                  </a:lnTo>
                  <a:lnTo>
                    <a:pt x="0" y="3836"/>
                  </a:lnTo>
                  <a:lnTo>
                    <a:pt x="0" y="6681"/>
                  </a:lnTo>
                  <a:lnTo>
                    <a:pt x="63" y="7047"/>
                  </a:lnTo>
                  <a:lnTo>
                    <a:pt x="188" y="7368"/>
                  </a:lnTo>
                  <a:lnTo>
                    <a:pt x="376" y="7742"/>
                  </a:lnTo>
                  <a:lnTo>
                    <a:pt x="690" y="8054"/>
                  </a:lnTo>
                  <a:lnTo>
                    <a:pt x="376" y="8458"/>
                  </a:lnTo>
                  <a:lnTo>
                    <a:pt x="125" y="8832"/>
                  </a:lnTo>
                  <a:lnTo>
                    <a:pt x="0" y="9152"/>
                  </a:lnTo>
                  <a:lnTo>
                    <a:pt x="0" y="12264"/>
                  </a:lnTo>
                  <a:lnTo>
                    <a:pt x="63" y="12638"/>
                  </a:lnTo>
                  <a:lnTo>
                    <a:pt x="125" y="12951"/>
                  </a:lnTo>
                  <a:lnTo>
                    <a:pt x="314" y="13271"/>
                  </a:lnTo>
                  <a:lnTo>
                    <a:pt x="627" y="13591"/>
                  </a:lnTo>
                  <a:lnTo>
                    <a:pt x="314" y="13958"/>
                  </a:lnTo>
                  <a:lnTo>
                    <a:pt x="125" y="14324"/>
                  </a:lnTo>
                  <a:lnTo>
                    <a:pt x="0" y="14636"/>
                  </a:lnTo>
                  <a:lnTo>
                    <a:pt x="0" y="17764"/>
                  </a:lnTo>
                  <a:lnTo>
                    <a:pt x="63" y="18168"/>
                  </a:lnTo>
                  <a:lnTo>
                    <a:pt x="188" y="18542"/>
                  </a:lnTo>
                  <a:lnTo>
                    <a:pt x="439" y="18900"/>
                  </a:lnTo>
                  <a:lnTo>
                    <a:pt x="815" y="19258"/>
                  </a:lnTo>
                  <a:lnTo>
                    <a:pt x="1254" y="19632"/>
                  </a:lnTo>
                  <a:lnTo>
                    <a:pt x="1830" y="19953"/>
                  </a:lnTo>
                  <a:lnTo>
                    <a:pt x="2384" y="20227"/>
                  </a:lnTo>
                  <a:lnTo>
                    <a:pt x="3074" y="20502"/>
                  </a:lnTo>
                  <a:lnTo>
                    <a:pt x="3827" y="20730"/>
                  </a:lnTo>
                  <a:lnTo>
                    <a:pt x="4642" y="20959"/>
                  </a:lnTo>
                  <a:lnTo>
                    <a:pt x="5583" y="21142"/>
                  </a:lnTo>
                  <a:lnTo>
                    <a:pt x="6524" y="21325"/>
                  </a:lnTo>
                  <a:lnTo>
                    <a:pt x="7538" y="21417"/>
                  </a:lnTo>
                  <a:lnTo>
                    <a:pt x="8542" y="21509"/>
                  </a:lnTo>
                  <a:lnTo>
                    <a:pt x="9671" y="21600"/>
                  </a:lnTo>
                  <a:lnTo>
                    <a:pt x="11929" y="21600"/>
                  </a:lnTo>
                  <a:lnTo>
                    <a:pt x="13058" y="21509"/>
                  </a:lnTo>
                  <a:lnTo>
                    <a:pt x="14062" y="21417"/>
                  </a:lnTo>
                  <a:lnTo>
                    <a:pt x="15066" y="21325"/>
                  </a:lnTo>
                  <a:lnTo>
                    <a:pt x="16017" y="21142"/>
                  </a:lnTo>
                  <a:lnTo>
                    <a:pt x="16948" y="20959"/>
                  </a:lnTo>
                  <a:lnTo>
                    <a:pt x="17773" y="20730"/>
                  </a:lnTo>
                  <a:lnTo>
                    <a:pt x="18526" y="20502"/>
                  </a:lnTo>
                  <a:lnTo>
                    <a:pt x="19206" y="20227"/>
                  </a:lnTo>
                  <a:lnTo>
                    <a:pt x="19770" y="19953"/>
                  </a:lnTo>
                  <a:lnTo>
                    <a:pt x="20335" y="19632"/>
                  </a:lnTo>
                  <a:lnTo>
                    <a:pt x="20785" y="19258"/>
                  </a:lnTo>
                  <a:lnTo>
                    <a:pt x="21161" y="18900"/>
                  </a:lnTo>
                  <a:lnTo>
                    <a:pt x="21401" y="18542"/>
                  </a:lnTo>
                  <a:lnTo>
                    <a:pt x="21537" y="18168"/>
                  </a:lnTo>
                  <a:lnTo>
                    <a:pt x="21600" y="17764"/>
                  </a:lnTo>
                  <a:lnTo>
                    <a:pt x="21600" y="14636"/>
                  </a:lnTo>
                  <a:lnTo>
                    <a:pt x="21464" y="14324"/>
                  </a:lnTo>
                  <a:lnTo>
                    <a:pt x="21286" y="13958"/>
                  </a:lnTo>
                  <a:lnTo>
                    <a:pt x="20973" y="13591"/>
                  </a:lnTo>
                  <a:lnTo>
                    <a:pt x="21286" y="13271"/>
                  </a:lnTo>
                  <a:lnTo>
                    <a:pt x="21464" y="12951"/>
                  </a:lnTo>
                  <a:lnTo>
                    <a:pt x="21537" y="12638"/>
                  </a:lnTo>
                  <a:lnTo>
                    <a:pt x="21600" y="12264"/>
                  </a:lnTo>
                  <a:lnTo>
                    <a:pt x="21600" y="9152"/>
                  </a:lnTo>
                  <a:lnTo>
                    <a:pt x="21464" y="8832"/>
                  </a:lnTo>
                  <a:lnTo>
                    <a:pt x="21224" y="8458"/>
                  </a:lnTo>
                  <a:lnTo>
                    <a:pt x="20910" y="8054"/>
                  </a:lnTo>
                  <a:lnTo>
                    <a:pt x="21224" y="7742"/>
                  </a:lnTo>
                  <a:lnTo>
                    <a:pt x="21401" y="7368"/>
                  </a:lnTo>
                  <a:lnTo>
                    <a:pt x="21537" y="7047"/>
                  </a:lnTo>
                  <a:lnTo>
                    <a:pt x="21600" y="6681"/>
                  </a:lnTo>
                  <a:lnTo>
                    <a:pt x="21600" y="3836"/>
                  </a:lnTo>
                  <a:close/>
                  <a:moveTo>
                    <a:pt x="10800" y="1464"/>
                  </a:moveTo>
                  <a:lnTo>
                    <a:pt x="11804" y="1464"/>
                  </a:lnTo>
                  <a:lnTo>
                    <a:pt x="12745" y="1518"/>
                  </a:lnTo>
                  <a:lnTo>
                    <a:pt x="13623" y="1602"/>
                  </a:lnTo>
                  <a:lnTo>
                    <a:pt x="14449" y="1693"/>
                  </a:lnTo>
                  <a:lnTo>
                    <a:pt x="15264" y="1792"/>
                  </a:lnTo>
                  <a:lnTo>
                    <a:pt x="15954" y="1968"/>
                  </a:lnTo>
                  <a:lnTo>
                    <a:pt x="16634" y="2113"/>
                  </a:lnTo>
                  <a:lnTo>
                    <a:pt x="17272" y="2288"/>
                  </a:lnTo>
                  <a:lnTo>
                    <a:pt x="17773" y="2471"/>
                  </a:lnTo>
                  <a:lnTo>
                    <a:pt x="18265" y="2654"/>
                  </a:lnTo>
                  <a:lnTo>
                    <a:pt x="18641" y="2837"/>
                  </a:lnTo>
                  <a:lnTo>
                    <a:pt x="18955" y="3058"/>
                  </a:lnTo>
                  <a:lnTo>
                    <a:pt x="19279" y="3249"/>
                  </a:lnTo>
                  <a:lnTo>
                    <a:pt x="19457" y="3478"/>
                  </a:lnTo>
                  <a:lnTo>
                    <a:pt x="19519" y="3661"/>
                  </a:lnTo>
                  <a:lnTo>
                    <a:pt x="19582" y="3836"/>
                  </a:lnTo>
                  <a:lnTo>
                    <a:pt x="19519" y="4027"/>
                  </a:lnTo>
                  <a:lnTo>
                    <a:pt x="19457" y="4256"/>
                  </a:lnTo>
                  <a:lnTo>
                    <a:pt x="19279" y="4439"/>
                  </a:lnTo>
                  <a:lnTo>
                    <a:pt x="18955" y="4668"/>
                  </a:lnTo>
                  <a:lnTo>
                    <a:pt x="18641" y="4851"/>
                  </a:lnTo>
                  <a:lnTo>
                    <a:pt x="18265" y="5034"/>
                  </a:lnTo>
                  <a:lnTo>
                    <a:pt x="17773" y="5263"/>
                  </a:lnTo>
                  <a:lnTo>
                    <a:pt x="17272" y="5446"/>
                  </a:lnTo>
                  <a:lnTo>
                    <a:pt x="16634" y="5583"/>
                  </a:lnTo>
                  <a:lnTo>
                    <a:pt x="15954" y="5766"/>
                  </a:lnTo>
                  <a:lnTo>
                    <a:pt x="15264" y="5903"/>
                  </a:lnTo>
                  <a:lnTo>
                    <a:pt x="14449" y="6041"/>
                  </a:lnTo>
                  <a:lnTo>
                    <a:pt x="13623" y="6132"/>
                  </a:lnTo>
                  <a:lnTo>
                    <a:pt x="12745" y="6178"/>
                  </a:lnTo>
                  <a:lnTo>
                    <a:pt x="11804" y="6224"/>
                  </a:lnTo>
                  <a:lnTo>
                    <a:pt x="10800" y="6269"/>
                  </a:lnTo>
                  <a:lnTo>
                    <a:pt x="9796" y="6224"/>
                  </a:lnTo>
                  <a:lnTo>
                    <a:pt x="8855" y="6178"/>
                  </a:lnTo>
                  <a:lnTo>
                    <a:pt x="7967" y="6132"/>
                  </a:lnTo>
                  <a:lnTo>
                    <a:pt x="7151" y="6041"/>
                  </a:lnTo>
                  <a:lnTo>
                    <a:pt x="6336" y="5903"/>
                  </a:lnTo>
                  <a:lnTo>
                    <a:pt x="5646" y="5766"/>
                  </a:lnTo>
                  <a:lnTo>
                    <a:pt x="4956" y="5583"/>
                  </a:lnTo>
                  <a:lnTo>
                    <a:pt x="4328" y="5446"/>
                  </a:lnTo>
                  <a:lnTo>
                    <a:pt x="3827" y="5263"/>
                  </a:lnTo>
                  <a:lnTo>
                    <a:pt x="3335" y="5034"/>
                  </a:lnTo>
                  <a:lnTo>
                    <a:pt x="2959" y="4851"/>
                  </a:lnTo>
                  <a:lnTo>
                    <a:pt x="2645" y="4668"/>
                  </a:lnTo>
                  <a:lnTo>
                    <a:pt x="2321" y="4439"/>
                  </a:lnTo>
                  <a:lnTo>
                    <a:pt x="2143" y="4256"/>
                  </a:lnTo>
                  <a:lnTo>
                    <a:pt x="2070" y="4027"/>
                  </a:lnTo>
                  <a:lnTo>
                    <a:pt x="2007" y="3836"/>
                  </a:lnTo>
                  <a:lnTo>
                    <a:pt x="2070" y="3661"/>
                  </a:lnTo>
                  <a:lnTo>
                    <a:pt x="2143" y="3478"/>
                  </a:lnTo>
                  <a:lnTo>
                    <a:pt x="2321" y="3249"/>
                  </a:lnTo>
                  <a:lnTo>
                    <a:pt x="2645" y="3058"/>
                  </a:lnTo>
                  <a:lnTo>
                    <a:pt x="2959" y="2837"/>
                  </a:lnTo>
                  <a:lnTo>
                    <a:pt x="3335" y="2654"/>
                  </a:lnTo>
                  <a:lnTo>
                    <a:pt x="3827" y="2471"/>
                  </a:lnTo>
                  <a:lnTo>
                    <a:pt x="4328" y="2288"/>
                  </a:lnTo>
                  <a:lnTo>
                    <a:pt x="4956" y="2113"/>
                  </a:lnTo>
                  <a:lnTo>
                    <a:pt x="5646" y="1968"/>
                  </a:lnTo>
                  <a:lnTo>
                    <a:pt x="6336" y="1792"/>
                  </a:lnTo>
                  <a:lnTo>
                    <a:pt x="7151" y="1693"/>
                  </a:lnTo>
                  <a:lnTo>
                    <a:pt x="7967" y="1602"/>
                  </a:lnTo>
                  <a:lnTo>
                    <a:pt x="8855" y="1518"/>
                  </a:lnTo>
                  <a:lnTo>
                    <a:pt x="9796" y="1464"/>
                  </a:lnTo>
                  <a:lnTo>
                    <a:pt x="10800" y="1464"/>
                  </a:lnTo>
                  <a:close/>
                  <a:moveTo>
                    <a:pt x="10800" y="20136"/>
                  </a:moveTo>
                  <a:lnTo>
                    <a:pt x="9796" y="20136"/>
                  </a:lnTo>
                  <a:lnTo>
                    <a:pt x="8855" y="20082"/>
                  </a:lnTo>
                  <a:lnTo>
                    <a:pt x="7967" y="19998"/>
                  </a:lnTo>
                  <a:lnTo>
                    <a:pt x="7151" y="19907"/>
                  </a:lnTo>
                  <a:lnTo>
                    <a:pt x="6336" y="19762"/>
                  </a:lnTo>
                  <a:lnTo>
                    <a:pt x="5646" y="19632"/>
                  </a:lnTo>
                  <a:lnTo>
                    <a:pt x="4956" y="19487"/>
                  </a:lnTo>
                  <a:lnTo>
                    <a:pt x="4328" y="19312"/>
                  </a:lnTo>
                  <a:lnTo>
                    <a:pt x="3827" y="19129"/>
                  </a:lnTo>
                  <a:lnTo>
                    <a:pt x="3335" y="18946"/>
                  </a:lnTo>
                  <a:lnTo>
                    <a:pt x="2959" y="18763"/>
                  </a:lnTo>
                  <a:lnTo>
                    <a:pt x="2645" y="18542"/>
                  </a:lnTo>
                  <a:lnTo>
                    <a:pt x="2321" y="18351"/>
                  </a:lnTo>
                  <a:lnTo>
                    <a:pt x="2143" y="18122"/>
                  </a:lnTo>
                  <a:lnTo>
                    <a:pt x="2070" y="17939"/>
                  </a:lnTo>
                  <a:lnTo>
                    <a:pt x="2007" y="17764"/>
                  </a:lnTo>
                  <a:lnTo>
                    <a:pt x="2007" y="17207"/>
                  </a:lnTo>
                  <a:lnTo>
                    <a:pt x="2760" y="17573"/>
                  </a:lnTo>
                  <a:lnTo>
                    <a:pt x="3649" y="17893"/>
                  </a:lnTo>
                  <a:lnTo>
                    <a:pt x="4642" y="18168"/>
                  </a:lnTo>
                  <a:lnTo>
                    <a:pt x="5708" y="18351"/>
                  </a:lnTo>
                  <a:lnTo>
                    <a:pt x="6900" y="18542"/>
                  </a:lnTo>
                  <a:lnTo>
                    <a:pt x="8103" y="18671"/>
                  </a:lnTo>
                  <a:lnTo>
                    <a:pt x="9420" y="18763"/>
                  </a:lnTo>
                  <a:lnTo>
                    <a:pt x="10800" y="18808"/>
                  </a:lnTo>
                  <a:lnTo>
                    <a:pt x="12180" y="18763"/>
                  </a:lnTo>
                  <a:lnTo>
                    <a:pt x="13497" y="18671"/>
                  </a:lnTo>
                  <a:lnTo>
                    <a:pt x="14689" y="18542"/>
                  </a:lnTo>
                  <a:lnTo>
                    <a:pt x="15881" y="18351"/>
                  </a:lnTo>
                  <a:lnTo>
                    <a:pt x="16948" y="18168"/>
                  </a:lnTo>
                  <a:lnTo>
                    <a:pt x="17951" y="17893"/>
                  </a:lnTo>
                  <a:lnTo>
                    <a:pt x="18830" y="17573"/>
                  </a:lnTo>
                  <a:lnTo>
                    <a:pt x="19582" y="17207"/>
                  </a:lnTo>
                  <a:lnTo>
                    <a:pt x="19582" y="17764"/>
                  </a:lnTo>
                  <a:lnTo>
                    <a:pt x="19519" y="17939"/>
                  </a:lnTo>
                  <a:lnTo>
                    <a:pt x="19457" y="18122"/>
                  </a:lnTo>
                  <a:lnTo>
                    <a:pt x="19279" y="18351"/>
                  </a:lnTo>
                  <a:lnTo>
                    <a:pt x="18955" y="18542"/>
                  </a:lnTo>
                  <a:lnTo>
                    <a:pt x="18641" y="18763"/>
                  </a:lnTo>
                  <a:lnTo>
                    <a:pt x="18265" y="18946"/>
                  </a:lnTo>
                  <a:lnTo>
                    <a:pt x="17773" y="19129"/>
                  </a:lnTo>
                  <a:lnTo>
                    <a:pt x="17272" y="19312"/>
                  </a:lnTo>
                  <a:lnTo>
                    <a:pt x="16634" y="19487"/>
                  </a:lnTo>
                  <a:lnTo>
                    <a:pt x="15954" y="19632"/>
                  </a:lnTo>
                  <a:lnTo>
                    <a:pt x="15264" y="19762"/>
                  </a:lnTo>
                  <a:lnTo>
                    <a:pt x="14449" y="19907"/>
                  </a:lnTo>
                  <a:lnTo>
                    <a:pt x="13623" y="19998"/>
                  </a:lnTo>
                  <a:lnTo>
                    <a:pt x="12745" y="20082"/>
                  </a:lnTo>
                  <a:lnTo>
                    <a:pt x="11804" y="20136"/>
                  </a:lnTo>
                  <a:lnTo>
                    <a:pt x="10800" y="20136"/>
                  </a:lnTo>
                  <a:close/>
                  <a:moveTo>
                    <a:pt x="10800" y="17344"/>
                  </a:moveTo>
                  <a:lnTo>
                    <a:pt x="9796" y="17298"/>
                  </a:lnTo>
                  <a:lnTo>
                    <a:pt x="8855" y="17253"/>
                  </a:lnTo>
                  <a:lnTo>
                    <a:pt x="7967" y="17207"/>
                  </a:lnTo>
                  <a:lnTo>
                    <a:pt x="7151" y="17115"/>
                  </a:lnTo>
                  <a:lnTo>
                    <a:pt x="6336" y="16978"/>
                  </a:lnTo>
                  <a:lnTo>
                    <a:pt x="5646" y="16841"/>
                  </a:lnTo>
                  <a:lnTo>
                    <a:pt x="4956" y="16658"/>
                  </a:lnTo>
                  <a:lnTo>
                    <a:pt x="4328" y="16520"/>
                  </a:lnTo>
                  <a:lnTo>
                    <a:pt x="3827" y="16337"/>
                  </a:lnTo>
                  <a:lnTo>
                    <a:pt x="3335" y="16108"/>
                  </a:lnTo>
                  <a:lnTo>
                    <a:pt x="2959" y="15925"/>
                  </a:lnTo>
                  <a:lnTo>
                    <a:pt x="2645" y="15742"/>
                  </a:lnTo>
                  <a:lnTo>
                    <a:pt x="2321" y="15514"/>
                  </a:lnTo>
                  <a:lnTo>
                    <a:pt x="2143" y="15331"/>
                  </a:lnTo>
                  <a:lnTo>
                    <a:pt x="2070" y="15102"/>
                  </a:lnTo>
                  <a:lnTo>
                    <a:pt x="2007" y="14919"/>
                  </a:lnTo>
                  <a:lnTo>
                    <a:pt x="2007" y="14781"/>
                  </a:lnTo>
                  <a:lnTo>
                    <a:pt x="2070" y="14636"/>
                  </a:lnTo>
                  <a:lnTo>
                    <a:pt x="2896" y="14957"/>
                  </a:lnTo>
                  <a:lnTo>
                    <a:pt x="3764" y="15239"/>
                  </a:lnTo>
                  <a:lnTo>
                    <a:pt x="4767" y="15514"/>
                  </a:lnTo>
                  <a:lnTo>
                    <a:pt x="5771" y="15742"/>
                  </a:lnTo>
                  <a:lnTo>
                    <a:pt x="6973" y="15925"/>
                  </a:lnTo>
                  <a:lnTo>
                    <a:pt x="8165" y="16063"/>
                  </a:lnTo>
                  <a:lnTo>
                    <a:pt x="9483" y="16108"/>
                  </a:lnTo>
                  <a:lnTo>
                    <a:pt x="10800" y="16154"/>
                  </a:lnTo>
                  <a:lnTo>
                    <a:pt x="12107" y="16108"/>
                  </a:lnTo>
                  <a:lnTo>
                    <a:pt x="13435" y="16063"/>
                  </a:lnTo>
                  <a:lnTo>
                    <a:pt x="14627" y="15925"/>
                  </a:lnTo>
                  <a:lnTo>
                    <a:pt x="15818" y="15742"/>
                  </a:lnTo>
                  <a:lnTo>
                    <a:pt x="16833" y="15514"/>
                  </a:lnTo>
                  <a:lnTo>
                    <a:pt x="17836" y="15239"/>
                  </a:lnTo>
                  <a:lnTo>
                    <a:pt x="18704" y="14957"/>
                  </a:lnTo>
                  <a:lnTo>
                    <a:pt x="19457" y="14636"/>
                  </a:lnTo>
                  <a:lnTo>
                    <a:pt x="19582" y="14781"/>
                  </a:lnTo>
                  <a:lnTo>
                    <a:pt x="19582" y="14919"/>
                  </a:lnTo>
                  <a:lnTo>
                    <a:pt x="19519" y="15102"/>
                  </a:lnTo>
                  <a:lnTo>
                    <a:pt x="19457" y="15331"/>
                  </a:lnTo>
                  <a:lnTo>
                    <a:pt x="19279" y="15514"/>
                  </a:lnTo>
                  <a:lnTo>
                    <a:pt x="18955" y="15742"/>
                  </a:lnTo>
                  <a:lnTo>
                    <a:pt x="18641" y="15925"/>
                  </a:lnTo>
                  <a:lnTo>
                    <a:pt x="18265" y="16108"/>
                  </a:lnTo>
                  <a:lnTo>
                    <a:pt x="17773" y="16337"/>
                  </a:lnTo>
                  <a:lnTo>
                    <a:pt x="17272" y="16520"/>
                  </a:lnTo>
                  <a:lnTo>
                    <a:pt x="16634" y="16658"/>
                  </a:lnTo>
                  <a:lnTo>
                    <a:pt x="15954" y="16841"/>
                  </a:lnTo>
                  <a:lnTo>
                    <a:pt x="15264" y="16978"/>
                  </a:lnTo>
                  <a:lnTo>
                    <a:pt x="14449" y="17115"/>
                  </a:lnTo>
                  <a:lnTo>
                    <a:pt x="13623" y="17207"/>
                  </a:lnTo>
                  <a:lnTo>
                    <a:pt x="12745" y="17253"/>
                  </a:lnTo>
                  <a:lnTo>
                    <a:pt x="11804" y="17298"/>
                  </a:lnTo>
                  <a:lnTo>
                    <a:pt x="10800" y="17344"/>
                  </a:lnTo>
                  <a:close/>
                  <a:moveTo>
                    <a:pt x="19519" y="12592"/>
                  </a:moveTo>
                  <a:lnTo>
                    <a:pt x="19457" y="12539"/>
                  </a:lnTo>
                  <a:lnTo>
                    <a:pt x="18955" y="13088"/>
                  </a:lnTo>
                  <a:lnTo>
                    <a:pt x="18390" y="13409"/>
                  </a:lnTo>
                  <a:lnTo>
                    <a:pt x="17700" y="13683"/>
                  </a:lnTo>
                  <a:lnTo>
                    <a:pt x="16895" y="13958"/>
                  </a:lnTo>
                  <a:lnTo>
                    <a:pt x="15954" y="14186"/>
                  </a:lnTo>
                  <a:lnTo>
                    <a:pt x="14825" y="14408"/>
                  </a:lnTo>
                  <a:lnTo>
                    <a:pt x="13623" y="14552"/>
                  </a:lnTo>
                  <a:lnTo>
                    <a:pt x="12243" y="14636"/>
                  </a:lnTo>
                  <a:lnTo>
                    <a:pt x="10800" y="14682"/>
                  </a:lnTo>
                  <a:lnTo>
                    <a:pt x="9796" y="14682"/>
                  </a:lnTo>
                  <a:lnTo>
                    <a:pt x="8855" y="14636"/>
                  </a:lnTo>
                  <a:lnTo>
                    <a:pt x="7967" y="14552"/>
                  </a:lnTo>
                  <a:lnTo>
                    <a:pt x="7151" y="14461"/>
                  </a:lnTo>
                  <a:lnTo>
                    <a:pt x="6336" y="14324"/>
                  </a:lnTo>
                  <a:lnTo>
                    <a:pt x="5646" y="14186"/>
                  </a:lnTo>
                  <a:lnTo>
                    <a:pt x="4956" y="14049"/>
                  </a:lnTo>
                  <a:lnTo>
                    <a:pt x="4328" y="13858"/>
                  </a:lnTo>
                  <a:lnTo>
                    <a:pt x="3827" y="13683"/>
                  </a:lnTo>
                  <a:lnTo>
                    <a:pt x="3335" y="13500"/>
                  </a:lnTo>
                  <a:lnTo>
                    <a:pt x="2959" y="13271"/>
                  </a:lnTo>
                  <a:lnTo>
                    <a:pt x="2645" y="13088"/>
                  </a:lnTo>
                  <a:lnTo>
                    <a:pt x="2321" y="12867"/>
                  </a:lnTo>
                  <a:lnTo>
                    <a:pt x="2143" y="12676"/>
                  </a:lnTo>
                  <a:lnTo>
                    <a:pt x="2070" y="12493"/>
                  </a:lnTo>
                  <a:lnTo>
                    <a:pt x="2007" y="12264"/>
                  </a:lnTo>
                  <a:lnTo>
                    <a:pt x="2007" y="11761"/>
                  </a:lnTo>
                  <a:lnTo>
                    <a:pt x="2760" y="12127"/>
                  </a:lnTo>
                  <a:lnTo>
                    <a:pt x="3649" y="12402"/>
                  </a:lnTo>
                  <a:lnTo>
                    <a:pt x="4642" y="12676"/>
                  </a:lnTo>
                  <a:lnTo>
                    <a:pt x="5708" y="12913"/>
                  </a:lnTo>
                  <a:lnTo>
                    <a:pt x="6900" y="13088"/>
                  </a:lnTo>
                  <a:lnTo>
                    <a:pt x="8103" y="13225"/>
                  </a:lnTo>
                  <a:lnTo>
                    <a:pt x="9420" y="13317"/>
                  </a:lnTo>
                  <a:lnTo>
                    <a:pt x="12180" y="13317"/>
                  </a:lnTo>
                  <a:lnTo>
                    <a:pt x="13497" y="13225"/>
                  </a:lnTo>
                  <a:lnTo>
                    <a:pt x="14689" y="13088"/>
                  </a:lnTo>
                  <a:lnTo>
                    <a:pt x="15881" y="12913"/>
                  </a:lnTo>
                  <a:lnTo>
                    <a:pt x="16948" y="12676"/>
                  </a:lnTo>
                  <a:lnTo>
                    <a:pt x="17951" y="12402"/>
                  </a:lnTo>
                  <a:lnTo>
                    <a:pt x="18830" y="12127"/>
                  </a:lnTo>
                  <a:lnTo>
                    <a:pt x="19582" y="11761"/>
                  </a:lnTo>
                  <a:lnTo>
                    <a:pt x="19582" y="12448"/>
                  </a:lnTo>
                  <a:lnTo>
                    <a:pt x="19519" y="12592"/>
                  </a:lnTo>
                  <a:close/>
                  <a:moveTo>
                    <a:pt x="10800" y="11853"/>
                  </a:moveTo>
                  <a:lnTo>
                    <a:pt x="9796" y="11853"/>
                  </a:lnTo>
                  <a:lnTo>
                    <a:pt x="8855" y="11807"/>
                  </a:lnTo>
                  <a:lnTo>
                    <a:pt x="7967" y="11761"/>
                  </a:lnTo>
                  <a:lnTo>
                    <a:pt x="7151" y="11624"/>
                  </a:lnTo>
                  <a:lnTo>
                    <a:pt x="6336" y="11532"/>
                  </a:lnTo>
                  <a:lnTo>
                    <a:pt x="5646" y="11395"/>
                  </a:lnTo>
                  <a:lnTo>
                    <a:pt x="4956" y="11212"/>
                  </a:lnTo>
                  <a:lnTo>
                    <a:pt x="4328" y="11029"/>
                  </a:lnTo>
                  <a:lnTo>
                    <a:pt x="3827" y="10846"/>
                  </a:lnTo>
                  <a:lnTo>
                    <a:pt x="3335" y="10663"/>
                  </a:lnTo>
                  <a:lnTo>
                    <a:pt x="2959" y="10480"/>
                  </a:lnTo>
                  <a:lnTo>
                    <a:pt x="2645" y="10251"/>
                  </a:lnTo>
                  <a:lnTo>
                    <a:pt x="2321" y="10068"/>
                  </a:lnTo>
                  <a:lnTo>
                    <a:pt x="2143" y="9885"/>
                  </a:lnTo>
                  <a:lnTo>
                    <a:pt x="2070" y="9656"/>
                  </a:lnTo>
                  <a:lnTo>
                    <a:pt x="2007" y="9473"/>
                  </a:lnTo>
                  <a:lnTo>
                    <a:pt x="2070" y="9236"/>
                  </a:lnTo>
                  <a:lnTo>
                    <a:pt x="2206" y="9061"/>
                  </a:lnTo>
                  <a:lnTo>
                    <a:pt x="2959" y="9381"/>
                  </a:lnTo>
                  <a:lnTo>
                    <a:pt x="3827" y="9656"/>
                  </a:lnTo>
                  <a:lnTo>
                    <a:pt x="4830" y="9931"/>
                  </a:lnTo>
                  <a:lnTo>
                    <a:pt x="5907" y="10114"/>
                  </a:lnTo>
                  <a:lnTo>
                    <a:pt x="7036" y="10297"/>
                  </a:lnTo>
                  <a:lnTo>
                    <a:pt x="8228" y="10434"/>
                  </a:lnTo>
                  <a:lnTo>
                    <a:pt x="9483" y="10480"/>
                  </a:lnTo>
                  <a:lnTo>
                    <a:pt x="10800" y="10525"/>
                  </a:lnTo>
                  <a:lnTo>
                    <a:pt x="12107" y="10480"/>
                  </a:lnTo>
                  <a:lnTo>
                    <a:pt x="13372" y="10434"/>
                  </a:lnTo>
                  <a:lnTo>
                    <a:pt x="14564" y="10297"/>
                  </a:lnTo>
                  <a:lnTo>
                    <a:pt x="15693" y="10114"/>
                  </a:lnTo>
                  <a:lnTo>
                    <a:pt x="16770" y="9931"/>
                  </a:lnTo>
                  <a:lnTo>
                    <a:pt x="17773" y="9656"/>
                  </a:lnTo>
                  <a:lnTo>
                    <a:pt x="18641" y="9381"/>
                  </a:lnTo>
                  <a:lnTo>
                    <a:pt x="19394" y="9061"/>
                  </a:lnTo>
                  <a:lnTo>
                    <a:pt x="19519" y="9236"/>
                  </a:lnTo>
                  <a:lnTo>
                    <a:pt x="19582" y="9473"/>
                  </a:lnTo>
                  <a:lnTo>
                    <a:pt x="19519" y="9656"/>
                  </a:lnTo>
                  <a:lnTo>
                    <a:pt x="19457" y="9885"/>
                  </a:lnTo>
                  <a:lnTo>
                    <a:pt x="19279" y="10068"/>
                  </a:lnTo>
                  <a:lnTo>
                    <a:pt x="18955" y="10251"/>
                  </a:lnTo>
                  <a:lnTo>
                    <a:pt x="18641" y="10480"/>
                  </a:lnTo>
                  <a:lnTo>
                    <a:pt x="18265" y="10663"/>
                  </a:lnTo>
                  <a:lnTo>
                    <a:pt x="17773" y="10846"/>
                  </a:lnTo>
                  <a:lnTo>
                    <a:pt x="17272" y="11029"/>
                  </a:lnTo>
                  <a:lnTo>
                    <a:pt x="16634" y="11212"/>
                  </a:lnTo>
                  <a:lnTo>
                    <a:pt x="15954" y="11395"/>
                  </a:lnTo>
                  <a:lnTo>
                    <a:pt x="15264" y="11532"/>
                  </a:lnTo>
                  <a:lnTo>
                    <a:pt x="14449" y="11624"/>
                  </a:lnTo>
                  <a:lnTo>
                    <a:pt x="13623" y="11761"/>
                  </a:lnTo>
                  <a:lnTo>
                    <a:pt x="12745" y="11807"/>
                  </a:lnTo>
                  <a:lnTo>
                    <a:pt x="11804" y="11853"/>
                  </a:lnTo>
                  <a:lnTo>
                    <a:pt x="10800" y="11853"/>
                  </a:lnTo>
                  <a:close/>
                  <a:moveTo>
                    <a:pt x="10800" y="9061"/>
                  </a:moveTo>
                  <a:lnTo>
                    <a:pt x="9796" y="9061"/>
                  </a:lnTo>
                  <a:lnTo>
                    <a:pt x="8855" y="9008"/>
                  </a:lnTo>
                  <a:lnTo>
                    <a:pt x="7967" y="8924"/>
                  </a:lnTo>
                  <a:lnTo>
                    <a:pt x="7151" y="8832"/>
                  </a:lnTo>
                  <a:lnTo>
                    <a:pt x="6336" y="8687"/>
                  </a:lnTo>
                  <a:lnTo>
                    <a:pt x="5646" y="8558"/>
                  </a:lnTo>
                  <a:lnTo>
                    <a:pt x="4956" y="8420"/>
                  </a:lnTo>
                  <a:lnTo>
                    <a:pt x="4328" y="8237"/>
                  </a:lnTo>
                  <a:lnTo>
                    <a:pt x="3827" y="8054"/>
                  </a:lnTo>
                  <a:lnTo>
                    <a:pt x="3335" y="7871"/>
                  </a:lnTo>
                  <a:lnTo>
                    <a:pt x="2959" y="7642"/>
                  </a:lnTo>
                  <a:lnTo>
                    <a:pt x="2645" y="7467"/>
                  </a:lnTo>
                  <a:lnTo>
                    <a:pt x="2321" y="7276"/>
                  </a:lnTo>
                  <a:lnTo>
                    <a:pt x="2143" y="7047"/>
                  </a:lnTo>
                  <a:lnTo>
                    <a:pt x="2070" y="6864"/>
                  </a:lnTo>
                  <a:lnTo>
                    <a:pt x="2007" y="6681"/>
                  </a:lnTo>
                  <a:lnTo>
                    <a:pt x="2007" y="6132"/>
                  </a:lnTo>
                  <a:lnTo>
                    <a:pt x="2760" y="6498"/>
                  </a:lnTo>
                  <a:lnTo>
                    <a:pt x="3649" y="6819"/>
                  </a:lnTo>
                  <a:lnTo>
                    <a:pt x="4642" y="7047"/>
                  </a:lnTo>
                  <a:lnTo>
                    <a:pt x="5708" y="7276"/>
                  </a:lnTo>
                  <a:lnTo>
                    <a:pt x="6900" y="7467"/>
                  </a:lnTo>
                  <a:lnTo>
                    <a:pt x="8103" y="7597"/>
                  </a:lnTo>
                  <a:lnTo>
                    <a:pt x="9420" y="7688"/>
                  </a:lnTo>
                  <a:lnTo>
                    <a:pt x="10800" y="7742"/>
                  </a:lnTo>
                  <a:lnTo>
                    <a:pt x="12180" y="7688"/>
                  </a:lnTo>
                  <a:lnTo>
                    <a:pt x="13497" y="7597"/>
                  </a:lnTo>
                  <a:lnTo>
                    <a:pt x="14689" y="7467"/>
                  </a:lnTo>
                  <a:lnTo>
                    <a:pt x="15881" y="7276"/>
                  </a:lnTo>
                  <a:lnTo>
                    <a:pt x="16948" y="7047"/>
                  </a:lnTo>
                  <a:lnTo>
                    <a:pt x="17951" y="6819"/>
                  </a:lnTo>
                  <a:lnTo>
                    <a:pt x="18830" y="6498"/>
                  </a:lnTo>
                  <a:lnTo>
                    <a:pt x="19582" y="6132"/>
                  </a:lnTo>
                  <a:lnTo>
                    <a:pt x="19582" y="6681"/>
                  </a:lnTo>
                  <a:lnTo>
                    <a:pt x="19519" y="6864"/>
                  </a:lnTo>
                  <a:lnTo>
                    <a:pt x="19457" y="7047"/>
                  </a:lnTo>
                  <a:lnTo>
                    <a:pt x="19279" y="7276"/>
                  </a:lnTo>
                  <a:lnTo>
                    <a:pt x="18955" y="7467"/>
                  </a:lnTo>
                  <a:lnTo>
                    <a:pt x="18641" y="7642"/>
                  </a:lnTo>
                  <a:lnTo>
                    <a:pt x="18265" y="7871"/>
                  </a:lnTo>
                  <a:lnTo>
                    <a:pt x="17773" y="8054"/>
                  </a:lnTo>
                  <a:lnTo>
                    <a:pt x="17272" y="8237"/>
                  </a:lnTo>
                  <a:lnTo>
                    <a:pt x="16634" y="8420"/>
                  </a:lnTo>
                  <a:lnTo>
                    <a:pt x="15954" y="8558"/>
                  </a:lnTo>
                  <a:lnTo>
                    <a:pt x="15264" y="8687"/>
                  </a:lnTo>
                  <a:lnTo>
                    <a:pt x="14449" y="8832"/>
                  </a:lnTo>
                  <a:lnTo>
                    <a:pt x="13623" y="8924"/>
                  </a:lnTo>
                  <a:lnTo>
                    <a:pt x="12745" y="9008"/>
                  </a:lnTo>
                  <a:lnTo>
                    <a:pt x="11804" y="9061"/>
                  </a:lnTo>
                  <a:lnTo>
                    <a:pt x="10800" y="9061"/>
                  </a:lnTo>
                  <a:close/>
                </a:path>
              </a:pathLst>
            </a:custGeom>
            <a:solidFill>
              <a:srgbClr val="004D6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3000"/>
                </a:lnSpc>
                <a:defRPr sz="2400"/>
              </a:pPr>
            </a:p>
          </p:txBody>
        </p:sp>
        <p:sp>
          <p:nvSpPr>
            <p:cNvPr id="1174" name="Shape 1174"/>
            <p:cNvSpPr/>
            <p:nvPr/>
          </p:nvSpPr>
          <p:spPr>
            <a:xfrm>
              <a:off x="1491636" y="403518"/>
              <a:ext cx="744235" cy="101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836"/>
                  </a:moveTo>
                  <a:lnTo>
                    <a:pt x="21537" y="3432"/>
                  </a:lnTo>
                  <a:lnTo>
                    <a:pt x="21401" y="3058"/>
                  </a:lnTo>
                  <a:lnTo>
                    <a:pt x="21161" y="2700"/>
                  </a:lnTo>
                  <a:lnTo>
                    <a:pt x="20785" y="2341"/>
                  </a:lnTo>
                  <a:lnTo>
                    <a:pt x="20335" y="1968"/>
                  </a:lnTo>
                  <a:lnTo>
                    <a:pt x="19770" y="1647"/>
                  </a:lnTo>
                  <a:lnTo>
                    <a:pt x="19206" y="1373"/>
                  </a:lnTo>
                  <a:lnTo>
                    <a:pt x="18526" y="1098"/>
                  </a:lnTo>
                  <a:lnTo>
                    <a:pt x="17773" y="869"/>
                  </a:lnTo>
                  <a:lnTo>
                    <a:pt x="16948" y="641"/>
                  </a:lnTo>
                  <a:lnTo>
                    <a:pt x="16017" y="458"/>
                  </a:lnTo>
                  <a:lnTo>
                    <a:pt x="15066" y="274"/>
                  </a:lnTo>
                  <a:lnTo>
                    <a:pt x="14062" y="137"/>
                  </a:lnTo>
                  <a:lnTo>
                    <a:pt x="13058" y="46"/>
                  </a:lnTo>
                  <a:lnTo>
                    <a:pt x="11929" y="0"/>
                  </a:lnTo>
                  <a:lnTo>
                    <a:pt x="9671" y="0"/>
                  </a:lnTo>
                  <a:lnTo>
                    <a:pt x="8542" y="46"/>
                  </a:lnTo>
                  <a:lnTo>
                    <a:pt x="7538" y="137"/>
                  </a:lnTo>
                  <a:lnTo>
                    <a:pt x="6524" y="274"/>
                  </a:lnTo>
                  <a:lnTo>
                    <a:pt x="4642" y="641"/>
                  </a:lnTo>
                  <a:lnTo>
                    <a:pt x="3827" y="869"/>
                  </a:lnTo>
                  <a:lnTo>
                    <a:pt x="3074" y="1098"/>
                  </a:lnTo>
                  <a:lnTo>
                    <a:pt x="2384" y="1373"/>
                  </a:lnTo>
                  <a:lnTo>
                    <a:pt x="1830" y="1647"/>
                  </a:lnTo>
                  <a:lnTo>
                    <a:pt x="1254" y="1968"/>
                  </a:lnTo>
                  <a:lnTo>
                    <a:pt x="815" y="2341"/>
                  </a:lnTo>
                  <a:lnTo>
                    <a:pt x="439" y="2700"/>
                  </a:lnTo>
                  <a:lnTo>
                    <a:pt x="188" y="3058"/>
                  </a:lnTo>
                  <a:lnTo>
                    <a:pt x="63" y="3432"/>
                  </a:lnTo>
                  <a:lnTo>
                    <a:pt x="0" y="3836"/>
                  </a:lnTo>
                  <a:lnTo>
                    <a:pt x="0" y="6681"/>
                  </a:lnTo>
                  <a:lnTo>
                    <a:pt x="63" y="7047"/>
                  </a:lnTo>
                  <a:lnTo>
                    <a:pt x="188" y="7368"/>
                  </a:lnTo>
                  <a:lnTo>
                    <a:pt x="376" y="7742"/>
                  </a:lnTo>
                  <a:lnTo>
                    <a:pt x="690" y="8054"/>
                  </a:lnTo>
                  <a:lnTo>
                    <a:pt x="376" y="8458"/>
                  </a:lnTo>
                  <a:lnTo>
                    <a:pt x="125" y="8832"/>
                  </a:lnTo>
                  <a:lnTo>
                    <a:pt x="0" y="9152"/>
                  </a:lnTo>
                  <a:lnTo>
                    <a:pt x="0" y="12264"/>
                  </a:lnTo>
                  <a:lnTo>
                    <a:pt x="63" y="12638"/>
                  </a:lnTo>
                  <a:lnTo>
                    <a:pt x="125" y="12951"/>
                  </a:lnTo>
                  <a:lnTo>
                    <a:pt x="314" y="13271"/>
                  </a:lnTo>
                  <a:lnTo>
                    <a:pt x="627" y="13591"/>
                  </a:lnTo>
                  <a:lnTo>
                    <a:pt x="314" y="13958"/>
                  </a:lnTo>
                  <a:lnTo>
                    <a:pt x="125" y="14324"/>
                  </a:lnTo>
                  <a:lnTo>
                    <a:pt x="0" y="14636"/>
                  </a:lnTo>
                  <a:lnTo>
                    <a:pt x="0" y="17764"/>
                  </a:lnTo>
                  <a:lnTo>
                    <a:pt x="63" y="18168"/>
                  </a:lnTo>
                  <a:lnTo>
                    <a:pt x="188" y="18542"/>
                  </a:lnTo>
                  <a:lnTo>
                    <a:pt x="439" y="18900"/>
                  </a:lnTo>
                  <a:lnTo>
                    <a:pt x="815" y="19258"/>
                  </a:lnTo>
                  <a:lnTo>
                    <a:pt x="1254" y="19632"/>
                  </a:lnTo>
                  <a:lnTo>
                    <a:pt x="1830" y="19953"/>
                  </a:lnTo>
                  <a:lnTo>
                    <a:pt x="2384" y="20227"/>
                  </a:lnTo>
                  <a:lnTo>
                    <a:pt x="3074" y="20502"/>
                  </a:lnTo>
                  <a:lnTo>
                    <a:pt x="3827" y="20730"/>
                  </a:lnTo>
                  <a:lnTo>
                    <a:pt x="4642" y="20959"/>
                  </a:lnTo>
                  <a:lnTo>
                    <a:pt x="5583" y="21142"/>
                  </a:lnTo>
                  <a:lnTo>
                    <a:pt x="6524" y="21325"/>
                  </a:lnTo>
                  <a:lnTo>
                    <a:pt x="7538" y="21417"/>
                  </a:lnTo>
                  <a:lnTo>
                    <a:pt x="8542" y="21509"/>
                  </a:lnTo>
                  <a:lnTo>
                    <a:pt x="9671" y="21600"/>
                  </a:lnTo>
                  <a:lnTo>
                    <a:pt x="11929" y="21600"/>
                  </a:lnTo>
                  <a:lnTo>
                    <a:pt x="13058" y="21509"/>
                  </a:lnTo>
                  <a:lnTo>
                    <a:pt x="14062" y="21417"/>
                  </a:lnTo>
                  <a:lnTo>
                    <a:pt x="15066" y="21325"/>
                  </a:lnTo>
                  <a:lnTo>
                    <a:pt x="16017" y="21142"/>
                  </a:lnTo>
                  <a:lnTo>
                    <a:pt x="16948" y="20959"/>
                  </a:lnTo>
                  <a:lnTo>
                    <a:pt x="17773" y="20730"/>
                  </a:lnTo>
                  <a:lnTo>
                    <a:pt x="18526" y="20502"/>
                  </a:lnTo>
                  <a:lnTo>
                    <a:pt x="19206" y="20227"/>
                  </a:lnTo>
                  <a:lnTo>
                    <a:pt x="19770" y="19953"/>
                  </a:lnTo>
                  <a:lnTo>
                    <a:pt x="20335" y="19632"/>
                  </a:lnTo>
                  <a:lnTo>
                    <a:pt x="20785" y="19258"/>
                  </a:lnTo>
                  <a:lnTo>
                    <a:pt x="21161" y="18900"/>
                  </a:lnTo>
                  <a:lnTo>
                    <a:pt x="21401" y="18542"/>
                  </a:lnTo>
                  <a:lnTo>
                    <a:pt x="21537" y="18168"/>
                  </a:lnTo>
                  <a:lnTo>
                    <a:pt x="21600" y="17764"/>
                  </a:lnTo>
                  <a:lnTo>
                    <a:pt x="21600" y="14636"/>
                  </a:lnTo>
                  <a:lnTo>
                    <a:pt x="21464" y="14324"/>
                  </a:lnTo>
                  <a:lnTo>
                    <a:pt x="21286" y="13958"/>
                  </a:lnTo>
                  <a:lnTo>
                    <a:pt x="20973" y="13591"/>
                  </a:lnTo>
                  <a:lnTo>
                    <a:pt x="21286" y="13271"/>
                  </a:lnTo>
                  <a:lnTo>
                    <a:pt x="21464" y="12951"/>
                  </a:lnTo>
                  <a:lnTo>
                    <a:pt x="21537" y="12638"/>
                  </a:lnTo>
                  <a:lnTo>
                    <a:pt x="21600" y="12264"/>
                  </a:lnTo>
                  <a:lnTo>
                    <a:pt x="21600" y="9152"/>
                  </a:lnTo>
                  <a:lnTo>
                    <a:pt x="21464" y="8832"/>
                  </a:lnTo>
                  <a:lnTo>
                    <a:pt x="21224" y="8458"/>
                  </a:lnTo>
                  <a:lnTo>
                    <a:pt x="20910" y="8054"/>
                  </a:lnTo>
                  <a:lnTo>
                    <a:pt x="21224" y="7742"/>
                  </a:lnTo>
                  <a:lnTo>
                    <a:pt x="21401" y="7368"/>
                  </a:lnTo>
                  <a:lnTo>
                    <a:pt x="21537" y="7047"/>
                  </a:lnTo>
                  <a:lnTo>
                    <a:pt x="21600" y="6681"/>
                  </a:lnTo>
                  <a:lnTo>
                    <a:pt x="21600" y="3836"/>
                  </a:lnTo>
                  <a:close/>
                  <a:moveTo>
                    <a:pt x="10800" y="1464"/>
                  </a:moveTo>
                  <a:lnTo>
                    <a:pt x="11804" y="1464"/>
                  </a:lnTo>
                  <a:lnTo>
                    <a:pt x="12745" y="1518"/>
                  </a:lnTo>
                  <a:lnTo>
                    <a:pt x="13623" y="1602"/>
                  </a:lnTo>
                  <a:lnTo>
                    <a:pt x="14449" y="1693"/>
                  </a:lnTo>
                  <a:lnTo>
                    <a:pt x="15264" y="1792"/>
                  </a:lnTo>
                  <a:lnTo>
                    <a:pt x="15954" y="1968"/>
                  </a:lnTo>
                  <a:lnTo>
                    <a:pt x="16634" y="2113"/>
                  </a:lnTo>
                  <a:lnTo>
                    <a:pt x="17272" y="2288"/>
                  </a:lnTo>
                  <a:lnTo>
                    <a:pt x="17773" y="2471"/>
                  </a:lnTo>
                  <a:lnTo>
                    <a:pt x="18265" y="2654"/>
                  </a:lnTo>
                  <a:lnTo>
                    <a:pt x="18641" y="2837"/>
                  </a:lnTo>
                  <a:lnTo>
                    <a:pt x="18955" y="3058"/>
                  </a:lnTo>
                  <a:lnTo>
                    <a:pt x="19279" y="3249"/>
                  </a:lnTo>
                  <a:lnTo>
                    <a:pt x="19457" y="3478"/>
                  </a:lnTo>
                  <a:lnTo>
                    <a:pt x="19519" y="3661"/>
                  </a:lnTo>
                  <a:lnTo>
                    <a:pt x="19582" y="3836"/>
                  </a:lnTo>
                  <a:lnTo>
                    <a:pt x="19519" y="4027"/>
                  </a:lnTo>
                  <a:lnTo>
                    <a:pt x="19457" y="4256"/>
                  </a:lnTo>
                  <a:lnTo>
                    <a:pt x="19279" y="4439"/>
                  </a:lnTo>
                  <a:lnTo>
                    <a:pt x="18955" y="4668"/>
                  </a:lnTo>
                  <a:lnTo>
                    <a:pt x="18641" y="4851"/>
                  </a:lnTo>
                  <a:lnTo>
                    <a:pt x="18265" y="5034"/>
                  </a:lnTo>
                  <a:lnTo>
                    <a:pt x="17773" y="5263"/>
                  </a:lnTo>
                  <a:lnTo>
                    <a:pt x="17272" y="5446"/>
                  </a:lnTo>
                  <a:lnTo>
                    <a:pt x="16634" y="5583"/>
                  </a:lnTo>
                  <a:lnTo>
                    <a:pt x="15954" y="5766"/>
                  </a:lnTo>
                  <a:lnTo>
                    <a:pt x="15264" y="5903"/>
                  </a:lnTo>
                  <a:lnTo>
                    <a:pt x="14449" y="6041"/>
                  </a:lnTo>
                  <a:lnTo>
                    <a:pt x="13623" y="6132"/>
                  </a:lnTo>
                  <a:lnTo>
                    <a:pt x="12745" y="6178"/>
                  </a:lnTo>
                  <a:lnTo>
                    <a:pt x="11804" y="6224"/>
                  </a:lnTo>
                  <a:lnTo>
                    <a:pt x="10800" y="6269"/>
                  </a:lnTo>
                  <a:lnTo>
                    <a:pt x="9796" y="6224"/>
                  </a:lnTo>
                  <a:lnTo>
                    <a:pt x="8855" y="6178"/>
                  </a:lnTo>
                  <a:lnTo>
                    <a:pt x="7967" y="6132"/>
                  </a:lnTo>
                  <a:lnTo>
                    <a:pt x="7151" y="6041"/>
                  </a:lnTo>
                  <a:lnTo>
                    <a:pt x="6336" y="5903"/>
                  </a:lnTo>
                  <a:lnTo>
                    <a:pt x="5646" y="5766"/>
                  </a:lnTo>
                  <a:lnTo>
                    <a:pt x="4956" y="5583"/>
                  </a:lnTo>
                  <a:lnTo>
                    <a:pt x="4328" y="5446"/>
                  </a:lnTo>
                  <a:lnTo>
                    <a:pt x="3827" y="5263"/>
                  </a:lnTo>
                  <a:lnTo>
                    <a:pt x="3335" y="5034"/>
                  </a:lnTo>
                  <a:lnTo>
                    <a:pt x="2959" y="4851"/>
                  </a:lnTo>
                  <a:lnTo>
                    <a:pt x="2645" y="4668"/>
                  </a:lnTo>
                  <a:lnTo>
                    <a:pt x="2321" y="4439"/>
                  </a:lnTo>
                  <a:lnTo>
                    <a:pt x="2143" y="4256"/>
                  </a:lnTo>
                  <a:lnTo>
                    <a:pt x="2070" y="4027"/>
                  </a:lnTo>
                  <a:lnTo>
                    <a:pt x="2007" y="3836"/>
                  </a:lnTo>
                  <a:lnTo>
                    <a:pt x="2070" y="3661"/>
                  </a:lnTo>
                  <a:lnTo>
                    <a:pt x="2143" y="3478"/>
                  </a:lnTo>
                  <a:lnTo>
                    <a:pt x="2321" y="3249"/>
                  </a:lnTo>
                  <a:lnTo>
                    <a:pt x="2645" y="3058"/>
                  </a:lnTo>
                  <a:lnTo>
                    <a:pt x="2959" y="2837"/>
                  </a:lnTo>
                  <a:lnTo>
                    <a:pt x="3335" y="2654"/>
                  </a:lnTo>
                  <a:lnTo>
                    <a:pt x="3827" y="2471"/>
                  </a:lnTo>
                  <a:lnTo>
                    <a:pt x="4328" y="2288"/>
                  </a:lnTo>
                  <a:lnTo>
                    <a:pt x="4956" y="2113"/>
                  </a:lnTo>
                  <a:lnTo>
                    <a:pt x="5646" y="1968"/>
                  </a:lnTo>
                  <a:lnTo>
                    <a:pt x="6336" y="1792"/>
                  </a:lnTo>
                  <a:lnTo>
                    <a:pt x="7151" y="1693"/>
                  </a:lnTo>
                  <a:lnTo>
                    <a:pt x="7967" y="1602"/>
                  </a:lnTo>
                  <a:lnTo>
                    <a:pt x="8855" y="1518"/>
                  </a:lnTo>
                  <a:lnTo>
                    <a:pt x="9796" y="1464"/>
                  </a:lnTo>
                  <a:lnTo>
                    <a:pt x="10800" y="1464"/>
                  </a:lnTo>
                  <a:close/>
                  <a:moveTo>
                    <a:pt x="10800" y="20136"/>
                  </a:moveTo>
                  <a:lnTo>
                    <a:pt x="9796" y="20136"/>
                  </a:lnTo>
                  <a:lnTo>
                    <a:pt x="8855" y="20082"/>
                  </a:lnTo>
                  <a:lnTo>
                    <a:pt x="7967" y="19998"/>
                  </a:lnTo>
                  <a:lnTo>
                    <a:pt x="7151" y="19907"/>
                  </a:lnTo>
                  <a:lnTo>
                    <a:pt x="6336" y="19762"/>
                  </a:lnTo>
                  <a:lnTo>
                    <a:pt x="5646" y="19632"/>
                  </a:lnTo>
                  <a:lnTo>
                    <a:pt x="4956" y="19487"/>
                  </a:lnTo>
                  <a:lnTo>
                    <a:pt x="4328" y="19312"/>
                  </a:lnTo>
                  <a:lnTo>
                    <a:pt x="3827" y="19129"/>
                  </a:lnTo>
                  <a:lnTo>
                    <a:pt x="3335" y="18946"/>
                  </a:lnTo>
                  <a:lnTo>
                    <a:pt x="2959" y="18763"/>
                  </a:lnTo>
                  <a:lnTo>
                    <a:pt x="2645" y="18542"/>
                  </a:lnTo>
                  <a:lnTo>
                    <a:pt x="2321" y="18351"/>
                  </a:lnTo>
                  <a:lnTo>
                    <a:pt x="2143" y="18122"/>
                  </a:lnTo>
                  <a:lnTo>
                    <a:pt x="2070" y="17939"/>
                  </a:lnTo>
                  <a:lnTo>
                    <a:pt x="2007" y="17764"/>
                  </a:lnTo>
                  <a:lnTo>
                    <a:pt x="2007" y="17207"/>
                  </a:lnTo>
                  <a:lnTo>
                    <a:pt x="2760" y="17573"/>
                  </a:lnTo>
                  <a:lnTo>
                    <a:pt x="3649" y="17893"/>
                  </a:lnTo>
                  <a:lnTo>
                    <a:pt x="4642" y="18168"/>
                  </a:lnTo>
                  <a:lnTo>
                    <a:pt x="5708" y="18351"/>
                  </a:lnTo>
                  <a:lnTo>
                    <a:pt x="6900" y="18542"/>
                  </a:lnTo>
                  <a:lnTo>
                    <a:pt x="8103" y="18671"/>
                  </a:lnTo>
                  <a:lnTo>
                    <a:pt x="9420" y="18763"/>
                  </a:lnTo>
                  <a:lnTo>
                    <a:pt x="10800" y="18808"/>
                  </a:lnTo>
                  <a:lnTo>
                    <a:pt x="12180" y="18763"/>
                  </a:lnTo>
                  <a:lnTo>
                    <a:pt x="13497" y="18671"/>
                  </a:lnTo>
                  <a:lnTo>
                    <a:pt x="14689" y="18542"/>
                  </a:lnTo>
                  <a:lnTo>
                    <a:pt x="15881" y="18351"/>
                  </a:lnTo>
                  <a:lnTo>
                    <a:pt x="16948" y="18168"/>
                  </a:lnTo>
                  <a:lnTo>
                    <a:pt x="17951" y="17893"/>
                  </a:lnTo>
                  <a:lnTo>
                    <a:pt x="18830" y="17573"/>
                  </a:lnTo>
                  <a:lnTo>
                    <a:pt x="19582" y="17207"/>
                  </a:lnTo>
                  <a:lnTo>
                    <a:pt x="19582" y="17764"/>
                  </a:lnTo>
                  <a:lnTo>
                    <a:pt x="19519" y="17939"/>
                  </a:lnTo>
                  <a:lnTo>
                    <a:pt x="19457" y="18122"/>
                  </a:lnTo>
                  <a:lnTo>
                    <a:pt x="19279" y="18351"/>
                  </a:lnTo>
                  <a:lnTo>
                    <a:pt x="18955" y="18542"/>
                  </a:lnTo>
                  <a:lnTo>
                    <a:pt x="18641" y="18763"/>
                  </a:lnTo>
                  <a:lnTo>
                    <a:pt x="18265" y="18946"/>
                  </a:lnTo>
                  <a:lnTo>
                    <a:pt x="17773" y="19129"/>
                  </a:lnTo>
                  <a:lnTo>
                    <a:pt x="17272" y="19312"/>
                  </a:lnTo>
                  <a:lnTo>
                    <a:pt x="16634" y="19487"/>
                  </a:lnTo>
                  <a:lnTo>
                    <a:pt x="15954" y="19632"/>
                  </a:lnTo>
                  <a:lnTo>
                    <a:pt x="15264" y="19762"/>
                  </a:lnTo>
                  <a:lnTo>
                    <a:pt x="14449" y="19907"/>
                  </a:lnTo>
                  <a:lnTo>
                    <a:pt x="13623" y="19998"/>
                  </a:lnTo>
                  <a:lnTo>
                    <a:pt x="12745" y="20082"/>
                  </a:lnTo>
                  <a:lnTo>
                    <a:pt x="11804" y="20136"/>
                  </a:lnTo>
                  <a:lnTo>
                    <a:pt x="10800" y="20136"/>
                  </a:lnTo>
                  <a:close/>
                  <a:moveTo>
                    <a:pt x="10800" y="17344"/>
                  </a:moveTo>
                  <a:lnTo>
                    <a:pt x="9796" y="17298"/>
                  </a:lnTo>
                  <a:lnTo>
                    <a:pt x="8855" y="17253"/>
                  </a:lnTo>
                  <a:lnTo>
                    <a:pt x="7967" y="17207"/>
                  </a:lnTo>
                  <a:lnTo>
                    <a:pt x="7151" y="17115"/>
                  </a:lnTo>
                  <a:lnTo>
                    <a:pt x="6336" y="16978"/>
                  </a:lnTo>
                  <a:lnTo>
                    <a:pt x="5646" y="16841"/>
                  </a:lnTo>
                  <a:lnTo>
                    <a:pt x="4956" y="16658"/>
                  </a:lnTo>
                  <a:lnTo>
                    <a:pt x="4328" y="16520"/>
                  </a:lnTo>
                  <a:lnTo>
                    <a:pt x="3827" y="16337"/>
                  </a:lnTo>
                  <a:lnTo>
                    <a:pt x="3335" y="16108"/>
                  </a:lnTo>
                  <a:lnTo>
                    <a:pt x="2959" y="15925"/>
                  </a:lnTo>
                  <a:lnTo>
                    <a:pt x="2645" y="15742"/>
                  </a:lnTo>
                  <a:lnTo>
                    <a:pt x="2321" y="15514"/>
                  </a:lnTo>
                  <a:lnTo>
                    <a:pt x="2143" y="15331"/>
                  </a:lnTo>
                  <a:lnTo>
                    <a:pt x="2070" y="15102"/>
                  </a:lnTo>
                  <a:lnTo>
                    <a:pt x="2007" y="14919"/>
                  </a:lnTo>
                  <a:lnTo>
                    <a:pt x="2007" y="14781"/>
                  </a:lnTo>
                  <a:lnTo>
                    <a:pt x="2070" y="14636"/>
                  </a:lnTo>
                  <a:lnTo>
                    <a:pt x="2896" y="14957"/>
                  </a:lnTo>
                  <a:lnTo>
                    <a:pt x="3764" y="15239"/>
                  </a:lnTo>
                  <a:lnTo>
                    <a:pt x="4767" y="15514"/>
                  </a:lnTo>
                  <a:lnTo>
                    <a:pt x="5771" y="15742"/>
                  </a:lnTo>
                  <a:lnTo>
                    <a:pt x="6973" y="15925"/>
                  </a:lnTo>
                  <a:lnTo>
                    <a:pt x="8165" y="16063"/>
                  </a:lnTo>
                  <a:lnTo>
                    <a:pt x="9483" y="16108"/>
                  </a:lnTo>
                  <a:lnTo>
                    <a:pt x="10800" y="16154"/>
                  </a:lnTo>
                  <a:lnTo>
                    <a:pt x="12107" y="16108"/>
                  </a:lnTo>
                  <a:lnTo>
                    <a:pt x="13435" y="16063"/>
                  </a:lnTo>
                  <a:lnTo>
                    <a:pt x="14627" y="15925"/>
                  </a:lnTo>
                  <a:lnTo>
                    <a:pt x="15818" y="15742"/>
                  </a:lnTo>
                  <a:lnTo>
                    <a:pt x="16833" y="15514"/>
                  </a:lnTo>
                  <a:lnTo>
                    <a:pt x="17836" y="15239"/>
                  </a:lnTo>
                  <a:lnTo>
                    <a:pt x="18704" y="14957"/>
                  </a:lnTo>
                  <a:lnTo>
                    <a:pt x="19457" y="14636"/>
                  </a:lnTo>
                  <a:lnTo>
                    <a:pt x="19582" y="14781"/>
                  </a:lnTo>
                  <a:lnTo>
                    <a:pt x="19582" y="14919"/>
                  </a:lnTo>
                  <a:lnTo>
                    <a:pt x="19519" y="15102"/>
                  </a:lnTo>
                  <a:lnTo>
                    <a:pt x="19457" y="15331"/>
                  </a:lnTo>
                  <a:lnTo>
                    <a:pt x="19279" y="15514"/>
                  </a:lnTo>
                  <a:lnTo>
                    <a:pt x="18955" y="15742"/>
                  </a:lnTo>
                  <a:lnTo>
                    <a:pt x="18641" y="15925"/>
                  </a:lnTo>
                  <a:lnTo>
                    <a:pt x="18265" y="16108"/>
                  </a:lnTo>
                  <a:lnTo>
                    <a:pt x="17773" y="16337"/>
                  </a:lnTo>
                  <a:lnTo>
                    <a:pt x="17272" y="16520"/>
                  </a:lnTo>
                  <a:lnTo>
                    <a:pt x="16634" y="16658"/>
                  </a:lnTo>
                  <a:lnTo>
                    <a:pt x="15954" y="16841"/>
                  </a:lnTo>
                  <a:lnTo>
                    <a:pt x="15264" y="16978"/>
                  </a:lnTo>
                  <a:lnTo>
                    <a:pt x="14449" y="17115"/>
                  </a:lnTo>
                  <a:lnTo>
                    <a:pt x="13623" y="17207"/>
                  </a:lnTo>
                  <a:lnTo>
                    <a:pt x="12745" y="17253"/>
                  </a:lnTo>
                  <a:lnTo>
                    <a:pt x="11804" y="17298"/>
                  </a:lnTo>
                  <a:lnTo>
                    <a:pt x="10800" y="17344"/>
                  </a:lnTo>
                  <a:close/>
                  <a:moveTo>
                    <a:pt x="19519" y="12592"/>
                  </a:moveTo>
                  <a:lnTo>
                    <a:pt x="19457" y="12539"/>
                  </a:lnTo>
                  <a:lnTo>
                    <a:pt x="18955" y="13088"/>
                  </a:lnTo>
                  <a:lnTo>
                    <a:pt x="18390" y="13409"/>
                  </a:lnTo>
                  <a:lnTo>
                    <a:pt x="17700" y="13683"/>
                  </a:lnTo>
                  <a:lnTo>
                    <a:pt x="16895" y="13958"/>
                  </a:lnTo>
                  <a:lnTo>
                    <a:pt x="15954" y="14186"/>
                  </a:lnTo>
                  <a:lnTo>
                    <a:pt x="14825" y="14408"/>
                  </a:lnTo>
                  <a:lnTo>
                    <a:pt x="13623" y="14552"/>
                  </a:lnTo>
                  <a:lnTo>
                    <a:pt x="12243" y="14636"/>
                  </a:lnTo>
                  <a:lnTo>
                    <a:pt x="10800" y="14682"/>
                  </a:lnTo>
                  <a:lnTo>
                    <a:pt x="9796" y="14682"/>
                  </a:lnTo>
                  <a:lnTo>
                    <a:pt x="8855" y="14636"/>
                  </a:lnTo>
                  <a:lnTo>
                    <a:pt x="7967" y="14552"/>
                  </a:lnTo>
                  <a:lnTo>
                    <a:pt x="7151" y="14461"/>
                  </a:lnTo>
                  <a:lnTo>
                    <a:pt x="6336" y="14324"/>
                  </a:lnTo>
                  <a:lnTo>
                    <a:pt x="5646" y="14186"/>
                  </a:lnTo>
                  <a:lnTo>
                    <a:pt x="4956" y="14049"/>
                  </a:lnTo>
                  <a:lnTo>
                    <a:pt x="4328" y="13858"/>
                  </a:lnTo>
                  <a:lnTo>
                    <a:pt x="3827" y="13683"/>
                  </a:lnTo>
                  <a:lnTo>
                    <a:pt x="3335" y="13500"/>
                  </a:lnTo>
                  <a:lnTo>
                    <a:pt x="2959" y="13271"/>
                  </a:lnTo>
                  <a:lnTo>
                    <a:pt x="2645" y="13088"/>
                  </a:lnTo>
                  <a:lnTo>
                    <a:pt x="2321" y="12867"/>
                  </a:lnTo>
                  <a:lnTo>
                    <a:pt x="2143" y="12676"/>
                  </a:lnTo>
                  <a:lnTo>
                    <a:pt x="2070" y="12493"/>
                  </a:lnTo>
                  <a:lnTo>
                    <a:pt x="2007" y="12264"/>
                  </a:lnTo>
                  <a:lnTo>
                    <a:pt x="2007" y="11761"/>
                  </a:lnTo>
                  <a:lnTo>
                    <a:pt x="2760" y="12127"/>
                  </a:lnTo>
                  <a:lnTo>
                    <a:pt x="3649" y="12402"/>
                  </a:lnTo>
                  <a:lnTo>
                    <a:pt x="4642" y="12676"/>
                  </a:lnTo>
                  <a:lnTo>
                    <a:pt x="5708" y="12913"/>
                  </a:lnTo>
                  <a:lnTo>
                    <a:pt x="6900" y="13088"/>
                  </a:lnTo>
                  <a:lnTo>
                    <a:pt x="8103" y="13225"/>
                  </a:lnTo>
                  <a:lnTo>
                    <a:pt x="9420" y="13317"/>
                  </a:lnTo>
                  <a:lnTo>
                    <a:pt x="12180" y="13317"/>
                  </a:lnTo>
                  <a:lnTo>
                    <a:pt x="13497" y="13225"/>
                  </a:lnTo>
                  <a:lnTo>
                    <a:pt x="14689" y="13088"/>
                  </a:lnTo>
                  <a:lnTo>
                    <a:pt x="15881" y="12913"/>
                  </a:lnTo>
                  <a:lnTo>
                    <a:pt x="16948" y="12676"/>
                  </a:lnTo>
                  <a:lnTo>
                    <a:pt x="17951" y="12402"/>
                  </a:lnTo>
                  <a:lnTo>
                    <a:pt x="18830" y="12127"/>
                  </a:lnTo>
                  <a:lnTo>
                    <a:pt x="19582" y="11761"/>
                  </a:lnTo>
                  <a:lnTo>
                    <a:pt x="19582" y="12448"/>
                  </a:lnTo>
                  <a:lnTo>
                    <a:pt x="19519" y="12592"/>
                  </a:lnTo>
                  <a:close/>
                  <a:moveTo>
                    <a:pt x="10800" y="11853"/>
                  </a:moveTo>
                  <a:lnTo>
                    <a:pt x="9796" y="11853"/>
                  </a:lnTo>
                  <a:lnTo>
                    <a:pt x="8855" y="11807"/>
                  </a:lnTo>
                  <a:lnTo>
                    <a:pt x="7967" y="11761"/>
                  </a:lnTo>
                  <a:lnTo>
                    <a:pt x="7151" y="11624"/>
                  </a:lnTo>
                  <a:lnTo>
                    <a:pt x="6336" y="11532"/>
                  </a:lnTo>
                  <a:lnTo>
                    <a:pt x="5646" y="11395"/>
                  </a:lnTo>
                  <a:lnTo>
                    <a:pt x="4956" y="11212"/>
                  </a:lnTo>
                  <a:lnTo>
                    <a:pt x="4328" y="11029"/>
                  </a:lnTo>
                  <a:lnTo>
                    <a:pt x="3827" y="10846"/>
                  </a:lnTo>
                  <a:lnTo>
                    <a:pt x="3335" y="10663"/>
                  </a:lnTo>
                  <a:lnTo>
                    <a:pt x="2959" y="10480"/>
                  </a:lnTo>
                  <a:lnTo>
                    <a:pt x="2645" y="10251"/>
                  </a:lnTo>
                  <a:lnTo>
                    <a:pt x="2321" y="10068"/>
                  </a:lnTo>
                  <a:lnTo>
                    <a:pt x="2143" y="9885"/>
                  </a:lnTo>
                  <a:lnTo>
                    <a:pt x="2070" y="9656"/>
                  </a:lnTo>
                  <a:lnTo>
                    <a:pt x="2007" y="9473"/>
                  </a:lnTo>
                  <a:lnTo>
                    <a:pt x="2070" y="9236"/>
                  </a:lnTo>
                  <a:lnTo>
                    <a:pt x="2206" y="9061"/>
                  </a:lnTo>
                  <a:lnTo>
                    <a:pt x="2959" y="9381"/>
                  </a:lnTo>
                  <a:lnTo>
                    <a:pt x="3827" y="9656"/>
                  </a:lnTo>
                  <a:lnTo>
                    <a:pt x="4830" y="9931"/>
                  </a:lnTo>
                  <a:lnTo>
                    <a:pt x="5907" y="10114"/>
                  </a:lnTo>
                  <a:lnTo>
                    <a:pt x="7036" y="10297"/>
                  </a:lnTo>
                  <a:lnTo>
                    <a:pt x="8228" y="10434"/>
                  </a:lnTo>
                  <a:lnTo>
                    <a:pt x="9483" y="10480"/>
                  </a:lnTo>
                  <a:lnTo>
                    <a:pt x="10800" y="10525"/>
                  </a:lnTo>
                  <a:lnTo>
                    <a:pt x="12107" y="10480"/>
                  </a:lnTo>
                  <a:lnTo>
                    <a:pt x="13372" y="10434"/>
                  </a:lnTo>
                  <a:lnTo>
                    <a:pt x="14564" y="10297"/>
                  </a:lnTo>
                  <a:lnTo>
                    <a:pt x="15693" y="10114"/>
                  </a:lnTo>
                  <a:lnTo>
                    <a:pt x="16770" y="9931"/>
                  </a:lnTo>
                  <a:lnTo>
                    <a:pt x="17773" y="9656"/>
                  </a:lnTo>
                  <a:lnTo>
                    <a:pt x="18641" y="9381"/>
                  </a:lnTo>
                  <a:lnTo>
                    <a:pt x="19394" y="9061"/>
                  </a:lnTo>
                  <a:lnTo>
                    <a:pt x="19519" y="9236"/>
                  </a:lnTo>
                  <a:lnTo>
                    <a:pt x="19582" y="9473"/>
                  </a:lnTo>
                  <a:lnTo>
                    <a:pt x="19519" y="9656"/>
                  </a:lnTo>
                  <a:lnTo>
                    <a:pt x="19457" y="9885"/>
                  </a:lnTo>
                  <a:lnTo>
                    <a:pt x="19279" y="10068"/>
                  </a:lnTo>
                  <a:lnTo>
                    <a:pt x="18955" y="10251"/>
                  </a:lnTo>
                  <a:lnTo>
                    <a:pt x="18641" y="10480"/>
                  </a:lnTo>
                  <a:lnTo>
                    <a:pt x="18265" y="10663"/>
                  </a:lnTo>
                  <a:lnTo>
                    <a:pt x="17773" y="10846"/>
                  </a:lnTo>
                  <a:lnTo>
                    <a:pt x="17272" y="11029"/>
                  </a:lnTo>
                  <a:lnTo>
                    <a:pt x="16634" y="11212"/>
                  </a:lnTo>
                  <a:lnTo>
                    <a:pt x="15954" y="11395"/>
                  </a:lnTo>
                  <a:lnTo>
                    <a:pt x="15264" y="11532"/>
                  </a:lnTo>
                  <a:lnTo>
                    <a:pt x="14449" y="11624"/>
                  </a:lnTo>
                  <a:lnTo>
                    <a:pt x="13623" y="11761"/>
                  </a:lnTo>
                  <a:lnTo>
                    <a:pt x="12745" y="11807"/>
                  </a:lnTo>
                  <a:lnTo>
                    <a:pt x="11804" y="11853"/>
                  </a:lnTo>
                  <a:lnTo>
                    <a:pt x="10800" y="11853"/>
                  </a:lnTo>
                  <a:close/>
                  <a:moveTo>
                    <a:pt x="10800" y="9061"/>
                  </a:moveTo>
                  <a:lnTo>
                    <a:pt x="9796" y="9061"/>
                  </a:lnTo>
                  <a:lnTo>
                    <a:pt x="8855" y="9008"/>
                  </a:lnTo>
                  <a:lnTo>
                    <a:pt x="7967" y="8924"/>
                  </a:lnTo>
                  <a:lnTo>
                    <a:pt x="7151" y="8832"/>
                  </a:lnTo>
                  <a:lnTo>
                    <a:pt x="6336" y="8687"/>
                  </a:lnTo>
                  <a:lnTo>
                    <a:pt x="5646" y="8558"/>
                  </a:lnTo>
                  <a:lnTo>
                    <a:pt x="4956" y="8420"/>
                  </a:lnTo>
                  <a:lnTo>
                    <a:pt x="4328" y="8237"/>
                  </a:lnTo>
                  <a:lnTo>
                    <a:pt x="3827" y="8054"/>
                  </a:lnTo>
                  <a:lnTo>
                    <a:pt x="3335" y="7871"/>
                  </a:lnTo>
                  <a:lnTo>
                    <a:pt x="2959" y="7642"/>
                  </a:lnTo>
                  <a:lnTo>
                    <a:pt x="2645" y="7467"/>
                  </a:lnTo>
                  <a:lnTo>
                    <a:pt x="2321" y="7276"/>
                  </a:lnTo>
                  <a:lnTo>
                    <a:pt x="2143" y="7047"/>
                  </a:lnTo>
                  <a:lnTo>
                    <a:pt x="2070" y="6864"/>
                  </a:lnTo>
                  <a:lnTo>
                    <a:pt x="2007" y="6681"/>
                  </a:lnTo>
                  <a:lnTo>
                    <a:pt x="2007" y="6132"/>
                  </a:lnTo>
                  <a:lnTo>
                    <a:pt x="2760" y="6498"/>
                  </a:lnTo>
                  <a:lnTo>
                    <a:pt x="3649" y="6819"/>
                  </a:lnTo>
                  <a:lnTo>
                    <a:pt x="4642" y="7047"/>
                  </a:lnTo>
                  <a:lnTo>
                    <a:pt x="5708" y="7276"/>
                  </a:lnTo>
                  <a:lnTo>
                    <a:pt x="6900" y="7467"/>
                  </a:lnTo>
                  <a:lnTo>
                    <a:pt x="8103" y="7597"/>
                  </a:lnTo>
                  <a:lnTo>
                    <a:pt x="9420" y="7688"/>
                  </a:lnTo>
                  <a:lnTo>
                    <a:pt x="10800" y="7742"/>
                  </a:lnTo>
                  <a:lnTo>
                    <a:pt x="12180" y="7688"/>
                  </a:lnTo>
                  <a:lnTo>
                    <a:pt x="13497" y="7597"/>
                  </a:lnTo>
                  <a:lnTo>
                    <a:pt x="14689" y="7467"/>
                  </a:lnTo>
                  <a:lnTo>
                    <a:pt x="15881" y="7276"/>
                  </a:lnTo>
                  <a:lnTo>
                    <a:pt x="16948" y="7047"/>
                  </a:lnTo>
                  <a:lnTo>
                    <a:pt x="17951" y="6819"/>
                  </a:lnTo>
                  <a:lnTo>
                    <a:pt x="18830" y="6498"/>
                  </a:lnTo>
                  <a:lnTo>
                    <a:pt x="19582" y="6132"/>
                  </a:lnTo>
                  <a:lnTo>
                    <a:pt x="19582" y="6681"/>
                  </a:lnTo>
                  <a:lnTo>
                    <a:pt x="19519" y="6864"/>
                  </a:lnTo>
                  <a:lnTo>
                    <a:pt x="19457" y="7047"/>
                  </a:lnTo>
                  <a:lnTo>
                    <a:pt x="19279" y="7276"/>
                  </a:lnTo>
                  <a:lnTo>
                    <a:pt x="18955" y="7467"/>
                  </a:lnTo>
                  <a:lnTo>
                    <a:pt x="18641" y="7642"/>
                  </a:lnTo>
                  <a:lnTo>
                    <a:pt x="18265" y="7871"/>
                  </a:lnTo>
                  <a:lnTo>
                    <a:pt x="17773" y="8054"/>
                  </a:lnTo>
                  <a:lnTo>
                    <a:pt x="17272" y="8237"/>
                  </a:lnTo>
                  <a:lnTo>
                    <a:pt x="16634" y="8420"/>
                  </a:lnTo>
                  <a:lnTo>
                    <a:pt x="15954" y="8558"/>
                  </a:lnTo>
                  <a:lnTo>
                    <a:pt x="15264" y="8687"/>
                  </a:lnTo>
                  <a:lnTo>
                    <a:pt x="14449" y="8832"/>
                  </a:lnTo>
                  <a:lnTo>
                    <a:pt x="13623" y="8924"/>
                  </a:lnTo>
                  <a:lnTo>
                    <a:pt x="12745" y="9008"/>
                  </a:lnTo>
                  <a:lnTo>
                    <a:pt x="11804" y="9061"/>
                  </a:lnTo>
                  <a:lnTo>
                    <a:pt x="10800" y="9061"/>
                  </a:lnTo>
                  <a:close/>
                </a:path>
              </a:pathLst>
            </a:custGeom>
            <a:solidFill>
              <a:srgbClr val="004D6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3000"/>
                </a:lnSpc>
                <a:defRPr sz="2400"/>
              </a:pPr>
            </a:p>
          </p:txBody>
        </p:sp>
        <p:sp>
          <p:nvSpPr>
            <p:cNvPr id="1175" name="Shape 1175"/>
            <p:cNvSpPr/>
            <p:nvPr/>
          </p:nvSpPr>
          <p:spPr>
            <a:xfrm>
              <a:off x="2983274" y="403518"/>
              <a:ext cx="744235" cy="101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836"/>
                  </a:moveTo>
                  <a:lnTo>
                    <a:pt x="21537" y="3432"/>
                  </a:lnTo>
                  <a:lnTo>
                    <a:pt x="21401" y="3058"/>
                  </a:lnTo>
                  <a:lnTo>
                    <a:pt x="21161" y="2700"/>
                  </a:lnTo>
                  <a:lnTo>
                    <a:pt x="20785" y="2341"/>
                  </a:lnTo>
                  <a:lnTo>
                    <a:pt x="20335" y="1968"/>
                  </a:lnTo>
                  <a:lnTo>
                    <a:pt x="19770" y="1647"/>
                  </a:lnTo>
                  <a:lnTo>
                    <a:pt x="19206" y="1373"/>
                  </a:lnTo>
                  <a:lnTo>
                    <a:pt x="18526" y="1098"/>
                  </a:lnTo>
                  <a:lnTo>
                    <a:pt x="17773" y="869"/>
                  </a:lnTo>
                  <a:lnTo>
                    <a:pt x="16948" y="641"/>
                  </a:lnTo>
                  <a:lnTo>
                    <a:pt x="16017" y="458"/>
                  </a:lnTo>
                  <a:lnTo>
                    <a:pt x="15066" y="274"/>
                  </a:lnTo>
                  <a:lnTo>
                    <a:pt x="14062" y="137"/>
                  </a:lnTo>
                  <a:lnTo>
                    <a:pt x="13058" y="46"/>
                  </a:lnTo>
                  <a:lnTo>
                    <a:pt x="11929" y="0"/>
                  </a:lnTo>
                  <a:lnTo>
                    <a:pt x="9671" y="0"/>
                  </a:lnTo>
                  <a:lnTo>
                    <a:pt x="8542" y="46"/>
                  </a:lnTo>
                  <a:lnTo>
                    <a:pt x="7538" y="137"/>
                  </a:lnTo>
                  <a:lnTo>
                    <a:pt x="6524" y="274"/>
                  </a:lnTo>
                  <a:lnTo>
                    <a:pt x="4642" y="641"/>
                  </a:lnTo>
                  <a:lnTo>
                    <a:pt x="3827" y="869"/>
                  </a:lnTo>
                  <a:lnTo>
                    <a:pt x="3074" y="1098"/>
                  </a:lnTo>
                  <a:lnTo>
                    <a:pt x="2384" y="1373"/>
                  </a:lnTo>
                  <a:lnTo>
                    <a:pt x="1830" y="1647"/>
                  </a:lnTo>
                  <a:lnTo>
                    <a:pt x="1254" y="1968"/>
                  </a:lnTo>
                  <a:lnTo>
                    <a:pt x="815" y="2341"/>
                  </a:lnTo>
                  <a:lnTo>
                    <a:pt x="439" y="2700"/>
                  </a:lnTo>
                  <a:lnTo>
                    <a:pt x="188" y="3058"/>
                  </a:lnTo>
                  <a:lnTo>
                    <a:pt x="63" y="3432"/>
                  </a:lnTo>
                  <a:lnTo>
                    <a:pt x="0" y="3836"/>
                  </a:lnTo>
                  <a:lnTo>
                    <a:pt x="0" y="6681"/>
                  </a:lnTo>
                  <a:lnTo>
                    <a:pt x="63" y="7047"/>
                  </a:lnTo>
                  <a:lnTo>
                    <a:pt x="188" y="7368"/>
                  </a:lnTo>
                  <a:lnTo>
                    <a:pt x="376" y="7742"/>
                  </a:lnTo>
                  <a:lnTo>
                    <a:pt x="690" y="8054"/>
                  </a:lnTo>
                  <a:lnTo>
                    <a:pt x="376" y="8458"/>
                  </a:lnTo>
                  <a:lnTo>
                    <a:pt x="125" y="8832"/>
                  </a:lnTo>
                  <a:lnTo>
                    <a:pt x="0" y="9152"/>
                  </a:lnTo>
                  <a:lnTo>
                    <a:pt x="0" y="12264"/>
                  </a:lnTo>
                  <a:lnTo>
                    <a:pt x="63" y="12638"/>
                  </a:lnTo>
                  <a:lnTo>
                    <a:pt x="125" y="12951"/>
                  </a:lnTo>
                  <a:lnTo>
                    <a:pt x="314" y="13271"/>
                  </a:lnTo>
                  <a:lnTo>
                    <a:pt x="627" y="13591"/>
                  </a:lnTo>
                  <a:lnTo>
                    <a:pt x="314" y="13958"/>
                  </a:lnTo>
                  <a:lnTo>
                    <a:pt x="125" y="14324"/>
                  </a:lnTo>
                  <a:lnTo>
                    <a:pt x="0" y="14636"/>
                  </a:lnTo>
                  <a:lnTo>
                    <a:pt x="0" y="17764"/>
                  </a:lnTo>
                  <a:lnTo>
                    <a:pt x="63" y="18168"/>
                  </a:lnTo>
                  <a:lnTo>
                    <a:pt x="188" y="18542"/>
                  </a:lnTo>
                  <a:lnTo>
                    <a:pt x="439" y="18900"/>
                  </a:lnTo>
                  <a:lnTo>
                    <a:pt x="815" y="19258"/>
                  </a:lnTo>
                  <a:lnTo>
                    <a:pt x="1254" y="19632"/>
                  </a:lnTo>
                  <a:lnTo>
                    <a:pt x="1830" y="19953"/>
                  </a:lnTo>
                  <a:lnTo>
                    <a:pt x="2384" y="20227"/>
                  </a:lnTo>
                  <a:lnTo>
                    <a:pt x="3074" y="20502"/>
                  </a:lnTo>
                  <a:lnTo>
                    <a:pt x="3827" y="20730"/>
                  </a:lnTo>
                  <a:lnTo>
                    <a:pt x="4642" y="20959"/>
                  </a:lnTo>
                  <a:lnTo>
                    <a:pt x="5583" y="21142"/>
                  </a:lnTo>
                  <a:lnTo>
                    <a:pt x="6524" y="21325"/>
                  </a:lnTo>
                  <a:lnTo>
                    <a:pt x="7538" y="21417"/>
                  </a:lnTo>
                  <a:lnTo>
                    <a:pt x="8542" y="21509"/>
                  </a:lnTo>
                  <a:lnTo>
                    <a:pt x="9671" y="21600"/>
                  </a:lnTo>
                  <a:lnTo>
                    <a:pt x="11929" y="21600"/>
                  </a:lnTo>
                  <a:lnTo>
                    <a:pt x="13058" y="21509"/>
                  </a:lnTo>
                  <a:lnTo>
                    <a:pt x="14062" y="21417"/>
                  </a:lnTo>
                  <a:lnTo>
                    <a:pt x="15066" y="21325"/>
                  </a:lnTo>
                  <a:lnTo>
                    <a:pt x="16017" y="21142"/>
                  </a:lnTo>
                  <a:lnTo>
                    <a:pt x="16948" y="20959"/>
                  </a:lnTo>
                  <a:lnTo>
                    <a:pt x="17773" y="20730"/>
                  </a:lnTo>
                  <a:lnTo>
                    <a:pt x="18526" y="20502"/>
                  </a:lnTo>
                  <a:lnTo>
                    <a:pt x="19206" y="20227"/>
                  </a:lnTo>
                  <a:lnTo>
                    <a:pt x="19770" y="19953"/>
                  </a:lnTo>
                  <a:lnTo>
                    <a:pt x="20335" y="19632"/>
                  </a:lnTo>
                  <a:lnTo>
                    <a:pt x="20785" y="19258"/>
                  </a:lnTo>
                  <a:lnTo>
                    <a:pt x="21161" y="18900"/>
                  </a:lnTo>
                  <a:lnTo>
                    <a:pt x="21401" y="18542"/>
                  </a:lnTo>
                  <a:lnTo>
                    <a:pt x="21537" y="18168"/>
                  </a:lnTo>
                  <a:lnTo>
                    <a:pt x="21600" y="17764"/>
                  </a:lnTo>
                  <a:lnTo>
                    <a:pt x="21600" y="14636"/>
                  </a:lnTo>
                  <a:lnTo>
                    <a:pt x="21464" y="14324"/>
                  </a:lnTo>
                  <a:lnTo>
                    <a:pt x="21286" y="13958"/>
                  </a:lnTo>
                  <a:lnTo>
                    <a:pt x="20973" y="13591"/>
                  </a:lnTo>
                  <a:lnTo>
                    <a:pt x="21286" y="13271"/>
                  </a:lnTo>
                  <a:lnTo>
                    <a:pt x="21464" y="12951"/>
                  </a:lnTo>
                  <a:lnTo>
                    <a:pt x="21537" y="12638"/>
                  </a:lnTo>
                  <a:lnTo>
                    <a:pt x="21600" y="12264"/>
                  </a:lnTo>
                  <a:lnTo>
                    <a:pt x="21600" y="9152"/>
                  </a:lnTo>
                  <a:lnTo>
                    <a:pt x="21464" y="8832"/>
                  </a:lnTo>
                  <a:lnTo>
                    <a:pt x="21224" y="8458"/>
                  </a:lnTo>
                  <a:lnTo>
                    <a:pt x="20910" y="8054"/>
                  </a:lnTo>
                  <a:lnTo>
                    <a:pt x="21224" y="7742"/>
                  </a:lnTo>
                  <a:lnTo>
                    <a:pt x="21401" y="7368"/>
                  </a:lnTo>
                  <a:lnTo>
                    <a:pt x="21537" y="7047"/>
                  </a:lnTo>
                  <a:lnTo>
                    <a:pt x="21600" y="6681"/>
                  </a:lnTo>
                  <a:lnTo>
                    <a:pt x="21600" y="3836"/>
                  </a:lnTo>
                  <a:close/>
                  <a:moveTo>
                    <a:pt x="10800" y="1464"/>
                  </a:moveTo>
                  <a:lnTo>
                    <a:pt x="11804" y="1464"/>
                  </a:lnTo>
                  <a:lnTo>
                    <a:pt x="12745" y="1518"/>
                  </a:lnTo>
                  <a:lnTo>
                    <a:pt x="13623" y="1602"/>
                  </a:lnTo>
                  <a:lnTo>
                    <a:pt x="14449" y="1693"/>
                  </a:lnTo>
                  <a:lnTo>
                    <a:pt x="15264" y="1792"/>
                  </a:lnTo>
                  <a:lnTo>
                    <a:pt x="15954" y="1968"/>
                  </a:lnTo>
                  <a:lnTo>
                    <a:pt x="16634" y="2113"/>
                  </a:lnTo>
                  <a:lnTo>
                    <a:pt x="17272" y="2288"/>
                  </a:lnTo>
                  <a:lnTo>
                    <a:pt x="17773" y="2471"/>
                  </a:lnTo>
                  <a:lnTo>
                    <a:pt x="18265" y="2654"/>
                  </a:lnTo>
                  <a:lnTo>
                    <a:pt x="18641" y="2837"/>
                  </a:lnTo>
                  <a:lnTo>
                    <a:pt x="18955" y="3058"/>
                  </a:lnTo>
                  <a:lnTo>
                    <a:pt x="19279" y="3249"/>
                  </a:lnTo>
                  <a:lnTo>
                    <a:pt x="19457" y="3478"/>
                  </a:lnTo>
                  <a:lnTo>
                    <a:pt x="19519" y="3661"/>
                  </a:lnTo>
                  <a:lnTo>
                    <a:pt x="19582" y="3836"/>
                  </a:lnTo>
                  <a:lnTo>
                    <a:pt x="19519" y="4027"/>
                  </a:lnTo>
                  <a:lnTo>
                    <a:pt x="19457" y="4256"/>
                  </a:lnTo>
                  <a:lnTo>
                    <a:pt x="19279" y="4439"/>
                  </a:lnTo>
                  <a:lnTo>
                    <a:pt x="18955" y="4668"/>
                  </a:lnTo>
                  <a:lnTo>
                    <a:pt x="18641" y="4851"/>
                  </a:lnTo>
                  <a:lnTo>
                    <a:pt x="18265" y="5034"/>
                  </a:lnTo>
                  <a:lnTo>
                    <a:pt x="17773" y="5263"/>
                  </a:lnTo>
                  <a:lnTo>
                    <a:pt x="17272" y="5446"/>
                  </a:lnTo>
                  <a:lnTo>
                    <a:pt x="16634" y="5583"/>
                  </a:lnTo>
                  <a:lnTo>
                    <a:pt x="15954" y="5766"/>
                  </a:lnTo>
                  <a:lnTo>
                    <a:pt x="15264" y="5903"/>
                  </a:lnTo>
                  <a:lnTo>
                    <a:pt x="14449" y="6041"/>
                  </a:lnTo>
                  <a:lnTo>
                    <a:pt x="13623" y="6132"/>
                  </a:lnTo>
                  <a:lnTo>
                    <a:pt x="12745" y="6178"/>
                  </a:lnTo>
                  <a:lnTo>
                    <a:pt x="11804" y="6224"/>
                  </a:lnTo>
                  <a:lnTo>
                    <a:pt x="10800" y="6269"/>
                  </a:lnTo>
                  <a:lnTo>
                    <a:pt x="9796" y="6224"/>
                  </a:lnTo>
                  <a:lnTo>
                    <a:pt x="8855" y="6178"/>
                  </a:lnTo>
                  <a:lnTo>
                    <a:pt x="7967" y="6132"/>
                  </a:lnTo>
                  <a:lnTo>
                    <a:pt x="7151" y="6041"/>
                  </a:lnTo>
                  <a:lnTo>
                    <a:pt x="6336" y="5903"/>
                  </a:lnTo>
                  <a:lnTo>
                    <a:pt x="5646" y="5766"/>
                  </a:lnTo>
                  <a:lnTo>
                    <a:pt x="4956" y="5583"/>
                  </a:lnTo>
                  <a:lnTo>
                    <a:pt x="4328" y="5446"/>
                  </a:lnTo>
                  <a:lnTo>
                    <a:pt x="3827" y="5263"/>
                  </a:lnTo>
                  <a:lnTo>
                    <a:pt x="3335" y="5034"/>
                  </a:lnTo>
                  <a:lnTo>
                    <a:pt x="2959" y="4851"/>
                  </a:lnTo>
                  <a:lnTo>
                    <a:pt x="2645" y="4668"/>
                  </a:lnTo>
                  <a:lnTo>
                    <a:pt x="2321" y="4439"/>
                  </a:lnTo>
                  <a:lnTo>
                    <a:pt x="2143" y="4256"/>
                  </a:lnTo>
                  <a:lnTo>
                    <a:pt x="2070" y="4027"/>
                  </a:lnTo>
                  <a:lnTo>
                    <a:pt x="2007" y="3836"/>
                  </a:lnTo>
                  <a:lnTo>
                    <a:pt x="2070" y="3661"/>
                  </a:lnTo>
                  <a:lnTo>
                    <a:pt x="2143" y="3478"/>
                  </a:lnTo>
                  <a:lnTo>
                    <a:pt x="2321" y="3249"/>
                  </a:lnTo>
                  <a:lnTo>
                    <a:pt x="2645" y="3058"/>
                  </a:lnTo>
                  <a:lnTo>
                    <a:pt x="2959" y="2837"/>
                  </a:lnTo>
                  <a:lnTo>
                    <a:pt x="3335" y="2654"/>
                  </a:lnTo>
                  <a:lnTo>
                    <a:pt x="3827" y="2471"/>
                  </a:lnTo>
                  <a:lnTo>
                    <a:pt x="4328" y="2288"/>
                  </a:lnTo>
                  <a:lnTo>
                    <a:pt x="4956" y="2113"/>
                  </a:lnTo>
                  <a:lnTo>
                    <a:pt x="5646" y="1968"/>
                  </a:lnTo>
                  <a:lnTo>
                    <a:pt x="6336" y="1792"/>
                  </a:lnTo>
                  <a:lnTo>
                    <a:pt x="7151" y="1693"/>
                  </a:lnTo>
                  <a:lnTo>
                    <a:pt x="7967" y="1602"/>
                  </a:lnTo>
                  <a:lnTo>
                    <a:pt x="8855" y="1518"/>
                  </a:lnTo>
                  <a:lnTo>
                    <a:pt x="9796" y="1464"/>
                  </a:lnTo>
                  <a:lnTo>
                    <a:pt x="10800" y="1464"/>
                  </a:lnTo>
                  <a:close/>
                  <a:moveTo>
                    <a:pt x="10800" y="20136"/>
                  </a:moveTo>
                  <a:lnTo>
                    <a:pt x="9796" y="20136"/>
                  </a:lnTo>
                  <a:lnTo>
                    <a:pt x="8855" y="20082"/>
                  </a:lnTo>
                  <a:lnTo>
                    <a:pt x="7967" y="19998"/>
                  </a:lnTo>
                  <a:lnTo>
                    <a:pt x="7151" y="19907"/>
                  </a:lnTo>
                  <a:lnTo>
                    <a:pt x="6336" y="19762"/>
                  </a:lnTo>
                  <a:lnTo>
                    <a:pt x="5646" y="19632"/>
                  </a:lnTo>
                  <a:lnTo>
                    <a:pt x="4956" y="19487"/>
                  </a:lnTo>
                  <a:lnTo>
                    <a:pt x="4328" y="19312"/>
                  </a:lnTo>
                  <a:lnTo>
                    <a:pt x="3827" y="19129"/>
                  </a:lnTo>
                  <a:lnTo>
                    <a:pt x="3335" y="18946"/>
                  </a:lnTo>
                  <a:lnTo>
                    <a:pt x="2959" y="18763"/>
                  </a:lnTo>
                  <a:lnTo>
                    <a:pt x="2645" y="18542"/>
                  </a:lnTo>
                  <a:lnTo>
                    <a:pt x="2321" y="18351"/>
                  </a:lnTo>
                  <a:lnTo>
                    <a:pt x="2143" y="18122"/>
                  </a:lnTo>
                  <a:lnTo>
                    <a:pt x="2070" y="17939"/>
                  </a:lnTo>
                  <a:lnTo>
                    <a:pt x="2007" y="17764"/>
                  </a:lnTo>
                  <a:lnTo>
                    <a:pt x="2007" y="17207"/>
                  </a:lnTo>
                  <a:lnTo>
                    <a:pt x="2760" y="17573"/>
                  </a:lnTo>
                  <a:lnTo>
                    <a:pt x="3649" y="17893"/>
                  </a:lnTo>
                  <a:lnTo>
                    <a:pt x="4642" y="18168"/>
                  </a:lnTo>
                  <a:lnTo>
                    <a:pt x="5708" y="18351"/>
                  </a:lnTo>
                  <a:lnTo>
                    <a:pt x="6900" y="18542"/>
                  </a:lnTo>
                  <a:lnTo>
                    <a:pt x="8103" y="18671"/>
                  </a:lnTo>
                  <a:lnTo>
                    <a:pt x="9420" y="18763"/>
                  </a:lnTo>
                  <a:lnTo>
                    <a:pt x="10800" y="18808"/>
                  </a:lnTo>
                  <a:lnTo>
                    <a:pt x="12180" y="18763"/>
                  </a:lnTo>
                  <a:lnTo>
                    <a:pt x="13497" y="18671"/>
                  </a:lnTo>
                  <a:lnTo>
                    <a:pt x="14689" y="18542"/>
                  </a:lnTo>
                  <a:lnTo>
                    <a:pt x="15881" y="18351"/>
                  </a:lnTo>
                  <a:lnTo>
                    <a:pt x="16948" y="18168"/>
                  </a:lnTo>
                  <a:lnTo>
                    <a:pt x="17951" y="17893"/>
                  </a:lnTo>
                  <a:lnTo>
                    <a:pt x="18830" y="17573"/>
                  </a:lnTo>
                  <a:lnTo>
                    <a:pt x="19582" y="17207"/>
                  </a:lnTo>
                  <a:lnTo>
                    <a:pt x="19582" y="17764"/>
                  </a:lnTo>
                  <a:lnTo>
                    <a:pt x="19519" y="17939"/>
                  </a:lnTo>
                  <a:lnTo>
                    <a:pt x="19457" y="18122"/>
                  </a:lnTo>
                  <a:lnTo>
                    <a:pt x="19279" y="18351"/>
                  </a:lnTo>
                  <a:lnTo>
                    <a:pt x="18955" y="18542"/>
                  </a:lnTo>
                  <a:lnTo>
                    <a:pt x="18641" y="18763"/>
                  </a:lnTo>
                  <a:lnTo>
                    <a:pt x="18265" y="18946"/>
                  </a:lnTo>
                  <a:lnTo>
                    <a:pt x="17773" y="19129"/>
                  </a:lnTo>
                  <a:lnTo>
                    <a:pt x="17272" y="19312"/>
                  </a:lnTo>
                  <a:lnTo>
                    <a:pt x="16634" y="19487"/>
                  </a:lnTo>
                  <a:lnTo>
                    <a:pt x="15954" y="19632"/>
                  </a:lnTo>
                  <a:lnTo>
                    <a:pt x="15264" y="19762"/>
                  </a:lnTo>
                  <a:lnTo>
                    <a:pt x="14449" y="19907"/>
                  </a:lnTo>
                  <a:lnTo>
                    <a:pt x="13623" y="19998"/>
                  </a:lnTo>
                  <a:lnTo>
                    <a:pt x="12745" y="20082"/>
                  </a:lnTo>
                  <a:lnTo>
                    <a:pt x="11804" y="20136"/>
                  </a:lnTo>
                  <a:lnTo>
                    <a:pt x="10800" y="20136"/>
                  </a:lnTo>
                  <a:close/>
                  <a:moveTo>
                    <a:pt x="10800" y="17344"/>
                  </a:moveTo>
                  <a:lnTo>
                    <a:pt x="9796" y="17298"/>
                  </a:lnTo>
                  <a:lnTo>
                    <a:pt x="8855" y="17253"/>
                  </a:lnTo>
                  <a:lnTo>
                    <a:pt x="7967" y="17207"/>
                  </a:lnTo>
                  <a:lnTo>
                    <a:pt x="7151" y="17115"/>
                  </a:lnTo>
                  <a:lnTo>
                    <a:pt x="6336" y="16978"/>
                  </a:lnTo>
                  <a:lnTo>
                    <a:pt x="5646" y="16841"/>
                  </a:lnTo>
                  <a:lnTo>
                    <a:pt x="4956" y="16658"/>
                  </a:lnTo>
                  <a:lnTo>
                    <a:pt x="4328" y="16520"/>
                  </a:lnTo>
                  <a:lnTo>
                    <a:pt x="3827" y="16337"/>
                  </a:lnTo>
                  <a:lnTo>
                    <a:pt x="3335" y="16108"/>
                  </a:lnTo>
                  <a:lnTo>
                    <a:pt x="2959" y="15925"/>
                  </a:lnTo>
                  <a:lnTo>
                    <a:pt x="2645" y="15742"/>
                  </a:lnTo>
                  <a:lnTo>
                    <a:pt x="2321" y="15514"/>
                  </a:lnTo>
                  <a:lnTo>
                    <a:pt x="2143" y="15331"/>
                  </a:lnTo>
                  <a:lnTo>
                    <a:pt x="2070" y="15102"/>
                  </a:lnTo>
                  <a:lnTo>
                    <a:pt x="2007" y="14919"/>
                  </a:lnTo>
                  <a:lnTo>
                    <a:pt x="2007" y="14781"/>
                  </a:lnTo>
                  <a:lnTo>
                    <a:pt x="2070" y="14636"/>
                  </a:lnTo>
                  <a:lnTo>
                    <a:pt x="2896" y="14957"/>
                  </a:lnTo>
                  <a:lnTo>
                    <a:pt x="3764" y="15239"/>
                  </a:lnTo>
                  <a:lnTo>
                    <a:pt x="4767" y="15514"/>
                  </a:lnTo>
                  <a:lnTo>
                    <a:pt x="5771" y="15742"/>
                  </a:lnTo>
                  <a:lnTo>
                    <a:pt x="6973" y="15925"/>
                  </a:lnTo>
                  <a:lnTo>
                    <a:pt x="8165" y="16063"/>
                  </a:lnTo>
                  <a:lnTo>
                    <a:pt x="9483" y="16108"/>
                  </a:lnTo>
                  <a:lnTo>
                    <a:pt x="10800" y="16154"/>
                  </a:lnTo>
                  <a:lnTo>
                    <a:pt x="12107" y="16108"/>
                  </a:lnTo>
                  <a:lnTo>
                    <a:pt x="13435" y="16063"/>
                  </a:lnTo>
                  <a:lnTo>
                    <a:pt x="14627" y="15925"/>
                  </a:lnTo>
                  <a:lnTo>
                    <a:pt x="15818" y="15742"/>
                  </a:lnTo>
                  <a:lnTo>
                    <a:pt x="16833" y="15514"/>
                  </a:lnTo>
                  <a:lnTo>
                    <a:pt x="17836" y="15239"/>
                  </a:lnTo>
                  <a:lnTo>
                    <a:pt x="18704" y="14957"/>
                  </a:lnTo>
                  <a:lnTo>
                    <a:pt x="19457" y="14636"/>
                  </a:lnTo>
                  <a:lnTo>
                    <a:pt x="19582" y="14781"/>
                  </a:lnTo>
                  <a:lnTo>
                    <a:pt x="19582" y="14919"/>
                  </a:lnTo>
                  <a:lnTo>
                    <a:pt x="19519" y="15102"/>
                  </a:lnTo>
                  <a:lnTo>
                    <a:pt x="19457" y="15331"/>
                  </a:lnTo>
                  <a:lnTo>
                    <a:pt x="19279" y="15514"/>
                  </a:lnTo>
                  <a:lnTo>
                    <a:pt x="18955" y="15742"/>
                  </a:lnTo>
                  <a:lnTo>
                    <a:pt x="18641" y="15925"/>
                  </a:lnTo>
                  <a:lnTo>
                    <a:pt x="18265" y="16108"/>
                  </a:lnTo>
                  <a:lnTo>
                    <a:pt x="17773" y="16337"/>
                  </a:lnTo>
                  <a:lnTo>
                    <a:pt x="17272" y="16520"/>
                  </a:lnTo>
                  <a:lnTo>
                    <a:pt x="16634" y="16658"/>
                  </a:lnTo>
                  <a:lnTo>
                    <a:pt x="15954" y="16841"/>
                  </a:lnTo>
                  <a:lnTo>
                    <a:pt x="15264" y="16978"/>
                  </a:lnTo>
                  <a:lnTo>
                    <a:pt x="14449" y="17115"/>
                  </a:lnTo>
                  <a:lnTo>
                    <a:pt x="13623" y="17207"/>
                  </a:lnTo>
                  <a:lnTo>
                    <a:pt x="12745" y="17253"/>
                  </a:lnTo>
                  <a:lnTo>
                    <a:pt x="11804" y="17298"/>
                  </a:lnTo>
                  <a:lnTo>
                    <a:pt x="10800" y="17344"/>
                  </a:lnTo>
                  <a:close/>
                  <a:moveTo>
                    <a:pt x="19519" y="12592"/>
                  </a:moveTo>
                  <a:lnTo>
                    <a:pt x="19457" y="12539"/>
                  </a:lnTo>
                  <a:lnTo>
                    <a:pt x="18955" y="13088"/>
                  </a:lnTo>
                  <a:lnTo>
                    <a:pt x="18390" y="13409"/>
                  </a:lnTo>
                  <a:lnTo>
                    <a:pt x="17700" y="13683"/>
                  </a:lnTo>
                  <a:lnTo>
                    <a:pt x="16895" y="13958"/>
                  </a:lnTo>
                  <a:lnTo>
                    <a:pt x="15954" y="14186"/>
                  </a:lnTo>
                  <a:lnTo>
                    <a:pt x="14825" y="14408"/>
                  </a:lnTo>
                  <a:lnTo>
                    <a:pt x="13623" y="14552"/>
                  </a:lnTo>
                  <a:lnTo>
                    <a:pt x="12243" y="14636"/>
                  </a:lnTo>
                  <a:lnTo>
                    <a:pt x="10800" y="14682"/>
                  </a:lnTo>
                  <a:lnTo>
                    <a:pt x="9796" y="14682"/>
                  </a:lnTo>
                  <a:lnTo>
                    <a:pt x="8855" y="14636"/>
                  </a:lnTo>
                  <a:lnTo>
                    <a:pt x="7967" y="14552"/>
                  </a:lnTo>
                  <a:lnTo>
                    <a:pt x="7151" y="14461"/>
                  </a:lnTo>
                  <a:lnTo>
                    <a:pt x="6336" y="14324"/>
                  </a:lnTo>
                  <a:lnTo>
                    <a:pt x="5646" y="14186"/>
                  </a:lnTo>
                  <a:lnTo>
                    <a:pt x="4956" y="14049"/>
                  </a:lnTo>
                  <a:lnTo>
                    <a:pt x="4328" y="13858"/>
                  </a:lnTo>
                  <a:lnTo>
                    <a:pt x="3827" y="13683"/>
                  </a:lnTo>
                  <a:lnTo>
                    <a:pt x="3335" y="13500"/>
                  </a:lnTo>
                  <a:lnTo>
                    <a:pt x="2959" y="13271"/>
                  </a:lnTo>
                  <a:lnTo>
                    <a:pt x="2645" y="13088"/>
                  </a:lnTo>
                  <a:lnTo>
                    <a:pt x="2321" y="12867"/>
                  </a:lnTo>
                  <a:lnTo>
                    <a:pt x="2143" y="12676"/>
                  </a:lnTo>
                  <a:lnTo>
                    <a:pt x="2070" y="12493"/>
                  </a:lnTo>
                  <a:lnTo>
                    <a:pt x="2007" y="12264"/>
                  </a:lnTo>
                  <a:lnTo>
                    <a:pt x="2007" y="11761"/>
                  </a:lnTo>
                  <a:lnTo>
                    <a:pt x="2760" y="12127"/>
                  </a:lnTo>
                  <a:lnTo>
                    <a:pt x="3649" y="12402"/>
                  </a:lnTo>
                  <a:lnTo>
                    <a:pt x="4642" y="12676"/>
                  </a:lnTo>
                  <a:lnTo>
                    <a:pt x="5708" y="12913"/>
                  </a:lnTo>
                  <a:lnTo>
                    <a:pt x="6900" y="13088"/>
                  </a:lnTo>
                  <a:lnTo>
                    <a:pt x="8103" y="13225"/>
                  </a:lnTo>
                  <a:lnTo>
                    <a:pt x="9420" y="13317"/>
                  </a:lnTo>
                  <a:lnTo>
                    <a:pt x="12180" y="13317"/>
                  </a:lnTo>
                  <a:lnTo>
                    <a:pt x="13497" y="13225"/>
                  </a:lnTo>
                  <a:lnTo>
                    <a:pt x="14689" y="13088"/>
                  </a:lnTo>
                  <a:lnTo>
                    <a:pt x="15881" y="12913"/>
                  </a:lnTo>
                  <a:lnTo>
                    <a:pt x="16948" y="12676"/>
                  </a:lnTo>
                  <a:lnTo>
                    <a:pt x="17951" y="12402"/>
                  </a:lnTo>
                  <a:lnTo>
                    <a:pt x="18830" y="12127"/>
                  </a:lnTo>
                  <a:lnTo>
                    <a:pt x="19582" y="11761"/>
                  </a:lnTo>
                  <a:lnTo>
                    <a:pt x="19582" y="12448"/>
                  </a:lnTo>
                  <a:lnTo>
                    <a:pt x="19519" y="12592"/>
                  </a:lnTo>
                  <a:close/>
                  <a:moveTo>
                    <a:pt x="10800" y="11853"/>
                  </a:moveTo>
                  <a:lnTo>
                    <a:pt x="9796" y="11853"/>
                  </a:lnTo>
                  <a:lnTo>
                    <a:pt x="8855" y="11807"/>
                  </a:lnTo>
                  <a:lnTo>
                    <a:pt x="7967" y="11761"/>
                  </a:lnTo>
                  <a:lnTo>
                    <a:pt x="7151" y="11624"/>
                  </a:lnTo>
                  <a:lnTo>
                    <a:pt x="6336" y="11532"/>
                  </a:lnTo>
                  <a:lnTo>
                    <a:pt x="5646" y="11395"/>
                  </a:lnTo>
                  <a:lnTo>
                    <a:pt x="4956" y="11212"/>
                  </a:lnTo>
                  <a:lnTo>
                    <a:pt x="4328" y="11029"/>
                  </a:lnTo>
                  <a:lnTo>
                    <a:pt x="3827" y="10846"/>
                  </a:lnTo>
                  <a:lnTo>
                    <a:pt x="3335" y="10663"/>
                  </a:lnTo>
                  <a:lnTo>
                    <a:pt x="2959" y="10480"/>
                  </a:lnTo>
                  <a:lnTo>
                    <a:pt x="2645" y="10251"/>
                  </a:lnTo>
                  <a:lnTo>
                    <a:pt x="2321" y="10068"/>
                  </a:lnTo>
                  <a:lnTo>
                    <a:pt x="2143" y="9885"/>
                  </a:lnTo>
                  <a:lnTo>
                    <a:pt x="2070" y="9656"/>
                  </a:lnTo>
                  <a:lnTo>
                    <a:pt x="2007" y="9473"/>
                  </a:lnTo>
                  <a:lnTo>
                    <a:pt x="2070" y="9236"/>
                  </a:lnTo>
                  <a:lnTo>
                    <a:pt x="2206" y="9061"/>
                  </a:lnTo>
                  <a:lnTo>
                    <a:pt x="2959" y="9381"/>
                  </a:lnTo>
                  <a:lnTo>
                    <a:pt x="3827" y="9656"/>
                  </a:lnTo>
                  <a:lnTo>
                    <a:pt x="4830" y="9931"/>
                  </a:lnTo>
                  <a:lnTo>
                    <a:pt x="5907" y="10114"/>
                  </a:lnTo>
                  <a:lnTo>
                    <a:pt x="7036" y="10297"/>
                  </a:lnTo>
                  <a:lnTo>
                    <a:pt x="8228" y="10434"/>
                  </a:lnTo>
                  <a:lnTo>
                    <a:pt x="9483" y="10480"/>
                  </a:lnTo>
                  <a:lnTo>
                    <a:pt x="10800" y="10525"/>
                  </a:lnTo>
                  <a:lnTo>
                    <a:pt x="12107" y="10480"/>
                  </a:lnTo>
                  <a:lnTo>
                    <a:pt x="13372" y="10434"/>
                  </a:lnTo>
                  <a:lnTo>
                    <a:pt x="14564" y="10297"/>
                  </a:lnTo>
                  <a:lnTo>
                    <a:pt x="15693" y="10114"/>
                  </a:lnTo>
                  <a:lnTo>
                    <a:pt x="16770" y="9931"/>
                  </a:lnTo>
                  <a:lnTo>
                    <a:pt x="17773" y="9656"/>
                  </a:lnTo>
                  <a:lnTo>
                    <a:pt x="18641" y="9381"/>
                  </a:lnTo>
                  <a:lnTo>
                    <a:pt x="19394" y="9061"/>
                  </a:lnTo>
                  <a:lnTo>
                    <a:pt x="19519" y="9236"/>
                  </a:lnTo>
                  <a:lnTo>
                    <a:pt x="19582" y="9473"/>
                  </a:lnTo>
                  <a:lnTo>
                    <a:pt x="19519" y="9656"/>
                  </a:lnTo>
                  <a:lnTo>
                    <a:pt x="19457" y="9885"/>
                  </a:lnTo>
                  <a:lnTo>
                    <a:pt x="19279" y="10068"/>
                  </a:lnTo>
                  <a:lnTo>
                    <a:pt x="18955" y="10251"/>
                  </a:lnTo>
                  <a:lnTo>
                    <a:pt x="18641" y="10480"/>
                  </a:lnTo>
                  <a:lnTo>
                    <a:pt x="18265" y="10663"/>
                  </a:lnTo>
                  <a:lnTo>
                    <a:pt x="17773" y="10846"/>
                  </a:lnTo>
                  <a:lnTo>
                    <a:pt x="17272" y="11029"/>
                  </a:lnTo>
                  <a:lnTo>
                    <a:pt x="16634" y="11212"/>
                  </a:lnTo>
                  <a:lnTo>
                    <a:pt x="15954" y="11395"/>
                  </a:lnTo>
                  <a:lnTo>
                    <a:pt x="15264" y="11532"/>
                  </a:lnTo>
                  <a:lnTo>
                    <a:pt x="14449" y="11624"/>
                  </a:lnTo>
                  <a:lnTo>
                    <a:pt x="13623" y="11761"/>
                  </a:lnTo>
                  <a:lnTo>
                    <a:pt x="12745" y="11807"/>
                  </a:lnTo>
                  <a:lnTo>
                    <a:pt x="11804" y="11853"/>
                  </a:lnTo>
                  <a:lnTo>
                    <a:pt x="10800" y="11853"/>
                  </a:lnTo>
                  <a:close/>
                  <a:moveTo>
                    <a:pt x="10800" y="9061"/>
                  </a:moveTo>
                  <a:lnTo>
                    <a:pt x="9796" y="9061"/>
                  </a:lnTo>
                  <a:lnTo>
                    <a:pt x="8855" y="9008"/>
                  </a:lnTo>
                  <a:lnTo>
                    <a:pt x="7967" y="8924"/>
                  </a:lnTo>
                  <a:lnTo>
                    <a:pt x="7151" y="8832"/>
                  </a:lnTo>
                  <a:lnTo>
                    <a:pt x="6336" y="8687"/>
                  </a:lnTo>
                  <a:lnTo>
                    <a:pt x="5646" y="8558"/>
                  </a:lnTo>
                  <a:lnTo>
                    <a:pt x="4956" y="8420"/>
                  </a:lnTo>
                  <a:lnTo>
                    <a:pt x="4328" y="8237"/>
                  </a:lnTo>
                  <a:lnTo>
                    <a:pt x="3827" y="8054"/>
                  </a:lnTo>
                  <a:lnTo>
                    <a:pt x="3335" y="7871"/>
                  </a:lnTo>
                  <a:lnTo>
                    <a:pt x="2959" y="7642"/>
                  </a:lnTo>
                  <a:lnTo>
                    <a:pt x="2645" y="7467"/>
                  </a:lnTo>
                  <a:lnTo>
                    <a:pt x="2321" y="7276"/>
                  </a:lnTo>
                  <a:lnTo>
                    <a:pt x="2143" y="7047"/>
                  </a:lnTo>
                  <a:lnTo>
                    <a:pt x="2070" y="6864"/>
                  </a:lnTo>
                  <a:lnTo>
                    <a:pt x="2007" y="6681"/>
                  </a:lnTo>
                  <a:lnTo>
                    <a:pt x="2007" y="6132"/>
                  </a:lnTo>
                  <a:lnTo>
                    <a:pt x="2760" y="6498"/>
                  </a:lnTo>
                  <a:lnTo>
                    <a:pt x="3649" y="6819"/>
                  </a:lnTo>
                  <a:lnTo>
                    <a:pt x="4642" y="7047"/>
                  </a:lnTo>
                  <a:lnTo>
                    <a:pt x="5708" y="7276"/>
                  </a:lnTo>
                  <a:lnTo>
                    <a:pt x="6900" y="7467"/>
                  </a:lnTo>
                  <a:lnTo>
                    <a:pt x="8103" y="7597"/>
                  </a:lnTo>
                  <a:lnTo>
                    <a:pt x="9420" y="7688"/>
                  </a:lnTo>
                  <a:lnTo>
                    <a:pt x="10800" y="7742"/>
                  </a:lnTo>
                  <a:lnTo>
                    <a:pt x="12180" y="7688"/>
                  </a:lnTo>
                  <a:lnTo>
                    <a:pt x="13497" y="7597"/>
                  </a:lnTo>
                  <a:lnTo>
                    <a:pt x="14689" y="7467"/>
                  </a:lnTo>
                  <a:lnTo>
                    <a:pt x="15881" y="7276"/>
                  </a:lnTo>
                  <a:lnTo>
                    <a:pt x="16948" y="7047"/>
                  </a:lnTo>
                  <a:lnTo>
                    <a:pt x="17951" y="6819"/>
                  </a:lnTo>
                  <a:lnTo>
                    <a:pt x="18830" y="6498"/>
                  </a:lnTo>
                  <a:lnTo>
                    <a:pt x="19582" y="6132"/>
                  </a:lnTo>
                  <a:lnTo>
                    <a:pt x="19582" y="6681"/>
                  </a:lnTo>
                  <a:lnTo>
                    <a:pt x="19519" y="6864"/>
                  </a:lnTo>
                  <a:lnTo>
                    <a:pt x="19457" y="7047"/>
                  </a:lnTo>
                  <a:lnTo>
                    <a:pt x="19279" y="7276"/>
                  </a:lnTo>
                  <a:lnTo>
                    <a:pt x="18955" y="7467"/>
                  </a:lnTo>
                  <a:lnTo>
                    <a:pt x="18641" y="7642"/>
                  </a:lnTo>
                  <a:lnTo>
                    <a:pt x="18265" y="7871"/>
                  </a:lnTo>
                  <a:lnTo>
                    <a:pt x="17773" y="8054"/>
                  </a:lnTo>
                  <a:lnTo>
                    <a:pt x="17272" y="8237"/>
                  </a:lnTo>
                  <a:lnTo>
                    <a:pt x="16634" y="8420"/>
                  </a:lnTo>
                  <a:lnTo>
                    <a:pt x="15954" y="8558"/>
                  </a:lnTo>
                  <a:lnTo>
                    <a:pt x="15264" y="8687"/>
                  </a:lnTo>
                  <a:lnTo>
                    <a:pt x="14449" y="8832"/>
                  </a:lnTo>
                  <a:lnTo>
                    <a:pt x="13623" y="8924"/>
                  </a:lnTo>
                  <a:lnTo>
                    <a:pt x="12745" y="9008"/>
                  </a:lnTo>
                  <a:lnTo>
                    <a:pt x="11804" y="9061"/>
                  </a:lnTo>
                  <a:lnTo>
                    <a:pt x="10800" y="9061"/>
                  </a:lnTo>
                  <a:close/>
                </a:path>
              </a:pathLst>
            </a:custGeom>
            <a:solidFill>
              <a:srgbClr val="004D6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3000"/>
                </a:lnSpc>
                <a:defRPr sz="2400"/>
              </a:pPr>
            </a:p>
          </p:txBody>
        </p:sp>
        <p:sp>
          <p:nvSpPr>
            <p:cNvPr id="1176" name="Shape 1176"/>
            <p:cNvSpPr/>
            <p:nvPr/>
          </p:nvSpPr>
          <p:spPr>
            <a:xfrm>
              <a:off x="2414375" y="0"/>
              <a:ext cx="1882034" cy="492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4" tIns="68574" rIns="68574" bIns="68574" numCol="1" anchor="b">
              <a:normAutofit fontScale="100000" lnSpcReduction="0"/>
            </a:bodyPr>
            <a:lstStyle>
              <a:lvl1pPr>
                <a:lnSpc>
                  <a:spcPct val="80000"/>
                </a:lnSpc>
                <a:defRPr b="1" sz="2400">
                  <a:solidFill>
                    <a:srgbClr val="29A7DE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DataNode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5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" dur="5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1" dur="10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10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10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10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61" grpId="12"/>
      <p:bldP build="whole" bldLvl="1" animBg="1" rev="0" advAuto="0" spid="1177" grpId="4"/>
      <p:bldP build="whole" bldLvl="1" animBg="1" rev="0" advAuto="0" spid="1153" grpId="9"/>
      <p:bldP build="whole" bldLvl="1" animBg="1" rev="0" advAuto="0" spid="1164" grpId="13"/>
      <p:bldP build="whole" bldLvl="1" animBg="1" rev="0" advAuto="0" spid="1166" grpId="8"/>
      <p:bldP build="whole" bldLvl="1" animBg="1" rev="0" advAuto="0" spid="1172" grpId="3"/>
      <p:bldP build="whole" bldLvl="1" animBg="1" rev="0" advAuto="0" spid="1158" grpId="14"/>
      <p:bldP build="whole" bldLvl="1" animBg="1" rev="0" advAuto="0" spid="1169" grpId="6"/>
      <p:bldP build="whole" bldLvl="1" animBg="1" rev="0" advAuto="0" spid="1152" grpId="5"/>
      <p:bldP build="whole" bldLvl="1" animBg="1" rev="0" advAuto="0" spid="1167" grpId="15"/>
      <p:bldP build="whole" bldLvl="1" animBg="1" rev="0" advAuto="0" spid="1154" grpId="10"/>
      <p:bldP build="whole" bldLvl="1" animBg="1" rev="0" advAuto="0" spid="1149" grpId="7"/>
      <p:bldP build="whole" bldLvl="1" animBg="1" rev="0" advAuto="0" spid="1155" grpId="11"/>
      <p:bldP build="whole" bldLvl="1" animBg="1" rev="0" advAuto="0" spid="1165" grpId="16"/>
      <p:bldP build="whole" bldLvl="1" animBg="1" rev="0" advAuto="0" spid="1168" grpId="1"/>
      <p:bldP build="whole" bldLvl="1" animBg="1" rev="0" advAuto="0" spid="1168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Shape 1182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83" name="Shape 1183"/>
          <p:cNvSpPr/>
          <p:nvPr>
            <p:ph type="body" sz="half" idx="1"/>
          </p:nvPr>
        </p:nvSpPr>
        <p:spPr>
          <a:xfrm>
            <a:off x="284633" y="1085849"/>
            <a:ext cx="4116000" cy="350880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</a:pPr>
            <a:r>
              <a:t>Advantage</a:t>
            </a:r>
          </a:p>
          <a:p>
            <a:pPr marL="457200" indent="-228600">
              <a:spcBef>
                <a:spcPts val="0"/>
              </a:spcBef>
            </a:pPr>
            <a:r>
              <a:t>Failure tolerant</a:t>
            </a:r>
          </a:p>
        </p:txBody>
      </p:sp>
      <p:sp>
        <p:nvSpPr>
          <p:cNvPr id="1184" name="Shape 1184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69850" indent="-139700">
              <a:spcBef>
                <a:spcPts val="0"/>
              </a:spcBef>
              <a:buSzTx/>
              <a:buNone/>
            </a:pPr>
            <a:r>
              <a:t>But</a:t>
            </a:r>
          </a:p>
          <a:p>
            <a:pPr marL="457200" indent="-228600">
              <a:spcBef>
                <a:spcPts val="0"/>
              </a:spcBef>
            </a:pPr>
            <a:r>
              <a:t>3x storage cost</a:t>
            </a:r>
          </a:p>
          <a:p>
            <a:pPr marL="457200" indent="-228600">
              <a:spcBef>
                <a:spcPts val="0"/>
              </a:spcBef>
            </a:pPr>
            <a:r>
              <a:t>3x datacenter space</a:t>
            </a:r>
          </a:p>
          <a:p>
            <a:pPr marL="457200" indent="-228600">
              <a:spcBef>
                <a:spcPts val="0"/>
              </a:spcBef>
            </a:pPr>
            <a:r>
              <a:t>3x power consumption</a:t>
            </a:r>
          </a:p>
        </p:txBody>
      </p:sp>
      <p:sp>
        <p:nvSpPr>
          <p:cNvPr id="1185" name="Shape 1185"/>
          <p:cNvSpPr/>
          <p:nvPr>
            <p:ph type="title"/>
          </p:nvPr>
        </p:nvSpPr>
        <p:spPr>
          <a:xfrm>
            <a:off x="274391" y="342899"/>
            <a:ext cx="8487300" cy="594002"/>
          </a:xfrm>
          <a:prstGeom prst="rect">
            <a:avLst/>
          </a:prstGeom>
        </p:spPr>
        <p:txBody>
          <a:bodyPr/>
          <a:lstStyle>
            <a:lvl1pPr defTabSz="603504">
              <a:defRPr b="1" sz="3102"/>
            </a:lvl1pPr>
          </a:lstStyle>
          <a:p>
            <a:pPr/>
            <a:r>
              <a:t>Hadoop Distributed File System</a:t>
            </a:r>
          </a:p>
        </p:txBody>
      </p:sp>
      <p:sp>
        <p:nvSpPr>
          <p:cNvPr id="1186" name="Shape 1186"/>
          <p:cNvSpPr/>
          <p:nvPr/>
        </p:nvSpPr>
        <p:spPr>
          <a:xfrm>
            <a:off x="1654424" y="3002300"/>
            <a:ext cx="5594701" cy="1071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spcBef>
                <a:spcPts val="400"/>
              </a:spcBef>
              <a:defRPr sz="30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How to reduce storage overhead?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1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118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1000"/>
                                        <p:tgtEl>
                                          <p:spTgt spid="1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1000"/>
                                        <p:tgtEl>
                                          <p:spTgt spid="1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1000"/>
                                        <p:tgtEl>
                                          <p:spTgt spid="1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8" dur="1000"/>
                                        <p:tgtEl>
                                          <p:spTgt spid="1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3" dur="10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184" grpId="2"/>
      <p:bldP build="whole" bldLvl="1" animBg="1" rev="0" advAuto="0" spid="1186" grpId="3"/>
      <p:bldP build="p" bldLvl="5" animBg="1" rev="0" advAuto="0" spid="118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Shape 119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91" name="Shape 1191"/>
          <p:cNvSpPr/>
          <p:nvPr>
            <p:ph type="body" idx="1"/>
          </p:nvPr>
        </p:nvSpPr>
        <p:spPr>
          <a:xfrm>
            <a:off x="284632" y="1085850"/>
            <a:ext cx="8229867" cy="3508801"/>
          </a:xfrm>
          <a:prstGeom prst="rect">
            <a:avLst/>
          </a:prstGeom>
        </p:spPr>
        <p:txBody>
          <a:bodyPr/>
          <a:lstStyle/>
          <a:p>
            <a:pPr/>
            <a:r>
              <a:t>Parity bit</a:t>
            </a:r>
          </a:p>
          <a:p>
            <a:pPr lvl="1" marL="330200" indent="-25400"/>
            <a:r>
              <a:t>XOR</a:t>
            </a:r>
          </a:p>
          <a:p>
            <a:pPr lvl="1" marL="330200" indent="-25400"/>
            <a:r>
              <a:t>If X is lost, X can be reconstructed using Y and X ^ Y</a:t>
            </a:r>
          </a:p>
          <a:p>
            <a:pPr lvl="1" marL="330200" indent="-25400"/>
            <a:r>
              <a:t>50% overhead ((3-2)/2)</a:t>
            </a:r>
          </a:p>
          <a:p>
            <a:pPr lvl="1" marL="330200" indent="-25400"/>
            <a:r>
              <a:t>Can tolerate one failure</a:t>
            </a:r>
          </a:p>
          <a:p>
            <a:pPr/>
            <a:r>
              <a:t>Reed–Solomon</a:t>
            </a:r>
          </a:p>
          <a:p>
            <a:pPr lvl="1" marL="330200" indent="-25400"/>
            <a:r>
              <a:t>RS(k,m) tolerates m failures in k data cells.</a:t>
            </a:r>
          </a:p>
          <a:p>
            <a:pPr lvl="1" marL="330200" indent="-25400"/>
            <a:r>
              <a:t>XOR = RS(2,1)</a:t>
            </a:r>
          </a:p>
        </p:txBody>
      </p:sp>
      <p:sp>
        <p:nvSpPr>
          <p:cNvPr id="1192" name="Shape 1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2400"/>
            </a:lvl1pPr>
          </a:lstStyle>
          <a:p>
            <a:pPr/>
            <a:r>
              <a:t>Erasure Coding 101</a:t>
            </a:r>
          </a:p>
        </p:txBody>
      </p:sp>
      <p:pic>
        <p:nvPicPr>
          <p:cNvPr id="119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16522" y="2492480"/>
            <a:ext cx="2286001" cy="2146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9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Shape 1195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96" name="Shape 1196"/>
          <p:cNvSpPr/>
          <p:nvPr>
            <p:ph type="body" sz="half" idx="1"/>
          </p:nvPr>
        </p:nvSpPr>
        <p:spPr>
          <a:xfrm>
            <a:off x="284633" y="1085849"/>
            <a:ext cx="4116000" cy="3508802"/>
          </a:xfrm>
          <a:prstGeom prst="rect">
            <a:avLst/>
          </a:prstGeom>
        </p:spPr>
        <p:txBody>
          <a:bodyPr/>
          <a:lstStyle/>
          <a:p>
            <a:pPr marL="25400" indent="76200">
              <a:spcBef>
                <a:spcPts val="0"/>
              </a:spcBef>
              <a:buSzTx/>
              <a:buNone/>
              <a:defRPr>
                <a:solidFill>
                  <a:srgbClr val="29A7DE"/>
                </a:solidFill>
              </a:defRPr>
            </a:pPr>
            <a:r>
              <a:t>Reed-Solomon</a:t>
            </a:r>
          </a:p>
          <a:p>
            <a:pPr marL="457200" indent="-228600">
              <a:spcBef>
                <a:spcPts val="0"/>
              </a:spcBef>
            </a:pPr>
            <a:r>
              <a:t>Compute parity bits for redundancy</a:t>
            </a:r>
          </a:p>
          <a:p>
            <a:pPr marL="457200" indent="-228600">
              <a:spcBef>
                <a:spcPts val="0"/>
              </a:spcBef>
            </a:pPr>
            <a:r>
              <a:t>Blocks can be reconstructed after failures</a:t>
            </a:r>
          </a:p>
          <a:p>
            <a:pPr marL="457200" indent="-228600">
              <a:spcBef>
                <a:spcPts val="0"/>
              </a:spcBef>
            </a:pPr>
            <a:r>
              <a:t>Configurable durability v.s. storage overhead</a:t>
            </a:r>
          </a:p>
          <a:p>
            <a:pPr marL="0" indent="0">
              <a:spcBef>
                <a:spcPts val="0"/>
              </a:spcBef>
              <a:buSzTx/>
              <a:buNone/>
            </a:pPr>
            <a:r>
              <a:t>RS(6,3)</a:t>
            </a:r>
          </a:p>
          <a:p>
            <a:pPr marL="457200" indent="-228600">
              <a:spcBef>
                <a:spcPts val="0"/>
              </a:spcBef>
            </a:pPr>
            <a:r>
              <a:t>= 50% storage overhead</a:t>
            </a:r>
          </a:p>
          <a:p>
            <a:pPr marL="457200" indent="-228600">
              <a:spcBef>
                <a:spcPts val="0"/>
              </a:spcBef>
            </a:pPr>
            <a:r>
              <a:t>(9-6)/6</a:t>
            </a:r>
          </a:p>
        </p:txBody>
      </p:sp>
      <p:sp>
        <p:nvSpPr>
          <p:cNvPr id="1197" name="Shape 119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</a:pPr>
          </a:p>
        </p:txBody>
      </p:sp>
      <p:sp>
        <p:nvSpPr>
          <p:cNvPr id="1198" name="Shape 1198"/>
          <p:cNvSpPr/>
          <p:nvPr>
            <p:ph type="title"/>
          </p:nvPr>
        </p:nvSpPr>
        <p:spPr>
          <a:xfrm>
            <a:off x="274391" y="342899"/>
            <a:ext cx="8487300" cy="594002"/>
          </a:xfrm>
          <a:prstGeom prst="rect">
            <a:avLst/>
          </a:prstGeom>
        </p:spPr>
        <p:txBody>
          <a:bodyPr/>
          <a:lstStyle>
            <a:lvl1pPr>
              <a:defRPr b="1" sz="2400"/>
            </a:lvl1pPr>
          </a:lstStyle>
          <a:p>
            <a:pPr/>
            <a:r>
              <a:t>Erasure Coding 101</a:t>
            </a:r>
          </a:p>
        </p:txBody>
      </p:sp>
      <p:grpSp>
        <p:nvGrpSpPr>
          <p:cNvPr id="1202" name="Group 1202"/>
          <p:cNvGrpSpPr/>
          <p:nvPr/>
        </p:nvGrpSpPr>
        <p:grpSpPr>
          <a:xfrm>
            <a:off x="4589774" y="1600699"/>
            <a:ext cx="567901" cy="783002"/>
            <a:chOff x="0" y="0"/>
            <a:chExt cx="567899" cy="783001"/>
          </a:xfrm>
        </p:grpSpPr>
        <p:sp>
          <p:nvSpPr>
            <p:cNvPr id="1199" name="Shape 1199"/>
            <p:cNvSpPr/>
            <p:nvPr/>
          </p:nvSpPr>
          <p:spPr>
            <a:xfrm>
              <a:off x="0" y="0"/>
              <a:ext cx="567900" cy="783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58"/>
                  </a:moveTo>
                  <a:cubicBezTo>
                    <a:pt x="0" y="877"/>
                    <a:pt x="4835" y="0"/>
                    <a:pt x="10800" y="0"/>
                  </a:cubicBezTo>
                  <a:cubicBezTo>
                    <a:pt x="16765" y="0"/>
                    <a:pt x="21600" y="877"/>
                    <a:pt x="21600" y="1958"/>
                  </a:cubicBezTo>
                  <a:lnTo>
                    <a:pt x="21600" y="19642"/>
                  </a:lnTo>
                  <a:cubicBezTo>
                    <a:pt x="21600" y="20723"/>
                    <a:pt x="16765" y="21600"/>
                    <a:pt x="10800" y="21600"/>
                  </a:cubicBezTo>
                  <a:cubicBezTo>
                    <a:pt x="4835" y="21600"/>
                    <a:pt x="0" y="20723"/>
                    <a:pt x="0" y="19642"/>
                  </a:cubicBezTo>
                  <a:close/>
                </a:path>
              </a:pathLst>
            </a:custGeom>
            <a:solidFill>
              <a:srgbClr val="A4C2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00" name="Shape 1200"/>
            <p:cNvSpPr/>
            <p:nvPr/>
          </p:nvSpPr>
          <p:spPr>
            <a:xfrm>
              <a:off x="0" y="-1"/>
              <a:ext cx="567900" cy="141977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01" name="Shape 1201"/>
            <p:cNvSpPr/>
            <p:nvPr/>
          </p:nvSpPr>
          <p:spPr>
            <a:xfrm>
              <a:off x="0" y="0"/>
              <a:ext cx="567900" cy="783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58"/>
                  </a:moveTo>
                  <a:cubicBezTo>
                    <a:pt x="21600" y="3040"/>
                    <a:pt x="16765" y="3917"/>
                    <a:pt x="10800" y="3917"/>
                  </a:cubicBezTo>
                  <a:cubicBezTo>
                    <a:pt x="4835" y="3917"/>
                    <a:pt x="0" y="3040"/>
                    <a:pt x="0" y="1958"/>
                  </a:cubicBezTo>
                  <a:cubicBezTo>
                    <a:pt x="0" y="877"/>
                    <a:pt x="4835" y="0"/>
                    <a:pt x="10800" y="0"/>
                  </a:cubicBezTo>
                  <a:cubicBezTo>
                    <a:pt x="16765" y="0"/>
                    <a:pt x="21600" y="877"/>
                    <a:pt x="21600" y="1958"/>
                  </a:cubicBezTo>
                  <a:lnTo>
                    <a:pt x="21600" y="19642"/>
                  </a:lnTo>
                  <a:cubicBezTo>
                    <a:pt x="21600" y="20723"/>
                    <a:pt x="16765" y="21600"/>
                    <a:pt x="10800" y="21600"/>
                  </a:cubicBezTo>
                  <a:cubicBezTo>
                    <a:pt x="4835" y="21600"/>
                    <a:pt x="0" y="20723"/>
                    <a:pt x="0" y="19642"/>
                  </a:cubicBezTo>
                  <a:lnTo>
                    <a:pt x="0" y="1958"/>
                  </a:lnTo>
                </a:path>
              </a:pathLst>
            </a:custGeom>
            <a:noFill/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206" name="Group 1206"/>
          <p:cNvGrpSpPr/>
          <p:nvPr/>
        </p:nvGrpSpPr>
        <p:grpSpPr>
          <a:xfrm>
            <a:off x="5344378" y="1600699"/>
            <a:ext cx="567901" cy="783002"/>
            <a:chOff x="0" y="0"/>
            <a:chExt cx="567899" cy="783001"/>
          </a:xfrm>
        </p:grpSpPr>
        <p:sp>
          <p:nvSpPr>
            <p:cNvPr id="1203" name="Shape 1203"/>
            <p:cNvSpPr/>
            <p:nvPr/>
          </p:nvSpPr>
          <p:spPr>
            <a:xfrm>
              <a:off x="0" y="0"/>
              <a:ext cx="567900" cy="783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58"/>
                  </a:moveTo>
                  <a:cubicBezTo>
                    <a:pt x="0" y="877"/>
                    <a:pt x="4835" y="0"/>
                    <a:pt x="10800" y="0"/>
                  </a:cubicBezTo>
                  <a:cubicBezTo>
                    <a:pt x="16765" y="0"/>
                    <a:pt x="21600" y="877"/>
                    <a:pt x="21600" y="1958"/>
                  </a:cubicBezTo>
                  <a:lnTo>
                    <a:pt x="21600" y="19642"/>
                  </a:lnTo>
                  <a:cubicBezTo>
                    <a:pt x="21600" y="20723"/>
                    <a:pt x="16765" y="21600"/>
                    <a:pt x="10800" y="21600"/>
                  </a:cubicBezTo>
                  <a:cubicBezTo>
                    <a:pt x="4835" y="21600"/>
                    <a:pt x="0" y="20723"/>
                    <a:pt x="0" y="19642"/>
                  </a:cubicBezTo>
                  <a:close/>
                </a:path>
              </a:pathLst>
            </a:custGeom>
            <a:solidFill>
              <a:srgbClr val="A4C2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04" name="Shape 1204"/>
            <p:cNvSpPr/>
            <p:nvPr/>
          </p:nvSpPr>
          <p:spPr>
            <a:xfrm>
              <a:off x="0" y="-1"/>
              <a:ext cx="567900" cy="141977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05" name="Shape 1205"/>
            <p:cNvSpPr/>
            <p:nvPr/>
          </p:nvSpPr>
          <p:spPr>
            <a:xfrm>
              <a:off x="0" y="0"/>
              <a:ext cx="567900" cy="783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58"/>
                  </a:moveTo>
                  <a:cubicBezTo>
                    <a:pt x="21600" y="3040"/>
                    <a:pt x="16765" y="3917"/>
                    <a:pt x="10800" y="3917"/>
                  </a:cubicBezTo>
                  <a:cubicBezTo>
                    <a:pt x="4835" y="3917"/>
                    <a:pt x="0" y="3040"/>
                    <a:pt x="0" y="1958"/>
                  </a:cubicBezTo>
                  <a:cubicBezTo>
                    <a:pt x="0" y="877"/>
                    <a:pt x="4835" y="0"/>
                    <a:pt x="10800" y="0"/>
                  </a:cubicBezTo>
                  <a:cubicBezTo>
                    <a:pt x="16765" y="0"/>
                    <a:pt x="21600" y="877"/>
                    <a:pt x="21600" y="1958"/>
                  </a:cubicBezTo>
                  <a:lnTo>
                    <a:pt x="21600" y="19642"/>
                  </a:lnTo>
                  <a:cubicBezTo>
                    <a:pt x="21600" y="20723"/>
                    <a:pt x="16765" y="21600"/>
                    <a:pt x="10800" y="21600"/>
                  </a:cubicBezTo>
                  <a:cubicBezTo>
                    <a:pt x="4835" y="21600"/>
                    <a:pt x="0" y="20723"/>
                    <a:pt x="0" y="19642"/>
                  </a:cubicBezTo>
                  <a:lnTo>
                    <a:pt x="0" y="1958"/>
                  </a:lnTo>
                </a:path>
              </a:pathLst>
            </a:custGeom>
            <a:noFill/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210" name="Group 1210"/>
          <p:cNvGrpSpPr/>
          <p:nvPr/>
        </p:nvGrpSpPr>
        <p:grpSpPr>
          <a:xfrm>
            <a:off x="6044548" y="1600699"/>
            <a:ext cx="567901" cy="783002"/>
            <a:chOff x="0" y="0"/>
            <a:chExt cx="567899" cy="783001"/>
          </a:xfrm>
        </p:grpSpPr>
        <p:sp>
          <p:nvSpPr>
            <p:cNvPr id="1207" name="Shape 1207"/>
            <p:cNvSpPr/>
            <p:nvPr/>
          </p:nvSpPr>
          <p:spPr>
            <a:xfrm>
              <a:off x="0" y="0"/>
              <a:ext cx="567900" cy="783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58"/>
                  </a:moveTo>
                  <a:cubicBezTo>
                    <a:pt x="0" y="877"/>
                    <a:pt x="4835" y="0"/>
                    <a:pt x="10800" y="0"/>
                  </a:cubicBezTo>
                  <a:cubicBezTo>
                    <a:pt x="16765" y="0"/>
                    <a:pt x="21600" y="877"/>
                    <a:pt x="21600" y="1958"/>
                  </a:cubicBezTo>
                  <a:lnTo>
                    <a:pt x="21600" y="19642"/>
                  </a:lnTo>
                  <a:cubicBezTo>
                    <a:pt x="21600" y="20723"/>
                    <a:pt x="16765" y="21600"/>
                    <a:pt x="10800" y="21600"/>
                  </a:cubicBezTo>
                  <a:cubicBezTo>
                    <a:pt x="4835" y="21600"/>
                    <a:pt x="0" y="20723"/>
                    <a:pt x="0" y="19642"/>
                  </a:cubicBezTo>
                  <a:close/>
                </a:path>
              </a:pathLst>
            </a:custGeom>
            <a:solidFill>
              <a:srgbClr val="A4C2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08" name="Shape 1208"/>
            <p:cNvSpPr/>
            <p:nvPr/>
          </p:nvSpPr>
          <p:spPr>
            <a:xfrm>
              <a:off x="0" y="-1"/>
              <a:ext cx="567900" cy="141977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09" name="Shape 1209"/>
            <p:cNvSpPr/>
            <p:nvPr/>
          </p:nvSpPr>
          <p:spPr>
            <a:xfrm>
              <a:off x="0" y="0"/>
              <a:ext cx="567900" cy="783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58"/>
                  </a:moveTo>
                  <a:cubicBezTo>
                    <a:pt x="21600" y="3040"/>
                    <a:pt x="16765" y="3917"/>
                    <a:pt x="10800" y="3917"/>
                  </a:cubicBezTo>
                  <a:cubicBezTo>
                    <a:pt x="4835" y="3917"/>
                    <a:pt x="0" y="3040"/>
                    <a:pt x="0" y="1958"/>
                  </a:cubicBezTo>
                  <a:cubicBezTo>
                    <a:pt x="0" y="877"/>
                    <a:pt x="4835" y="0"/>
                    <a:pt x="10800" y="0"/>
                  </a:cubicBezTo>
                  <a:cubicBezTo>
                    <a:pt x="16765" y="0"/>
                    <a:pt x="21600" y="877"/>
                    <a:pt x="21600" y="1958"/>
                  </a:cubicBezTo>
                  <a:lnTo>
                    <a:pt x="21600" y="19642"/>
                  </a:lnTo>
                  <a:cubicBezTo>
                    <a:pt x="21600" y="20723"/>
                    <a:pt x="16765" y="21600"/>
                    <a:pt x="10800" y="21600"/>
                  </a:cubicBezTo>
                  <a:cubicBezTo>
                    <a:pt x="4835" y="21600"/>
                    <a:pt x="0" y="20723"/>
                    <a:pt x="0" y="19642"/>
                  </a:cubicBezTo>
                  <a:lnTo>
                    <a:pt x="0" y="1958"/>
                  </a:lnTo>
                </a:path>
              </a:pathLst>
            </a:custGeom>
            <a:noFill/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214" name="Group 1214"/>
          <p:cNvGrpSpPr/>
          <p:nvPr/>
        </p:nvGrpSpPr>
        <p:grpSpPr>
          <a:xfrm>
            <a:off x="6744724" y="1600699"/>
            <a:ext cx="567901" cy="783002"/>
            <a:chOff x="0" y="0"/>
            <a:chExt cx="567899" cy="783001"/>
          </a:xfrm>
        </p:grpSpPr>
        <p:sp>
          <p:nvSpPr>
            <p:cNvPr id="1211" name="Shape 1211"/>
            <p:cNvSpPr/>
            <p:nvPr/>
          </p:nvSpPr>
          <p:spPr>
            <a:xfrm>
              <a:off x="0" y="0"/>
              <a:ext cx="567900" cy="783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58"/>
                  </a:moveTo>
                  <a:cubicBezTo>
                    <a:pt x="0" y="877"/>
                    <a:pt x="4835" y="0"/>
                    <a:pt x="10800" y="0"/>
                  </a:cubicBezTo>
                  <a:cubicBezTo>
                    <a:pt x="16765" y="0"/>
                    <a:pt x="21600" y="877"/>
                    <a:pt x="21600" y="1958"/>
                  </a:cubicBezTo>
                  <a:lnTo>
                    <a:pt x="21600" y="19642"/>
                  </a:lnTo>
                  <a:cubicBezTo>
                    <a:pt x="21600" y="20723"/>
                    <a:pt x="16765" y="21600"/>
                    <a:pt x="10800" y="21600"/>
                  </a:cubicBezTo>
                  <a:cubicBezTo>
                    <a:pt x="4835" y="21600"/>
                    <a:pt x="0" y="20723"/>
                    <a:pt x="0" y="19642"/>
                  </a:cubicBezTo>
                  <a:close/>
                </a:path>
              </a:pathLst>
            </a:custGeom>
            <a:solidFill>
              <a:srgbClr val="A4C2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12" name="Shape 1212"/>
            <p:cNvSpPr/>
            <p:nvPr/>
          </p:nvSpPr>
          <p:spPr>
            <a:xfrm>
              <a:off x="0" y="-1"/>
              <a:ext cx="567900" cy="141977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13" name="Shape 1213"/>
            <p:cNvSpPr/>
            <p:nvPr/>
          </p:nvSpPr>
          <p:spPr>
            <a:xfrm>
              <a:off x="0" y="0"/>
              <a:ext cx="567900" cy="783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58"/>
                  </a:moveTo>
                  <a:cubicBezTo>
                    <a:pt x="21600" y="3040"/>
                    <a:pt x="16765" y="3917"/>
                    <a:pt x="10800" y="3917"/>
                  </a:cubicBezTo>
                  <a:cubicBezTo>
                    <a:pt x="4835" y="3917"/>
                    <a:pt x="0" y="3040"/>
                    <a:pt x="0" y="1958"/>
                  </a:cubicBezTo>
                  <a:cubicBezTo>
                    <a:pt x="0" y="877"/>
                    <a:pt x="4835" y="0"/>
                    <a:pt x="10800" y="0"/>
                  </a:cubicBezTo>
                  <a:cubicBezTo>
                    <a:pt x="16765" y="0"/>
                    <a:pt x="21600" y="877"/>
                    <a:pt x="21600" y="1958"/>
                  </a:cubicBezTo>
                  <a:lnTo>
                    <a:pt x="21600" y="19642"/>
                  </a:lnTo>
                  <a:cubicBezTo>
                    <a:pt x="21600" y="20723"/>
                    <a:pt x="16765" y="21600"/>
                    <a:pt x="10800" y="21600"/>
                  </a:cubicBezTo>
                  <a:cubicBezTo>
                    <a:pt x="4835" y="21600"/>
                    <a:pt x="0" y="20723"/>
                    <a:pt x="0" y="19642"/>
                  </a:cubicBezTo>
                  <a:lnTo>
                    <a:pt x="0" y="1958"/>
                  </a:lnTo>
                </a:path>
              </a:pathLst>
            </a:custGeom>
            <a:noFill/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218" name="Group 1218"/>
          <p:cNvGrpSpPr/>
          <p:nvPr/>
        </p:nvGrpSpPr>
        <p:grpSpPr>
          <a:xfrm>
            <a:off x="7499328" y="1600699"/>
            <a:ext cx="567901" cy="783002"/>
            <a:chOff x="0" y="0"/>
            <a:chExt cx="567899" cy="783001"/>
          </a:xfrm>
        </p:grpSpPr>
        <p:sp>
          <p:nvSpPr>
            <p:cNvPr id="1215" name="Shape 1215"/>
            <p:cNvSpPr/>
            <p:nvPr/>
          </p:nvSpPr>
          <p:spPr>
            <a:xfrm>
              <a:off x="0" y="0"/>
              <a:ext cx="567900" cy="783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58"/>
                  </a:moveTo>
                  <a:cubicBezTo>
                    <a:pt x="0" y="877"/>
                    <a:pt x="4835" y="0"/>
                    <a:pt x="10800" y="0"/>
                  </a:cubicBezTo>
                  <a:cubicBezTo>
                    <a:pt x="16765" y="0"/>
                    <a:pt x="21600" y="877"/>
                    <a:pt x="21600" y="1958"/>
                  </a:cubicBezTo>
                  <a:lnTo>
                    <a:pt x="21600" y="19642"/>
                  </a:lnTo>
                  <a:cubicBezTo>
                    <a:pt x="21600" y="20723"/>
                    <a:pt x="16765" y="21600"/>
                    <a:pt x="10800" y="21600"/>
                  </a:cubicBezTo>
                  <a:cubicBezTo>
                    <a:pt x="4835" y="21600"/>
                    <a:pt x="0" y="20723"/>
                    <a:pt x="0" y="19642"/>
                  </a:cubicBezTo>
                  <a:close/>
                </a:path>
              </a:pathLst>
            </a:custGeom>
            <a:solidFill>
              <a:srgbClr val="A4C2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16" name="Shape 1216"/>
            <p:cNvSpPr/>
            <p:nvPr/>
          </p:nvSpPr>
          <p:spPr>
            <a:xfrm>
              <a:off x="0" y="-1"/>
              <a:ext cx="567900" cy="141977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17" name="Shape 1217"/>
            <p:cNvSpPr/>
            <p:nvPr/>
          </p:nvSpPr>
          <p:spPr>
            <a:xfrm>
              <a:off x="0" y="0"/>
              <a:ext cx="567900" cy="783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58"/>
                  </a:moveTo>
                  <a:cubicBezTo>
                    <a:pt x="21600" y="3040"/>
                    <a:pt x="16765" y="3917"/>
                    <a:pt x="10800" y="3917"/>
                  </a:cubicBezTo>
                  <a:cubicBezTo>
                    <a:pt x="4835" y="3917"/>
                    <a:pt x="0" y="3040"/>
                    <a:pt x="0" y="1958"/>
                  </a:cubicBezTo>
                  <a:cubicBezTo>
                    <a:pt x="0" y="877"/>
                    <a:pt x="4835" y="0"/>
                    <a:pt x="10800" y="0"/>
                  </a:cubicBezTo>
                  <a:cubicBezTo>
                    <a:pt x="16765" y="0"/>
                    <a:pt x="21600" y="877"/>
                    <a:pt x="21600" y="1958"/>
                  </a:cubicBezTo>
                  <a:lnTo>
                    <a:pt x="21600" y="19642"/>
                  </a:lnTo>
                  <a:cubicBezTo>
                    <a:pt x="21600" y="20723"/>
                    <a:pt x="16765" y="21600"/>
                    <a:pt x="10800" y="21600"/>
                  </a:cubicBezTo>
                  <a:cubicBezTo>
                    <a:pt x="4835" y="21600"/>
                    <a:pt x="0" y="20723"/>
                    <a:pt x="0" y="19642"/>
                  </a:cubicBezTo>
                  <a:lnTo>
                    <a:pt x="0" y="1958"/>
                  </a:lnTo>
                </a:path>
              </a:pathLst>
            </a:custGeom>
            <a:noFill/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222" name="Group 1222"/>
          <p:cNvGrpSpPr/>
          <p:nvPr/>
        </p:nvGrpSpPr>
        <p:grpSpPr>
          <a:xfrm>
            <a:off x="8199497" y="1600699"/>
            <a:ext cx="567901" cy="783002"/>
            <a:chOff x="0" y="0"/>
            <a:chExt cx="567899" cy="783001"/>
          </a:xfrm>
        </p:grpSpPr>
        <p:sp>
          <p:nvSpPr>
            <p:cNvPr id="1219" name="Shape 1219"/>
            <p:cNvSpPr/>
            <p:nvPr/>
          </p:nvSpPr>
          <p:spPr>
            <a:xfrm>
              <a:off x="0" y="0"/>
              <a:ext cx="567900" cy="783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58"/>
                  </a:moveTo>
                  <a:cubicBezTo>
                    <a:pt x="0" y="877"/>
                    <a:pt x="4835" y="0"/>
                    <a:pt x="10800" y="0"/>
                  </a:cubicBezTo>
                  <a:cubicBezTo>
                    <a:pt x="16765" y="0"/>
                    <a:pt x="21600" y="877"/>
                    <a:pt x="21600" y="1958"/>
                  </a:cubicBezTo>
                  <a:lnTo>
                    <a:pt x="21600" y="19642"/>
                  </a:lnTo>
                  <a:cubicBezTo>
                    <a:pt x="21600" y="20723"/>
                    <a:pt x="16765" y="21600"/>
                    <a:pt x="10800" y="21600"/>
                  </a:cubicBezTo>
                  <a:cubicBezTo>
                    <a:pt x="4835" y="21600"/>
                    <a:pt x="0" y="20723"/>
                    <a:pt x="0" y="19642"/>
                  </a:cubicBezTo>
                  <a:close/>
                </a:path>
              </a:pathLst>
            </a:custGeom>
            <a:solidFill>
              <a:srgbClr val="A4C2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20" name="Shape 1220"/>
            <p:cNvSpPr/>
            <p:nvPr/>
          </p:nvSpPr>
          <p:spPr>
            <a:xfrm>
              <a:off x="0" y="-1"/>
              <a:ext cx="567900" cy="141977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21" name="Shape 1221"/>
            <p:cNvSpPr/>
            <p:nvPr/>
          </p:nvSpPr>
          <p:spPr>
            <a:xfrm>
              <a:off x="0" y="0"/>
              <a:ext cx="567900" cy="783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58"/>
                  </a:moveTo>
                  <a:cubicBezTo>
                    <a:pt x="21600" y="3040"/>
                    <a:pt x="16765" y="3917"/>
                    <a:pt x="10800" y="3917"/>
                  </a:cubicBezTo>
                  <a:cubicBezTo>
                    <a:pt x="4835" y="3917"/>
                    <a:pt x="0" y="3040"/>
                    <a:pt x="0" y="1958"/>
                  </a:cubicBezTo>
                  <a:cubicBezTo>
                    <a:pt x="0" y="877"/>
                    <a:pt x="4835" y="0"/>
                    <a:pt x="10800" y="0"/>
                  </a:cubicBezTo>
                  <a:cubicBezTo>
                    <a:pt x="16765" y="0"/>
                    <a:pt x="21600" y="877"/>
                    <a:pt x="21600" y="1958"/>
                  </a:cubicBezTo>
                  <a:lnTo>
                    <a:pt x="21600" y="19642"/>
                  </a:lnTo>
                  <a:cubicBezTo>
                    <a:pt x="21600" y="20723"/>
                    <a:pt x="16765" y="21600"/>
                    <a:pt x="10800" y="21600"/>
                  </a:cubicBezTo>
                  <a:cubicBezTo>
                    <a:pt x="4835" y="21600"/>
                    <a:pt x="0" y="20723"/>
                    <a:pt x="0" y="19642"/>
                  </a:cubicBezTo>
                  <a:lnTo>
                    <a:pt x="0" y="1958"/>
                  </a:lnTo>
                </a:path>
              </a:pathLst>
            </a:custGeom>
            <a:noFill/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223" name="Shape 1223"/>
          <p:cNvSpPr/>
          <p:nvPr/>
        </p:nvSpPr>
        <p:spPr>
          <a:xfrm>
            <a:off x="6536474" y="2470549"/>
            <a:ext cx="478501" cy="652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680"/>
                </a:moveTo>
                <a:lnTo>
                  <a:pt x="5400" y="13680"/>
                </a:lnTo>
                <a:lnTo>
                  <a:pt x="5400" y="0"/>
                </a:lnTo>
                <a:lnTo>
                  <a:pt x="16200" y="0"/>
                </a:lnTo>
                <a:lnTo>
                  <a:pt x="16200" y="13680"/>
                </a:lnTo>
                <a:lnTo>
                  <a:pt x="21600" y="1368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93C47D"/>
          </a:solidFill>
          <a:ln>
            <a:solidFill>
              <a:srgbClr val="29A7DE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24" name="Shape 1224"/>
          <p:cNvSpPr/>
          <p:nvPr/>
        </p:nvSpPr>
        <p:spPr>
          <a:xfrm rot="5400000">
            <a:off x="6310200" y="-889375"/>
            <a:ext cx="713401" cy="4241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464"/>
                  <a:pt x="10800" y="21297"/>
                </a:cubicBezTo>
                <a:lnTo>
                  <a:pt x="10800" y="11103"/>
                </a:lnTo>
                <a:cubicBezTo>
                  <a:pt x="10800" y="10936"/>
                  <a:pt x="5965" y="10800"/>
                  <a:pt x="0" y="10800"/>
                </a:cubicBezTo>
                <a:cubicBezTo>
                  <a:pt x="5965" y="10800"/>
                  <a:pt x="10800" y="10664"/>
                  <a:pt x="10800" y="10497"/>
                </a:cubicBezTo>
                <a:lnTo>
                  <a:pt x="10800" y="303"/>
                </a:lnTo>
                <a:cubicBezTo>
                  <a:pt x="10800" y="136"/>
                  <a:pt x="15635" y="0"/>
                  <a:pt x="21600" y="0"/>
                </a:cubicBezTo>
              </a:path>
            </a:pathLst>
          </a:custGeom>
          <a:ln w="28575">
            <a:solidFill>
              <a:srgbClr val="29A7DE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25" name="Shape 1225"/>
          <p:cNvSpPr/>
          <p:nvPr/>
        </p:nvSpPr>
        <p:spPr>
          <a:xfrm>
            <a:off x="6819224" y="752499"/>
            <a:ext cx="18159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K blocks</a:t>
            </a:r>
          </a:p>
        </p:txBody>
      </p:sp>
      <p:grpSp>
        <p:nvGrpSpPr>
          <p:cNvPr id="1229" name="Group 1229"/>
          <p:cNvGrpSpPr/>
          <p:nvPr/>
        </p:nvGrpSpPr>
        <p:grpSpPr>
          <a:xfrm>
            <a:off x="5764386" y="3133699"/>
            <a:ext cx="567901" cy="783003"/>
            <a:chOff x="0" y="0"/>
            <a:chExt cx="567899" cy="783001"/>
          </a:xfrm>
        </p:grpSpPr>
        <p:sp>
          <p:nvSpPr>
            <p:cNvPr id="1226" name="Shape 1226"/>
            <p:cNvSpPr/>
            <p:nvPr/>
          </p:nvSpPr>
          <p:spPr>
            <a:xfrm>
              <a:off x="0" y="0"/>
              <a:ext cx="567900" cy="783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58"/>
                  </a:moveTo>
                  <a:cubicBezTo>
                    <a:pt x="0" y="877"/>
                    <a:pt x="4835" y="0"/>
                    <a:pt x="10800" y="0"/>
                  </a:cubicBezTo>
                  <a:cubicBezTo>
                    <a:pt x="16765" y="0"/>
                    <a:pt x="21600" y="877"/>
                    <a:pt x="21600" y="1958"/>
                  </a:cubicBezTo>
                  <a:lnTo>
                    <a:pt x="21600" y="19642"/>
                  </a:lnTo>
                  <a:cubicBezTo>
                    <a:pt x="21600" y="20723"/>
                    <a:pt x="16765" y="21600"/>
                    <a:pt x="10800" y="21600"/>
                  </a:cubicBezTo>
                  <a:cubicBezTo>
                    <a:pt x="4835" y="21600"/>
                    <a:pt x="0" y="20723"/>
                    <a:pt x="0" y="19642"/>
                  </a:cubicBezTo>
                  <a:close/>
                </a:path>
              </a:pathLst>
            </a:custGeom>
            <a:solidFill>
              <a:srgbClr val="B4A7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27" name="Shape 1227"/>
            <p:cNvSpPr/>
            <p:nvPr/>
          </p:nvSpPr>
          <p:spPr>
            <a:xfrm>
              <a:off x="0" y="-1"/>
              <a:ext cx="567900" cy="141977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28" name="Shape 1228"/>
            <p:cNvSpPr/>
            <p:nvPr/>
          </p:nvSpPr>
          <p:spPr>
            <a:xfrm>
              <a:off x="0" y="0"/>
              <a:ext cx="567900" cy="783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58"/>
                  </a:moveTo>
                  <a:cubicBezTo>
                    <a:pt x="21600" y="3040"/>
                    <a:pt x="16765" y="3917"/>
                    <a:pt x="10800" y="3917"/>
                  </a:cubicBezTo>
                  <a:cubicBezTo>
                    <a:pt x="4835" y="3917"/>
                    <a:pt x="0" y="3040"/>
                    <a:pt x="0" y="1958"/>
                  </a:cubicBezTo>
                  <a:cubicBezTo>
                    <a:pt x="0" y="877"/>
                    <a:pt x="4835" y="0"/>
                    <a:pt x="10800" y="0"/>
                  </a:cubicBezTo>
                  <a:cubicBezTo>
                    <a:pt x="16765" y="0"/>
                    <a:pt x="21600" y="877"/>
                    <a:pt x="21600" y="1958"/>
                  </a:cubicBezTo>
                  <a:lnTo>
                    <a:pt x="21600" y="19642"/>
                  </a:lnTo>
                  <a:cubicBezTo>
                    <a:pt x="21600" y="20723"/>
                    <a:pt x="16765" y="21600"/>
                    <a:pt x="10800" y="21600"/>
                  </a:cubicBezTo>
                  <a:cubicBezTo>
                    <a:pt x="4835" y="21600"/>
                    <a:pt x="0" y="20723"/>
                    <a:pt x="0" y="19642"/>
                  </a:cubicBezTo>
                  <a:lnTo>
                    <a:pt x="0" y="1958"/>
                  </a:lnTo>
                </a:path>
              </a:pathLst>
            </a:custGeom>
            <a:noFill/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233" name="Group 1233"/>
          <p:cNvGrpSpPr/>
          <p:nvPr/>
        </p:nvGrpSpPr>
        <p:grpSpPr>
          <a:xfrm>
            <a:off x="6518991" y="3133699"/>
            <a:ext cx="567901" cy="783003"/>
            <a:chOff x="0" y="0"/>
            <a:chExt cx="567899" cy="783001"/>
          </a:xfrm>
        </p:grpSpPr>
        <p:sp>
          <p:nvSpPr>
            <p:cNvPr id="1230" name="Shape 1230"/>
            <p:cNvSpPr/>
            <p:nvPr/>
          </p:nvSpPr>
          <p:spPr>
            <a:xfrm>
              <a:off x="0" y="0"/>
              <a:ext cx="567900" cy="783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58"/>
                  </a:moveTo>
                  <a:cubicBezTo>
                    <a:pt x="0" y="877"/>
                    <a:pt x="4835" y="0"/>
                    <a:pt x="10800" y="0"/>
                  </a:cubicBezTo>
                  <a:cubicBezTo>
                    <a:pt x="16765" y="0"/>
                    <a:pt x="21600" y="877"/>
                    <a:pt x="21600" y="1958"/>
                  </a:cubicBezTo>
                  <a:lnTo>
                    <a:pt x="21600" y="19642"/>
                  </a:lnTo>
                  <a:cubicBezTo>
                    <a:pt x="21600" y="20723"/>
                    <a:pt x="16765" y="21600"/>
                    <a:pt x="10800" y="21600"/>
                  </a:cubicBezTo>
                  <a:cubicBezTo>
                    <a:pt x="4835" y="21600"/>
                    <a:pt x="0" y="20723"/>
                    <a:pt x="0" y="19642"/>
                  </a:cubicBezTo>
                  <a:close/>
                </a:path>
              </a:pathLst>
            </a:custGeom>
            <a:solidFill>
              <a:srgbClr val="B4A7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31" name="Shape 1231"/>
            <p:cNvSpPr/>
            <p:nvPr/>
          </p:nvSpPr>
          <p:spPr>
            <a:xfrm>
              <a:off x="0" y="-1"/>
              <a:ext cx="567900" cy="141977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32" name="Shape 1232"/>
            <p:cNvSpPr/>
            <p:nvPr/>
          </p:nvSpPr>
          <p:spPr>
            <a:xfrm>
              <a:off x="0" y="0"/>
              <a:ext cx="567900" cy="783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58"/>
                  </a:moveTo>
                  <a:cubicBezTo>
                    <a:pt x="21600" y="3040"/>
                    <a:pt x="16765" y="3917"/>
                    <a:pt x="10800" y="3917"/>
                  </a:cubicBezTo>
                  <a:cubicBezTo>
                    <a:pt x="4835" y="3917"/>
                    <a:pt x="0" y="3040"/>
                    <a:pt x="0" y="1958"/>
                  </a:cubicBezTo>
                  <a:cubicBezTo>
                    <a:pt x="0" y="877"/>
                    <a:pt x="4835" y="0"/>
                    <a:pt x="10800" y="0"/>
                  </a:cubicBezTo>
                  <a:cubicBezTo>
                    <a:pt x="16765" y="0"/>
                    <a:pt x="21600" y="877"/>
                    <a:pt x="21600" y="1958"/>
                  </a:cubicBezTo>
                  <a:lnTo>
                    <a:pt x="21600" y="19642"/>
                  </a:lnTo>
                  <a:cubicBezTo>
                    <a:pt x="21600" y="20723"/>
                    <a:pt x="16765" y="21600"/>
                    <a:pt x="10800" y="21600"/>
                  </a:cubicBezTo>
                  <a:cubicBezTo>
                    <a:pt x="4835" y="21600"/>
                    <a:pt x="0" y="20723"/>
                    <a:pt x="0" y="19642"/>
                  </a:cubicBezTo>
                  <a:lnTo>
                    <a:pt x="0" y="1958"/>
                  </a:lnTo>
                </a:path>
              </a:pathLst>
            </a:custGeom>
            <a:noFill/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237" name="Group 1237"/>
          <p:cNvGrpSpPr/>
          <p:nvPr/>
        </p:nvGrpSpPr>
        <p:grpSpPr>
          <a:xfrm>
            <a:off x="7219160" y="3133699"/>
            <a:ext cx="567901" cy="783003"/>
            <a:chOff x="0" y="0"/>
            <a:chExt cx="567899" cy="783001"/>
          </a:xfrm>
        </p:grpSpPr>
        <p:sp>
          <p:nvSpPr>
            <p:cNvPr id="1234" name="Shape 1234"/>
            <p:cNvSpPr/>
            <p:nvPr/>
          </p:nvSpPr>
          <p:spPr>
            <a:xfrm>
              <a:off x="0" y="0"/>
              <a:ext cx="567900" cy="783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58"/>
                  </a:moveTo>
                  <a:cubicBezTo>
                    <a:pt x="0" y="877"/>
                    <a:pt x="4835" y="0"/>
                    <a:pt x="10800" y="0"/>
                  </a:cubicBezTo>
                  <a:cubicBezTo>
                    <a:pt x="16765" y="0"/>
                    <a:pt x="21600" y="877"/>
                    <a:pt x="21600" y="1958"/>
                  </a:cubicBezTo>
                  <a:lnTo>
                    <a:pt x="21600" y="19642"/>
                  </a:lnTo>
                  <a:cubicBezTo>
                    <a:pt x="21600" y="20723"/>
                    <a:pt x="16765" y="21600"/>
                    <a:pt x="10800" y="21600"/>
                  </a:cubicBezTo>
                  <a:cubicBezTo>
                    <a:pt x="4835" y="21600"/>
                    <a:pt x="0" y="20723"/>
                    <a:pt x="0" y="19642"/>
                  </a:cubicBezTo>
                  <a:close/>
                </a:path>
              </a:pathLst>
            </a:custGeom>
            <a:solidFill>
              <a:srgbClr val="B4A7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35" name="Shape 1235"/>
            <p:cNvSpPr/>
            <p:nvPr/>
          </p:nvSpPr>
          <p:spPr>
            <a:xfrm>
              <a:off x="0" y="-1"/>
              <a:ext cx="567900" cy="141977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36" name="Shape 1236"/>
            <p:cNvSpPr/>
            <p:nvPr/>
          </p:nvSpPr>
          <p:spPr>
            <a:xfrm>
              <a:off x="0" y="0"/>
              <a:ext cx="567900" cy="783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58"/>
                  </a:moveTo>
                  <a:cubicBezTo>
                    <a:pt x="21600" y="3040"/>
                    <a:pt x="16765" y="3917"/>
                    <a:pt x="10800" y="3917"/>
                  </a:cubicBezTo>
                  <a:cubicBezTo>
                    <a:pt x="4835" y="3917"/>
                    <a:pt x="0" y="3040"/>
                    <a:pt x="0" y="1958"/>
                  </a:cubicBezTo>
                  <a:cubicBezTo>
                    <a:pt x="0" y="877"/>
                    <a:pt x="4835" y="0"/>
                    <a:pt x="10800" y="0"/>
                  </a:cubicBezTo>
                  <a:cubicBezTo>
                    <a:pt x="16765" y="0"/>
                    <a:pt x="21600" y="877"/>
                    <a:pt x="21600" y="1958"/>
                  </a:cubicBezTo>
                  <a:lnTo>
                    <a:pt x="21600" y="19642"/>
                  </a:lnTo>
                  <a:cubicBezTo>
                    <a:pt x="21600" y="20723"/>
                    <a:pt x="16765" y="21600"/>
                    <a:pt x="10800" y="21600"/>
                  </a:cubicBezTo>
                  <a:cubicBezTo>
                    <a:pt x="4835" y="21600"/>
                    <a:pt x="0" y="20723"/>
                    <a:pt x="0" y="19642"/>
                  </a:cubicBezTo>
                  <a:lnTo>
                    <a:pt x="0" y="1958"/>
                  </a:lnTo>
                </a:path>
              </a:pathLst>
            </a:custGeom>
            <a:noFill/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238" name="Shape 1238"/>
          <p:cNvSpPr/>
          <p:nvPr/>
        </p:nvSpPr>
        <p:spPr>
          <a:xfrm>
            <a:off x="7178075" y="2524999"/>
            <a:ext cx="14571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encode</a:t>
            </a:r>
          </a:p>
        </p:txBody>
      </p:sp>
      <p:sp>
        <p:nvSpPr>
          <p:cNvPr id="1239" name="Shape 1239"/>
          <p:cNvSpPr/>
          <p:nvPr/>
        </p:nvSpPr>
        <p:spPr>
          <a:xfrm rot="16200000">
            <a:off x="6545925" y="3078124"/>
            <a:ext cx="416101" cy="202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434"/>
                  <a:pt x="10800" y="21230"/>
                </a:cubicBezTo>
                <a:lnTo>
                  <a:pt x="10800" y="11282"/>
                </a:lnTo>
                <a:cubicBezTo>
                  <a:pt x="10800" y="11077"/>
                  <a:pt x="5965" y="10911"/>
                  <a:pt x="0" y="10911"/>
                </a:cubicBezTo>
                <a:cubicBezTo>
                  <a:pt x="5965" y="10911"/>
                  <a:pt x="10800" y="10745"/>
                  <a:pt x="10800" y="10541"/>
                </a:cubicBezTo>
                <a:lnTo>
                  <a:pt x="10800" y="370"/>
                </a:lnTo>
                <a:cubicBezTo>
                  <a:pt x="10800" y="166"/>
                  <a:pt x="15635" y="0"/>
                  <a:pt x="21600" y="0"/>
                </a:cubicBezTo>
              </a:path>
            </a:pathLst>
          </a:custGeom>
          <a:ln w="28575">
            <a:solidFill>
              <a:srgbClr val="29A7DE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40" name="Shape 1240"/>
          <p:cNvSpPr/>
          <p:nvPr/>
        </p:nvSpPr>
        <p:spPr>
          <a:xfrm>
            <a:off x="6819224" y="4199799"/>
            <a:ext cx="18159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M parity blocks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19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1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1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1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1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1000"/>
                                        <p:tgtEl>
                                          <p:spTgt spid="1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100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96" grpId="1"/>
      <p:bldP build="whole" bldLvl="1" animBg="1" rev="0" advAuto="0" spid="1197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Shape 1244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45" name="Shape 1245"/>
          <p:cNvSpPr/>
          <p:nvPr>
            <p:ph type="title"/>
          </p:nvPr>
        </p:nvSpPr>
        <p:spPr>
          <a:xfrm>
            <a:off x="231949" y="150498"/>
            <a:ext cx="8775002" cy="760202"/>
          </a:xfrm>
          <a:prstGeom prst="rect">
            <a:avLst/>
          </a:prstGeom>
        </p:spPr>
        <p:txBody>
          <a:bodyPr/>
          <a:lstStyle/>
          <a:p>
            <a:pPr/>
            <a:r>
              <a:t>HDFS-EC: RS(6,3)</a:t>
            </a:r>
          </a:p>
        </p:txBody>
      </p:sp>
      <p:pic>
        <p:nvPicPr>
          <p:cNvPr id="1246" name="image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0083" y="1640100"/>
            <a:ext cx="636901" cy="11025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7" name="Shape 1247"/>
          <p:cNvSpPr/>
          <p:nvPr/>
        </p:nvSpPr>
        <p:spPr>
          <a:xfrm>
            <a:off x="1242435" y="3584871"/>
            <a:ext cx="687308" cy="825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18" y="4744"/>
                </a:moveTo>
                <a:lnTo>
                  <a:pt x="15959" y="197"/>
                </a:lnTo>
                <a:lnTo>
                  <a:pt x="15869" y="121"/>
                </a:lnTo>
                <a:lnTo>
                  <a:pt x="15723" y="38"/>
                </a:lnTo>
                <a:lnTo>
                  <a:pt x="15587" y="0"/>
                </a:lnTo>
                <a:lnTo>
                  <a:pt x="7957" y="0"/>
                </a:lnTo>
                <a:lnTo>
                  <a:pt x="7821" y="38"/>
                </a:lnTo>
                <a:lnTo>
                  <a:pt x="7584" y="151"/>
                </a:lnTo>
                <a:lnTo>
                  <a:pt x="7394" y="386"/>
                </a:lnTo>
                <a:lnTo>
                  <a:pt x="7348" y="500"/>
                </a:lnTo>
                <a:lnTo>
                  <a:pt x="7348" y="3122"/>
                </a:lnTo>
                <a:lnTo>
                  <a:pt x="4442" y="3122"/>
                </a:lnTo>
                <a:lnTo>
                  <a:pt x="4305" y="3160"/>
                </a:lnTo>
                <a:lnTo>
                  <a:pt x="4169" y="3206"/>
                </a:lnTo>
                <a:lnTo>
                  <a:pt x="3887" y="3319"/>
                </a:lnTo>
                <a:lnTo>
                  <a:pt x="3742" y="3509"/>
                </a:lnTo>
                <a:lnTo>
                  <a:pt x="3706" y="3630"/>
                </a:lnTo>
                <a:lnTo>
                  <a:pt x="3706" y="6056"/>
                </a:lnTo>
                <a:lnTo>
                  <a:pt x="599" y="6056"/>
                </a:lnTo>
                <a:lnTo>
                  <a:pt x="463" y="6093"/>
                </a:lnTo>
                <a:lnTo>
                  <a:pt x="236" y="6245"/>
                </a:lnTo>
                <a:lnTo>
                  <a:pt x="100" y="6450"/>
                </a:lnTo>
                <a:lnTo>
                  <a:pt x="45" y="6556"/>
                </a:lnTo>
                <a:lnTo>
                  <a:pt x="0" y="6669"/>
                </a:lnTo>
                <a:lnTo>
                  <a:pt x="0" y="20986"/>
                </a:lnTo>
                <a:lnTo>
                  <a:pt x="45" y="21100"/>
                </a:lnTo>
                <a:lnTo>
                  <a:pt x="100" y="21214"/>
                </a:lnTo>
                <a:lnTo>
                  <a:pt x="236" y="21403"/>
                </a:lnTo>
                <a:lnTo>
                  <a:pt x="463" y="21517"/>
                </a:lnTo>
                <a:lnTo>
                  <a:pt x="599" y="21562"/>
                </a:lnTo>
                <a:lnTo>
                  <a:pt x="736" y="21600"/>
                </a:lnTo>
                <a:lnTo>
                  <a:pt x="13552" y="21600"/>
                </a:lnTo>
                <a:lnTo>
                  <a:pt x="13689" y="21562"/>
                </a:lnTo>
                <a:lnTo>
                  <a:pt x="13825" y="21517"/>
                </a:lnTo>
                <a:lnTo>
                  <a:pt x="14061" y="21403"/>
                </a:lnTo>
                <a:lnTo>
                  <a:pt x="14206" y="21214"/>
                </a:lnTo>
                <a:lnTo>
                  <a:pt x="14252" y="21100"/>
                </a:lnTo>
                <a:lnTo>
                  <a:pt x="14288" y="20986"/>
                </a:lnTo>
                <a:lnTo>
                  <a:pt x="14288" y="18667"/>
                </a:lnTo>
                <a:lnTo>
                  <a:pt x="17349" y="18667"/>
                </a:lnTo>
                <a:lnTo>
                  <a:pt x="17485" y="18629"/>
                </a:lnTo>
                <a:lnTo>
                  <a:pt x="17712" y="18478"/>
                </a:lnTo>
                <a:lnTo>
                  <a:pt x="17894" y="18281"/>
                </a:lnTo>
                <a:lnTo>
                  <a:pt x="17949" y="18167"/>
                </a:lnTo>
                <a:lnTo>
                  <a:pt x="17949" y="15507"/>
                </a:lnTo>
                <a:lnTo>
                  <a:pt x="21046" y="15507"/>
                </a:lnTo>
                <a:lnTo>
                  <a:pt x="21182" y="15469"/>
                </a:lnTo>
                <a:lnTo>
                  <a:pt x="21418" y="15355"/>
                </a:lnTo>
                <a:lnTo>
                  <a:pt x="21555" y="15150"/>
                </a:lnTo>
                <a:lnTo>
                  <a:pt x="21600" y="15044"/>
                </a:lnTo>
                <a:lnTo>
                  <a:pt x="21600" y="5048"/>
                </a:lnTo>
                <a:lnTo>
                  <a:pt x="21555" y="4942"/>
                </a:lnTo>
                <a:lnTo>
                  <a:pt x="21500" y="4820"/>
                </a:lnTo>
                <a:lnTo>
                  <a:pt x="21418" y="4744"/>
                </a:lnTo>
                <a:close/>
                <a:moveTo>
                  <a:pt x="16186" y="2122"/>
                </a:moveTo>
                <a:lnTo>
                  <a:pt x="19792" y="5131"/>
                </a:lnTo>
                <a:lnTo>
                  <a:pt x="16186" y="5131"/>
                </a:lnTo>
                <a:lnTo>
                  <a:pt x="16186" y="2122"/>
                </a:lnTo>
                <a:close/>
                <a:moveTo>
                  <a:pt x="8829" y="1235"/>
                </a:moveTo>
                <a:lnTo>
                  <a:pt x="14706" y="1235"/>
                </a:lnTo>
                <a:lnTo>
                  <a:pt x="14706" y="5320"/>
                </a:lnTo>
                <a:lnTo>
                  <a:pt x="12299" y="3319"/>
                </a:lnTo>
                <a:lnTo>
                  <a:pt x="12162" y="3236"/>
                </a:lnTo>
                <a:lnTo>
                  <a:pt x="12072" y="3206"/>
                </a:lnTo>
                <a:lnTo>
                  <a:pt x="11935" y="3160"/>
                </a:lnTo>
                <a:lnTo>
                  <a:pt x="11745" y="3122"/>
                </a:lnTo>
                <a:lnTo>
                  <a:pt x="8829" y="3122"/>
                </a:lnTo>
                <a:lnTo>
                  <a:pt x="8829" y="1235"/>
                </a:lnTo>
                <a:close/>
                <a:moveTo>
                  <a:pt x="12489" y="5245"/>
                </a:moveTo>
                <a:lnTo>
                  <a:pt x="16150" y="8291"/>
                </a:lnTo>
                <a:lnTo>
                  <a:pt x="12489" y="8291"/>
                </a:lnTo>
                <a:lnTo>
                  <a:pt x="12489" y="5245"/>
                </a:lnTo>
                <a:close/>
                <a:moveTo>
                  <a:pt x="5177" y="4358"/>
                </a:moveTo>
                <a:lnTo>
                  <a:pt x="11009" y="4358"/>
                </a:lnTo>
                <a:lnTo>
                  <a:pt x="11009" y="8253"/>
                </a:lnTo>
                <a:lnTo>
                  <a:pt x="8602" y="6245"/>
                </a:lnTo>
                <a:lnTo>
                  <a:pt x="8511" y="6169"/>
                </a:lnTo>
                <a:lnTo>
                  <a:pt x="8375" y="6093"/>
                </a:lnTo>
                <a:lnTo>
                  <a:pt x="8229" y="6056"/>
                </a:lnTo>
                <a:lnTo>
                  <a:pt x="5177" y="6056"/>
                </a:lnTo>
                <a:lnTo>
                  <a:pt x="5177" y="4358"/>
                </a:lnTo>
                <a:close/>
                <a:moveTo>
                  <a:pt x="8829" y="8178"/>
                </a:moveTo>
                <a:lnTo>
                  <a:pt x="12444" y="11187"/>
                </a:lnTo>
                <a:lnTo>
                  <a:pt x="8829" y="11187"/>
                </a:lnTo>
                <a:lnTo>
                  <a:pt x="8829" y="8178"/>
                </a:lnTo>
                <a:close/>
                <a:moveTo>
                  <a:pt x="1480" y="20365"/>
                </a:moveTo>
                <a:lnTo>
                  <a:pt x="1480" y="7291"/>
                </a:lnTo>
                <a:lnTo>
                  <a:pt x="7348" y="7291"/>
                </a:lnTo>
                <a:lnTo>
                  <a:pt x="7348" y="12422"/>
                </a:lnTo>
                <a:lnTo>
                  <a:pt x="12807" y="12422"/>
                </a:lnTo>
                <a:lnTo>
                  <a:pt x="12807" y="20365"/>
                </a:lnTo>
                <a:lnTo>
                  <a:pt x="1480" y="20365"/>
                </a:lnTo>
                <a:close/>
                <a:moveTo>
                  <a:pt x="14288" y="17439"/>
                </a:moveTo>
                <a:lnTo>
                  <a:pt x="14288" y="11225"/>
                </a:lnTo>
                <a:lnTo>
                  <a:pt x="14252" y="11111"/>
                </a:lnTo>
                <a:lnTo>
                  <a:pt x="14206" y="10990"/>
                </a:lnTo>
                <a:lnTo>
                  <a:pt x="14152" y="10914"/>
                </a:lnTo>
                <a:lnTo>
                  <a:pt x="14061" y="10800"/>
                </a:lnTo>
                <a:lnTo>
                  <a:pt x="12535" y="9519"/>
                </a:lnTo>
                <a:lnTo>
                  <a:pt x="16468" y="9519"/>
                </a:lnTo>
                <a:lnTo>
                  <a:pt x="16468" y="17439"/>
                </a:lnTo>
                <a:lnTo>
                  <a:pt x="14288" y="17439"/>
                </a:lnTo>
                <a:close/>
                <a:moveTo>
                  <a:pt x="17949" y="14271"/>
                </a:moveTo>
                <a:lnTo>
                  <a:pt x="17949" y="8216"/>
                </a:lnTo>
                <a:lnTo>
                  <a:pt x="17894" y="8102"/>
                </a:lnTo>
                <a:lnTo>
                  <a:pt x="17812" y="7988"/>
                </a:lnTo>
                <a:lnTo>
                  <a:pt x="17712" y="7867"/>
                </a:lnTo>
                <a:lnTo>
                  <a:pt x="15914" y="6366"/>
                </a:lnTo>
                <a:lnTo>
                  <a:pt x="20119" y="6366"/>
                </a:lnTo>
                <a:lnTo>
                  <a:pt x="20119" y="14271"/>
                </a:lnTo>
                <a:lnTo>
                  <a:pt x="17949" y="14271"/>
                </a:lnTo>
                <a:close/>
              </a:path>
            </a:pathLst>
          </a:custGeom>
          <a:solidFill>
            <a:srgbClr val="004D6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93000"/>
              </a:lnSpc>
              <a:defRPr sz="2400"/>
            </a:pPr>
          </a:p>
        </p:txBody>
      </p:sp>
      <p:pic>
        <p:nvPicPr>
          <p:cNvPr id="1248" name="image0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7974" y="3147470"/>
            <a:ext cx="872702" cy="86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9" name="Shape 1249"/>
          <p:cNvSpPr/>
          <p:nvPr/>
        </p:nvSpPr>
        <p:spPr>
          <a:xfrm>
            <a:off x="3333046" y="2582084"/>
            <a:ext cx="598206" cy="818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3836"/>
                </a:moveTo>
                <a:lnTo>
                  <a:pt x="21537" y="3432"/>
                </a:lnTo>
                <a:lnTo>
                  <a:pt x="21401" y="3058"/>
                </a:lnTo>
                <a:lnTo>
                  <a:pt x="21161" y="2700"/>
                </a:lnTo>
                <a:lnTo>
                  <a:pt x="20785" y="2341"/>
                </a:lnTo>
                <a:lnTo>
                  <a:pt x="20335" y="1968"/>
                </a:lnTo>
                <a:lnTo>
                  <a:pt x="19770" y="1647"/>
                </a:lnTo>
                <a:lnTo>
                  <a:pt x="19206" y="1373"/>
                </a:lnTo>
                <a:lnTo>
                  <a:pt x="18526" y="1098"/>
                </a:lnTo>
                <a:lnTo>
                  <a:pt x="17773" y="869"/>
                </a:lnTo>
                <a:lnTo>
                  <a:pt x="16948" y="641"/>
                </a:lnTo>
                <a:lnTo>
                  <a:pt x="16017" y="458"/>
                </a:lnTo>
                <a:lnTo>
                  <a:pt x="15066" y="274"/>
                </a:lnTo>
                <a:lnTo>
                  <a:pt x="14062" y="137"/>
                </a:lnTo>
                <a:lnTo>
                  <a:pt x="13058" y="46"/>
                </a:lnTo>
                <a:lnTo>
                  <a:pt x="11929" y="0"/>
                </a:lnTo>
                <a:lnTo>
                  <a:pt x="9671" y="0"/>
                </a:lnTo>
                <a:lnTo>
                  <a:pt x="8542" y="46"/>
                </a:lnTo>
                <a:lnTo>
                  <a:pt x="7538" y="137"/>
                </a:lnTo>
                <a:lnTo>
                  <a:pt x="6524" y="274"/>
                </a:lnTo>
                <a:lnTo>
                  <a:pt x="4642" y="641"/>
                </a:lnTo>
                <a:lnTo>
                  <a:pt x="3827" y="869"/>
                </a:lnTo>
                <a:lnTo>
                  <a:pt x="3074" y="1098"/>
                </a:lnTo>
                <a:lnTo>
                  <a:pt x="2384" y="1373"/>
                </a:lnTo>
                <a:lnTo>
                  <a:pt x="1830" y="1647"/>
                </a:lnTo>
                <a:lnTo>
                  <a:pt x="1254" y="1968"/>
                </a:lnTo>
                <a:lnTo>
                  <a:pt x="815" y="2341"/>
                </a:lnTo>
                <a:lnTo>
                  <a:pt x="439" y="2700"/>
                </a:lnTo>
                <a:lnTo>
                  <a:pt x="188" y="3058"/>
                </a:lnTo>
                <a:lnTo>
                  <a:pt x="63" y="3432"/>
                </a:lnTo>
                <a:lnTo>
                  <a:pt x="0" y="3836"/>
                </a:lnTo>
                <a:lnTo>
                  <a:pt x="0" y="6681"/>
                </a:lnTo>
                <a:lnTo>
                  <a:pt x="63" y="7047"/>
                </a:lnTo>
                <a:lnTo>
                  <a:pt x="188" y="7368"/>
                </a:lnTo>
                <a:lnTo>
                  <a:pt x="376" y="7742"/>
                </a:lnTo>
                <a:lnTo>
                  <a:pt x="690" y="8054"/>
                </a:lnTo>
                <a:lnTo>
                  <a:pt x="376" y="8458"/>
                </a:lnTo>
                <a:lnTo>
                  <a:pt x="125" y="8832"/>
                </a:lnTo>
                <a:lnTo>
                  <a:pt x="0" y="9152"/>
                </a:lnTo>
                <a:lnTo>
                  <a:pt x="0" y="12264"/>
                </a:lnTo>
                <a:lnTo>
                  <a:pt x="63" y="12638"/>
                </a:lnTo>
                <a:lnTo>
                  <a:pt x="125" y="12951"/>
                </a:lnTo>
                <a:lnTo>
                  <a:pt x="314" y="13271"/>
                </a:lnTo>
                <a:lnTo>
                  <a:pt x="627" y="13591"/>
                </a:lnTo>
                <a:lnTo>
                  <a:pt x="314" y="13958"/>
                </a:lnTo>
                <a:lnTo>
                  <a:pt x="125" y="14324"/>
                </a:lnTo>
                <a:lnTo>
                  <a:pt x="0" y="14636"/>
                </a:lnTo>
                <a:lnTo>
                  <a:pt x="0" y="17764"/>
                </a:lnTo>
                <a:lnTo>
                  <a:pt x="63" y="18168"/>
                </a:lnTo>
                <a:lnTo>
                  <a:pt x="188" y="18542"/>
                </a:lnTo>
                <a:lnTo>
                  <a:pt x="439" y="18900"/>
                </a:lnTo>
                <a:lnTo>
                  <a:pt x="815" y="19258"/>
                </a:lnTo>
                <a:lnTo>
                  <a:pt x="1254" y="19632"/>
                </a:lnTo>
                <a:lnTo>
                  <a:pt x="1830" y="19953"/>
                </a:lnTo>
                <a:lnTo>
                  <a:pt x="2384" y="20227"/>
                </a:lnTo>
                <a:lnTo>
                  <a:pt x="3074" y="20502"/>
                </a:lnTo>
                <a:lnTo>
                  <a:pt x="3827" y="20730"/>
                </a:lnTo>
                <a:lnTo>
                  <a:pt x="4642" y="20959"/>
                </a:lnTo>
                <a:lnTo>
                  <a:pt x="5583" y="21142"/>
                </a:lnTo>
                <a:lnTo>
                  <a:pt x="6524" y="21325"/>
                </a:lnTo>
                <a:lnTo>
                  <a:pt x="7538" y="21417"/>
                </a:lnTo>
                <a:lnTo>
                  <a:pt x="8542" y="21509"/>
                </a:lnTo>
                <a:lnTo>
                  <a:pt x="9671" y="21600"/>
                </a:lnTo>
                <a:lnTo>
                  <a:pt x="11929" y="21600"/>
                </a:lnTo>
                <a:lnTo>
                  <a:pt x="13058" y="21509"/>
                </a:lnTo>
                <a:lnTo>
                  <a:pt x="14062" y="21417"/>
                </a:lnTo>
                <a:lnTo>
                  <a:pt x="15066" y="21325"/>
                </a:lnTo>
                <a:lnTo>
                  <a:pt x="16017" y="21142"/>
                </a:lnTo>
                <a:lnTo>
                  <a:pt x="16948" y="20959"/>
                </a:lnTo>
                <a:lnTo>
                  <a:pt x="17773" y="20730"/>
                </a:lnTo>
                <a:lnTo>
                  <a:pt x="18526" y="20502"/>
                </a:lnTo>
                <a:lnTo>
                  <a:pt x="19206" y="20227"/>
                </a:lnTo>
                <a:lnTo>
                  <a:pt x="19770" y="19953"/>
                </a:lnTo>
                <a:lnTo>
                  <a:pt x="20335" y="19632"/>
                </a:lnTo>
                <a:lnTo>
                  <a:pt x="20785" y="19258"/>
                </a:lnTo>
                <a:lnTo>
                  <a:pt x="21161" y="18900"/>
                </a:lnTo>
                <a:lnTo>
                  <a:pt x="21401" y="18542"/>
                </a:lnTo>
                <a:lnTo>
                  <a:pt x="21537" y="18168"/>
                </a:lnTo>
                <a:lnTo>
                  <a:pt x="21600" y="17764"/>
                </a:lnTo>
                <a:lnTo>
                  <a:pt x="21600" y="14636"/>
                </a:lnTo>
                <a:lnTo>
                  <a:pt x="21464" y="14324"/>
                </a:lnTo>
                <a:lnTo>
                  <a:pt x="21286" y="13958"/>
                </a:lnTo>
                <a:lnTo>
                  <a:pt x="20973" y="13591"/>
                </a:lnTo>
                <a:lnTo>
                  <a:pt x="21286" y="13271"/>
                </a:lnTo>
                <a:lnTo>
                  <a:pt x="21464" y="12951"/>
                </a:lnTo>
                <a:lnTo>
                  <a:pt x="21537" y="12638"/>
                </a:lnTo>
                <a:lnTo>
                  <a:pt x="21600" y="12264"/>
                </a:lnTo>
                <a:lnTo>
                  <a:pt x="21600" y="9152"/>
                </a:lnTo>
                <a:lnTo>
                  <a:pt x="21464" y="8832"/>
                </a:lnTo>
                <a:lnTo>
                  <a:pt x="21224" y="8458"/>
                </a:lnTo>
                <a:lnTo>
                  <a:pt x="20910" y="8054"/>
                </a:lnTo>
                <a:lnTo>
                  <a:pt x="21224" y="7742"/>
                </a:lnTo>
                <a:lnTo>
                  <a:pt x="21401" y="7368"/>
                </a:lnTo>
                <a:lnTo>
                  <a:pt x="21537" y="7047"/>
                </a:lnTo>
                <a:lnTo>
                  <a:pt x="21600" y="6681"/>
                </a:lnTo>
                <a:lnTo>
                  <a:pt x="21600" y="3836"/>
                </a:lnTo>
                <a:close/>
                <a:moveTo>
                  <a:pt x="10800" y="1464"/>
                </a:moveTo>
                <a:lnTo>
                  <a:pt x="11804" y="1464"/>
                </a:lnTo>
                <a:lnTo>
                  <a:pt x="12745" y="1518"/>
                </a:lnTo>
                <a:lnTo>
                  <a:pt x="13623" y="1602"/>
                </a:lnTo>
                <a:lnTo>
                  <a:pt x="14449" y="1693"/>
                </a:lnTo>
                <a:lnTo>
                  <a:pt x="15264" y="1792"/>
                </a:lnTo>
                <a:lnTo>
                  <a:pt x="15954" y="1968"/>
                </a:lnTo>
                <a:lnTo>
                  <a:pt x="16634" y="2113"/>
                </a:lnTo>
                <a:lnTo>
                  <a:pt x="17272" y="2288"/>
                </a:lnTo>
                <a:lnTo>
                  <a:pt x="17773" y="2471"/>
                </a:lnTo>
                <a:lnTo>
                  <a:pt x="18265" y="2654"/>
                </a:lnTo>
                <a:lnTo>
                  <a:pt x="18641" y="2837"/>
                </a:lnTo>
                <a:lnTo>
                  <a:pt x="18955" y="3058"/>
                </a:lnTo>
                <a:lnTo>
                  <a:pt x="19279" y="3249"/>
                </a:lnTo>
                <a:lnTo>
                  <a:pt x="19457" y="3478"/>
                </a:lnTo>
                <a:lnTo>
                  <a:pt x="19519" y="3661"/>
                </a:lnTo>
                <a:lnTo>
                  <a:pt x="19582" y="3836"/>
                </a:lnTo>
                <a:lnTo>
                  <a:pt x="19519" y="4027"/>
                </a:lnTo>
                <a:lnTo>
                  <a:pt x="19457" y="4256"/>
                </a:lnTo>
                <a:lnTo>
                  <a:pt x="19279" y="4439"/>
                </a:lnTo>
                <a:lnTo>
                  <a:pt x="18955" y="4668"/>
                </a:lnTo>
                <a:lnTo>
                  <a:pt x="18641" y="4851"/>
                </a:lnTo>
                <a:lnTo>
                  <a:pt x="18265" y="5034"/>
                </a:lnTo>
                <a:lnTo>
                  <a:pt x="17773" y="5263"/>
                </a:lnTo>
                <a:lnTo>
                  <a:pt x="17272" y="5446"/>
                </a:lnTo>
                <a:lnTo>
                  <a:pt x="16634" y="5583"/>
                </a:lnTo>
                <a:lnTo>
                  <a:pt x="15954" y="5766"/>
                </a:lnTo>
                <a:lnTo>
                  <a:pt x="15264" y="5903"/>
                </a:lnTo>
                <a:lnTo>
                  <a:pt x="14449" y="6041"/>
                </a:lnTo>
                <a:lnTo>
                  <a:pt x="13623" y="6132"/>
                </a:lnTo>
                <a:lnTo>
                  <a:pt x="12745" y="6178"/>
                </a:lnTo>
                <a:lnTo>
                  <a:pt x="11804" y="6224"/>
                </a:lnTo>
                <a:lnTo>
                  <a:pt x="10800" y="6269"/>
                </a:lnTo>
                <a:lnTo>
                  <a:pt x="9796" y="6224"/>
                </a:lnTo>
                <a:lnTo>
                  <a:pt x="8855" y="6178"/>
                </a:lnTo>
                <a:lnTo>
                  <a:pt x="7967" y="6132"/>
                </a:lnTo>
                <a:lnTo>
                  <a:pt x="7151" y="6041"/>
                </a:lnTo>
                <a:lnTo>
                  <a:pt x="6336" y="5903"/>
                </a:lnTo>
                <a:lnTo>
                  <a:pt x="5646" y="5766"/>
                </a:lnTo>
                <a:lnTo>
                  <a:pt x="4956" y="5583"/>
                </a:lnTo>
                <a:lnTo>
                  <a:pt x="4328" y="5446"/>
                </a:lnTo>
                <a:lnTo>
                  <a:pt x="3827" y="5263"/>
                </a:lnTo>
                <a:lnTo>
                  <a:pt x="3335" y="5034"/>
                </a:lnTo>
                <a:lnTo>
                  <a:pt x="2959" y="4851"/>
                </a:lnTo>
                <a:lnTo>
                  <a:pt x="2645" y="4668"/>
                </a:lnTo>
                <a:lnTo>
                  <a:pt x="2321" y="4439"/>
                </a:lnTo>
                <a:lnTo>
                  <a:pt x="2143" y="4256"/>
                </a:lnTo>
                <a:lnTo>
                  <a:pt x="2070" y="4027"/>
                </a:lnTo>
                <a:lnTo>
                  <a:pt x="2007" y="3836"/>
                </a:lnTo>
                <a:lnTo>
                  <a:pt x="2070" y="3661"/>
                </a:lnTo>
                <a:lnTo>
                  <a:pt x="2143" y="3478"/>
                </a:lnTo>
                <a:lnTo>
                  <a:pt x="2321" y="3249"/>
                </a:lnTo>
                <a:lnTo>
                  <a:pt x="2645" y="3058"/>
                </a:lnTo>
                <a:lnTo>
                  <a:pt x="2959" y="2837"/>
                </a:lnTo>
                <a:lnTo>
                  <a:pt x="3335" y="2654"/>
                </a:lnTo>
                <a:lnTo>
                  <a:pt x="3827" y="2471"/>
                </a:lnTo>
                <a:lnTo>
                  <a:pt x="4328" y="2288"/>
                </a:lnTo>
                <a:lnTo>
                  <a:pt x="4956" y="2113"/>
                </a:lnTo>
                <a:lnTo>
                  <a:pt x="5646" y="1968"/>
                </a:lnTo>
                <a:lnTo>
                  <a:pt x="6336" y="1792"/>
                </a:lnTo>
                <a:lnTo>
                  <a:pt x="7151" y="1693"/>
                </a:lnTo>
                <a:lnTo>
                  <a:pt x="7967" y="1602"/>
                </a:lnTo>
                <a:lnTo>
                  <a:pt x="8855" y="1518"/>
                </a:lnTo>
                <a:lnTo>
                  <a:pt x="9796" y="1464"/>
                </a:lnTo>
                <a:lnTo>
                  <a:pt x="10800" y="1464"/>
                </a:lnTo>
                <a:close/>
                <a:moveTo>
                  <a:pt x="10800" y="20136"/>
                </a:moveTo>
                <a:lnTo>
                  <a:pt x="9796" y="20136"/>
                </a:lnTo>
                <a:lnTo>
                  <a:pt x="8855" y="20082"/>
                </a:lnTo>
                <a:lnTo>
                  <a:pt x="7967" y="19998"/>
                </a:lnTo>
                <a:lnTo>
                  <a:pt x="7151" y="19907"/>
                </a:lnTo>
                <a:lnTo>
                  <a:pt x="6336" y="19762"/>
                </a:lnTo>
                <a:lnTo>
                  <a:pt x="5646" y="19632"/>
                </a:lnTo>
                <a:lnTo>
                  <a:pt x="4956" y="19487"/>
                </a:lnTo>
                <a:lnTo>
                  <a:pt x="4328" y="19312"/>
                </a:lnTo>
                <a:lnTo>
                  <a:pt x="3827" y="19129"/>
                </a:lnTo>
                <a:lnTo>
                  <a:pt x="3335" y="18946"/>
                </a:lnTo>
                <a:lnTo>
                  <a:pt x="2959" y="18763"/>
                </a:lnTo>
                <a:lnTo>
                  <a:pt x="2645" y="18542"/>
                </a:lnTo>
                <a:lnTo>
                  <a:pt x="2321" y="18351"/>
                </a:lnTo>
                <a:lnTo>
                  <a:pt x="2143" y="18122"/>
                </a:lnTo>
                <a:lnTo>
                  <a:pt x="2070" y="17939"/>
                </a:lnTo>
                <a:lnTo>
                  <a:pt x="2007" y="17764"/>
                </a:lnTo>
                <a:lnTo>
                  <a:pt x="2007" y="17207"/>
                </a:lnTo>
                <a:lnTo>
                  <a:pt x="2760" y="17573"/>
                </a:lnTo>
                <a:lnTo>
                  <a:pt x="3649" y="17893"/>
                </a:lnTo>
                <a:lnTo>
                  <a:pt x="4642" y="18168"/>
                </a:lnTo>
                <a:lnTo>
                  <a:pt x="5708" y="18351"/>
                </a:lnTo>
                <a:lnTo>
                  <a:pt x="6900" y="18542"/>
                </a:lnTo>
                <a:lnTo>
                  <a:pt x="8103" y="18671"/>
                </a:lnTo>
                <a:lnTo>
                  <a:pt x="9420" y="18763"/>
                </a:lnTo>
                <a:lnTo>
                  <a:pt x="10800" y="18808"/>
                </a:lnTo>
                <a:lnTo>
                  <a:pt x="12180" y="18763"/>
                </a:lnTo>
                <a:lnTo>
                  <a:pt x="13497" y="18671"/>
                </a:lnTo>
                <a:lnTo>
                  <a:pt x="14689" y="18542"/>
                </a:lnTo>
                <a:lnTo>
                  <a:pt x="15881" y="18351"/>
                </a:lnTo>
                <a:lnTo>
                  <a:pt x="16948" y="18168"/>
                </a:lnTo>
                <a:lnTo>
                  <a:pt x="17951" y="17893"/>
                </a:lnTo>
                <a:lnTo>
                  <a:pt x="18830" y="17573"/>
                </a:lnTo>
                <a:lnTo>
                  <a:pt x="19582" y="17207"/>
                </a:lnTo>
                <a:lnTo>
                  <a:pt x="19582" y="17764"/>
                </a:lnTo>
                <a:lnTo>
                  <a:pt x="19519" y="17939"/>
                </a:lnTo>
                <a:lnTo>
                  <a:pt x="19457" y="18122"/>
                </a:lnTo>
                <a:lnTo>
                  <a:pt x="19279" y="18351"/>
                </a:lnTo>
                <a:lnTo>
                  <a:pt x="18955" y="18542"/>
                </a:lnTo>
                <a:lnTo>
                  <a:pt x="18641" y="18763"/>
                </a:lnTo>
                <a:lnTo>
                  <a:pt x="18265" y="18946"/>
                </a:lnTo>
                <a:lnTo>
                  <a:pt x="17773" y="19129"/>
                </a:lnTo>
                <a:lnTo>
                  <a:pt x="17272" y="19312"/>
                </a:lnTo>
                <a:lnTo>
                  <a:pt x="16634" y="19487"/>
                </a:lnTo>
                <a:lnTo>
                  <a:pt x="15954" y="19632"/>
                </a:lnTo>
                <a:lnTo>
                  <a:pt x="15264" y="19762"/>
                </a:lnTo>
                <a:lnTo>
                  <a:pt x="14449" y="19907"/>
                </a:lnTo>
                <a:lnTo>
                  <a:pt x="13623" y="19998"/>
                </a:lnTo>
                <a:lnTo>
                  <a:pt x="12745" y="20082"/>
                </a:lnTo>
                <a:lnTo>
                  <a:pt x="11804" y="20136"/>
                </a:lnTo>
                <a:lnTo>
                  <a:pt x="10800" y="20136"/>
                </a:lnTo>
                <a:close/>
                <a:moveTo>
                  <a:pt x="10800" y="17344"/>
                </a:moveTo>
                <a:lnTo>
                  <a:pt x="9796" y="17298"/>
                </a:lnTo>
                <a:lnTo>
                  <a:pt x="8855" y="17253"/>
                </a:lnTo>
                <a:lnTo>
                  <a:pt x="7967" y="17207"/>
                </a:lnTo>
                <a:lnTo>
                  <a:pt x="7151" y="17115"/>
                </a:lnTo>
                <a:lnTo>
                  <a:pt x="6336" y="16978"/>
                </a:lnTo>
                <a:lnTo>
                  <a:pt x="5646" y="16841"/>
                </a:lnTo>
                <a:lnTo>
                  <a:pt x="4956" y="16658"/>
                </a:lnTo>
                <a:lnTo>
                  <a:pt x="4328" y="16520"/>
                </a:lnTo>
                <a:lnTo>
                  <a:pt x="3827" y="16337"/>
                </a:lnTo>
                <a:lnTo>
                  <a:pt x="3335" y="16108"/>
                </a:lnTo>
                <a:lnTo>
                  <a:pt x="2959" y="15925"/>
                </a:lnTo>
                <a:lnTo>
                  <a:pt x="2645" y="15742"/>
                </a:lnTo>
                <a:lnTo>
                  <a:pt x="2321" y="15514"/>
                </a:lnTo>
                <a:lnTo>
                  <a:pt x="2143" y="15331"/>
                </a:lnTo>
                <a:lnTo>
                  <a:pt x="2070" y="15102"/>
                </a:lnTo>
                <a:lnTo>
                  <a:pt x="2007" y="14919"/>
                </a:lnTo>
                <a:lnTo>
                  <a:pt x="2007" y="14781"/>
                </a:lnTo>
                <a:lnTo>
                  <a:pt x="2070" y="14636"/>
                </a:lnTo>
                <a:lnTo>
                  <a:pt x="2896" y="14957"/>
                </a:lnTo>
                <a:lnTo>
                  <a:pt x="3764" y="15239"/>
                </a:lnTo>
                <a:lnTo>
                  <a:pt x="4767" y="15514"/>
                </a:lnTo>
                <a:lnTo>
                  <a:pt x="5771" y="15742"/>
                </a:lnTo>
                <a:lnTo>
                  <a:pt x="6973" y="15925"/>
                </a:lnTo>
                <a:lnTo>
                  <a:pt x="8165" y="16063"/>
                </a:lnTo>
                <a:lnTo>
                  <a:pt x="9483" y="16108"/>
                </a:lnTo>
                <a:lnTo>
                  <a:pt x="10800" y="16154"/>
                </a:lnTo>
                <a:lnTo>
                  <a:pt x="12107" y="16108"/>
                </a:lnTo>
                <a:lnTo>
                  <a:pt x="13435" y="16063"/>
                </a:lnTo>
                <a:lnTo>
                  <a:pt x="14627" y="15925"/>
                </a:lnTo>
                <a:lnTo>
                  <a:pt x="15818" y="15742"/>
                </a:lnTo>
                <a:lnTo>
                  <a:pt x="16833" y="15514"/>
                </a:lnTo>
                <a:lnTo>
                  <a:pt x="17836" y="15239"/>
                </a:lnTo>
                <a:lnTo>
                  <a:pt x="18704" y="14957"/>
                </a:lnTo>
                <a:lnTo>
                  <a:pt x="19457" y="14636"/>
                </a:lnTo>
                <a:lnTo>
                  <a:pt x="19582" y="14781"/>
                </a:lnTo>
                <a:lnTo>
                  <a:pt x="19582" y="14919"/>
                </a:lnTo>
                <a:lnTo>
                  <a:pt x="19519" y="15102"/>
                </a:lnTo>
                <a:lnTo>
                  <a:pt x="19457" y="15331"/>
                </a:lnTo>
                <a:lnTo>
                  <a:pt x="19279" y="15514"/>
                </a:lnTo>
                <a:lnTo>
                  <a:pt x="18955" y="15742"/>
                </a:lnTo>
                <a:lnTo>
                  <a:pt x="18641" y="15925"/>
                </a:lnTo>
                <a:lnTo>
                  <a:pt x="18265" y="16108"/>
                </a:lnTo>
                <a:lnTo>
                  <a:pt x="17773" y="16337"/>
                </a:lnTo>
                <a:lnTo>
                  <a:pt x="17272" y="16520"/>
                </a:lnTo>
                <a:lnTo>
                  <a:pt x="16634" y="16658"/>
                </a:lnTo>
                <a:lnTo>
                  <a:pt x="15954" y="16841"/>
                </a:lnTo>
                <a:lnTo>
                  <a:pt x="15264" y="16978"/>
                </a:lnTo>
                <a:lnTo>
                  <a:pt x="14449" y="17115"/>
                </a:lnTo>
                <a:lnTo>
                  <a:pt x="13623" y="17207"/>
                </a:lnTo>
                <a:lnTo>
                  <a:pt x="12745" y="17253"/>
                </a:lnTo>
                <a:lnTo>
                  <a:pt x="11804" y="17298"/>
                </a:lnTo>
                <a:lnTo>
                  <a:pt x="10800" y="17344"/>
                </a:lnTo>
                <a:close/>
                <a:moveTo>
                  <a:pt x="19519" y="12592"/>
                </a:moveTo>
                <a:lnTo>
                  <a:pt x="19457" y="12539"/>
                </a:lnTo>
                <a:lnTo>
                  <a:pt x="18955" y="13088"/>
                </a:lnTo>
                <a:lnTo>
                  <a:pt x="18390" y="13409"/>
                </a:lnTo>
                <a:lnTo>
                  <a:pt x="17700" y="13683"/>
                </a:lnTo>
                <a:lnTo>
                  <a:pt x="16895" y="13958"/>
                </a:lnTo>
                <a:lnTo>
                  <a:pt x="15954" y="14186"/>
                </a:lnTo>
                <a:lnTo>
                  <a:pt x="14825" y="14408"/>
                </a:lnTo>
                <a:lnTo>
                  <a:pt x="13623" y="14552"/>
                </a:lnTo>
                <a:lnTo>
                  <a:pt x="12243" y="14636"/>
                </a:lnTo>
                <a:lnTo>
                  <a:pt x="10800" y="14682"/>
                </a:lnTo>
                <a:lnTo>
                  <a:pt x="9796" y="14682"/>
                </a:lnTo>
                <a:lnTo>
                  <a:pt x="8855" y="14636"/>
                </a:lnTo>
                <a:lnTo>
                  <a:pt x="7967" y="14552"/>
                </a:lnTo>
                <a:lnTo>
                  <a:pt x="7151" y="14461"/>
                </a:lnTo>
                <a:lnTo>
                  <a:pt x="6336" y="14324"/>
                </a:lnTo>
                <a:lnTo>
                  <a:pt x="5646" y="14186"/>
                </a:lnTo>
                <a:lnTo>
                  <a:pt x="4956" y="14049"/>
                </a:lnTo>
                <a:lnTo>
                  <a:pt x="4328" y="13858"/>
                </a:lnTo>
                <a:lnTo>
                  <a:pt x="3827" y="13683"/>
                </a:lnTo>
                <a:lnTo>
                  <a:pt x="3335" y="13500"/>
                </a:lnTo>
                <a:lnTo>
                  <a:pt x="2959" y="13271"/>
                </a:lnTo>
                <a:lnTo>
                  <a:pt x="2645" y="13088"/>
                </a:lnTo>
                <a:lnTo>
                  <a:pt x="2321" y="12867"/>
                </a:lnTo>
                <a:lnTo>
                  <a:pt x="2143" y="12676"/>
                </a:lnTo>
                <a:lnTo>
                  <a:pt x="2070" y="12493"/>
                </a:lnTo>
                <a:lnTo>
                  <a:pt x="2007" y="12264"/>
                </a:lnTo>
                <a:lnTo>
                  <a:pt x="2007" y="11761"/>
                </a:lnTo>
                <a:lnTo>
                  <a:pt x="2760" y="12127"/>
                </a:lnTo>
                <a:lnTo>
                  <a:pt x="3649" y="12402"/>
                </a:lnTo>
                <a:lnTo>
                  <a:pt x="4642" y="12676"/>
                </a:lnTo>
                <a:lnTo>
                  <a:pt x="5708" y="12913"/>
                </a:lnTo>
                <a:lnTo>
                  <a:pt x="6900" y="13088"/>
                </a:lnTo>
                <a:lnTo>
                  <a:pt x="8103" y="13225"/>
                </a:lnTo>
                <a:lnTo>
                  <a:pt x="9420" y="13317"/>
                </a:lnTo>
                <a:lnTo>
                  <a:pt x="12180" y="13317"/>
                </a:lnTo>
                <a:lnTo>
                  <a:pt x="13497" y="13225"/>
                </a:lnTo>
                <a:lnTo>
                  <a:pt x="14689" y="13088"/>
                </a:lnTo>
                <a:lnTo>
                  <a:pt x="15881" y="12913"/>
                </a:lnTo>
                <a:lnTo>
                  <a:pt x="16948" y="12676"/>
                </a:lnTo>
                <a:lnTo>
                  <a:pt x="17951" y="12402"/>
                </a:lnTo>
                <a:lnTo>
                  <a:pt x="18830" y="12127"/>
                </a:lnTo>
                <a:lnTo>
                  <a:pt x="19582" y="11761"/>
                </a:lnTo>
                <a:lnTo>
                  <a:pt x="19582" y="12448"/>
                </a:lnTo>
                <a:lnTo>
                  <a:pt x="19519" y="12592"/>
                </a:lnTo>
                <a:close/>
                <a:moveTo>
                  <a:pt x="10800" y="11853"/>
                </a:moveTo>
                <a:lnTo>
                  <a:pt x="9796" y="11853"/>
                </a:lnTo>
                <a:lnTo>
                  <a:pt x="8855" y="11807"/>
                </a:lnTo>
                <a:lnTo>
                  <a:pt x="7967" y="11761"/>
                </a:lnTo>
                <a:lnTo>
                  <a:pt x="7151" y="11624"/>
                </a:lnTo>
                <a:lnTo>
                  <a:pt x="6336" y="11532"/>
                </a:lnTo>
                <a:lnTo>
                  <a:pt x="5646" y="11395"/>
                </a:lnTo>
                <a:lnTo>
                  <a:pt x="4956" y="11212"/>
                </a:lnTo>
                <a:lnTo>
                  <a:pt x="4328" y="11029"/>
                </a:lnTo>
                <a:lnTo>
                  <a:pt x="3827" y="10846"/>
                </a:lnTo>
                <a:lnTo>
                  <a:pt x="3335" y="10663"/>
                </a:lnTo>
                <a:lnTo>
                  <a:pt x="2959" y="10480"/>
                </a:lnTo>
                <a:lnTo>
                  <a:pt x="2645" y="10251"/>
                </a:lnTo>
                <a:lnTo>
                  <a:pt x="2321" y="10068"/>
                </a:lnTo>
                <a:lnTo>
                  <a:pt x="2143" y="9885"/>
                </a:lnTo>
                <a:lnTo>
                  <a:pt x="2070" y="9656"/>
                </a:lnTo>
                <a:lnTo>
                  <a:pt x="2007" y="9473"/>
                </a:lnTo>
                <a:lnTo>
                  <a:pt x="2070" y="9236"/>
                </a:lnTo>
                <a:lnTo>
                  <a:pt x="2206" y="9061"/>
                </a:lnTo>
                <a:lnTo>
                  <a:pt x="2959" y="9381"/>
                </a:lnTo>
                <a:lnTo>
                  <a:pt x="3827" y="9656"/>
                </a:lnTo>
                <a:lnTo>
                  <a:pt x="4830" y="9931"/>
                </a:lnTo>
                <a:lnTo>
                  <a:pt x="5907" y="10114"/>
                </a:lnTo>
                <a:lnTo>
                  <a:pt x="7036" y="10297"/>
                </a:lnTo>
                <a:lnTo>
                  <a:pt x="8228" y="10434"/>
                </a:lnTo>
                <a:lnTo>
                  <a:pt x="9483" y="10480"/>
                </a:lnTo>
                <a:lnTo>
                  <a:pt x="10800" y="10525"/>
                </a:lnTo>
                <a:lnTo>
                  <a:pt x="12107" y="10480"/>
                </a:lnTo>
                <a:lnTo>
                  <a:pt x="13372" y="10434"/>
                </a:lnTo>
                <a:lnTo>
                  <a:pt x="14564" y="10297"/>
                </a:lnTo>
                <a:lnTo>
                  <a:pt x="15693" y="10114"/>
                </a:lnTo>
                <a:lnTo>
                  <a:pt x="16770" y="9931"/>
                </a:lnTo>
                <a:lnTo>
                  <a:pt x="17773" y="9656"/>
                </a:lnTo>
                <a:lnTo>
                  <a:pt x="18641" y="9381"/>
                </a:lnTo>
                <a:lnTo>
                  <a:pt x="19394" y="9061"/>
                </a:lnTo>
                <a:lnTo>
                  <a:pt x="19519" y="9236"/>
                </a:lnTo>
                <a:lnTo>
                  <a:pt x="19582" y="9473"/>
                </a:lnTo>
                <a:lnTo>
                  <a:pt x="19519" y="9656"/>
                </a:lnTo>
                <a:lnTo>
                  <a:pt x="19457" y="9885"/>
                </a:lnTo>
                <a:lnTo>
                  <a:pt x="19279" y="10068"/>
                </a:lnTo>
                <a:lnTo>
                  <a:pt x="18955" y="10251"/>
                </a:lnTo>
                <a:lnTo>
                  <a:pt x="18641" y="10480"/>
                </a:lnTo>
                <a:lnTo>
                  <a:pt x="18265" y="10663"/>
                </a:lnTo>
                <a:lnTo>
                  <a:pt x="17773" y="10846"/>
                </a:lnTo>
                <a:lnTo>
                  <a:pt x="17272" y="11029"/>
                </a:lnTo>
                <a:lnTo>
                  <a:pt x="16634" y="11212"/>
                </a:lnTo>
                <a:lnTo>
                  <a:pt x="15954" y="11395"/>
                </a:lnTo>
                <a:lnTo>
                  <a:pt x="15264" y="11532"/>
                </a:lnTo>
                <a:lnTo>
                  <a:pt x="14449" y="11624"/>
                </a:lnTo>
                <a:lnTo>
                  <a:pt x="13623" y="11761"/>
                </a:lnTo>
                <a:lnTo>
                  <a:pt x="12745" y="11807"/>
                </a:lnTo>
                <a:lnTo>
                  <a:pt x="11804" y="11853"/>
                </a:lnTo>
                <a:lnTo>
                  <a:pt x="10800" y="11853"/>
                </a:lnTo>
                <a:close/>
                <a:moveTo>
                  <a:pt x="10800" y="9061"/>
                </a:moveTo>
                <a:lnTo>
                  <a:pt x="9796" y="9061"/>
                </a:lnTo>
                <a:lnTo>
                  <a:pt x="8855" y="9008"/>
                </a:lnTo>
                <a:lnTo>
                  <a:pt x="7967" y="8924"/>
                </a:lnTo>
                <a:lnTo>
                  <a:pt x="7151" y="8832"/>
                </a:lnTo>
                <a:lnTo>
                  <a:pt x="6336" y="8687"/>
                </a:lnTo>
                <a:lnTo>
                  <a:pt x="5646" y="8558"/>
                </a:lnTo>
                <a:lnTo>
                  <a:pt x="4956" y="8420"/>
                </a:lnTo>
                <a:lnTo>
                  <a:pt x="4328" y="8237"/>
                </a:lnTo>
                <a:lnTo>
                  <a:pt x="3827" y="8054"/>
                </a:lnTo>
                <a:lnTo>
                  <a:pt x="3335" y="7871"/>
                </a:lnTo>
                <a:lnTo>
                  <a:pt x="2959" y="7642"/>
                </a:lnTo>
                <a:lnTo>
                  <a:pt x="2645" y="7467"/>
                </a:lnTo>
                <a:lnTo>
                  <a:pt x="2321" y="7276"/>
                </a:lnTo>
                <a:lnTo>
                  <a:pt x="2143" y="7047"/>
                </a:lnTo>
                <a:lnTo>
                  <a:pt x="2070" y="6864"/>
                </a:lnTo>
                <a:lnTo>
                  <a:pt x="2007" y="6681"/>
                </a:lnTo>
                <a:lnTo>
                  <a:pt x="2007" y="6132"/>
                </a:lnTo>
                <a:lnTo>
                  <a:pt x="2760" y="6498"/>
                </a:lnTo>
                <a:lnTo>
                  <a:pt x="3649" y="6819"/>
                </a:lnTo>
                <a:lnTo>
                  <a:pt x="4642" y="7047"/>
                </a:lnTo>
                <a:lnTo>
                  <a:pt x="5708" y="7276"/>
                </a:lnTo>
                <a:lnTo>
                  <a:pt x="6900" y="7467"/>
                </a:lnTo>
                <a:lnTo>
                  <a:pt x="8103" y="7597"/>
                </a:lnTo>
                <a:lnTo>
                  <a:pt x="9420" y="7688"/>
                </a:lnTo>
                <a:lnTo>
                  <a:pt x="10800" y="7742"/>
                </a:lnTo>
                <a:lnTo>
                  <a:pt x="12180" y="7688"/>
                </a:lnTo>
                <a:lnTo>
                  <a:pt x="13497" y="7597"/>
                </a:lnTo>
                <a:lnTo>
                  <a:pt x="14689" y="7467"/>
                </a:lnTo>
                <a:lnTo>
                  <a:pt x="15881" y="7276"/>
                </a:lnTo>
                <a:lnTo>
                  <a:pt x="16948" y="7047"/>
                </a:lnTo>
                <a:lnTo>
                  <a:pt x="17951" y="6819"/>
                </a:lnTo>
                <a:lnTo>
                  <a:pt x="18830" y="6498"/>
                </a:lnTo>
                <a:lnTo>
                  <a:pt x="19582" y="6132"/>
                </a:lnTo>
                <a:lnTo>
                  <a:pt x="19582" y="6681"/>
                </a:lnTo>
                <a:lnTo>
                  <a:pt x="19519" y="6864"/>
                </a:lnTo>
                <a:lnTo>
                  <a:pt x="19457" y="7047"/>
                </a:lnTo>
                <a:lnTo>
                  <a:pt x="19279" y="7276"/>
                </a:lnTo>
                <a:lnTo>
                  <a:pt x="18955" y="7467"/>
                </a:lnTo>
                <a:lnTo>
                  <a:pt x="18641" y="7642"/>
                </a:lnTo>
                <a:lnTo>
                  <a:pt x="18265" y="7871"/>
                </a:lnTo>
                <a:lnTo>
                  <a:pt x="17773" y="8054"/>
                </a:lnTo>
                <a:lnTo>
                  <a:pt x="17272" y="8237"/>
                </a:lnTo>
                <a:lnTo>
                  <a:pt x="16634" y="8420"/>
                </a:lnTo>
                <a:lnTo>
                  <a:pt x="15954" y="8558"/>
                </a:lnTo>
                <a:lnTo>
                  <a:pt x="15264" y="8687"/>
                </a:lnTo>
                <a:lnTo>
                  <a:pt x="14449" y="8832"/>
                </a:lnTo>
                <a:lnTo>
                  <a:pt x="13623" y="8924"/>
                </a:lnTo>
                <a:lnTo>
                  <a:pt x="12745" y="9008"/>
                </a:lnTo>
                <a:lnTo>
                  <a:pt x="11804" y="9061"/>
                </a:lnTo>
                <a:lnTo>
                  <a:pt x="10800" y="9061"/>
                </a:lnTo>
                <a:close/>
              </a:path>
            </a:pathLst>
          </a:custGeom>
          <a:solidFill>
            <a:srgbClr val="004D6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93000"/>
              </a:lnSpc>
              <a:defRPr sz="2400"/>
            </a:pPr>
          </a:p>
        </p:txBody>
      </p:sp>
      <p:sp>
        <p:nvSpPr>
          <p:cNvPr id="1250" name="Shape 1250"/>
          <p:cNvSpPr/>
          <p:nvPr/>
        </p:nvSpPr>
        <p:spPr>
          <a:xfrm>
            <a:off x="4531895" y="2582084"/>
            <a:ext cx="598206" cy="818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3836"/>
                </a:moveTo>
                <a:lnTo>
                  <a:pt x="21537" y="3432"/>
                </a:lnTo>
                <a:lnTo>
                  <a:pt x="21401" y="3058"/>
                </a:lnTo>
                <a:lnTo>
                  <a:pt x="21161" y="2700"/>
                </a:lnTo>
                <a:lnTo>
                  <a:pt x="20785" y="2341"/>
                </a:lnTo>
                <a:lnTo>
                  <a:pt x="20335" y="1968"/>
                </a:lnTo>
                <a:lnTo>
                  <a:pt x="19770" y="1647"/>
                </a:lnTo>
                <a:lnTo>
                  <a:pt x="19206" y="1373"/>
                </a:lnTo>
                <a:lnTo>
                  <a:pt x="18526" y="1098"/>
                </a:lnTo>
                <a:lnTo>
                  <a:pt x="17773" y="869"/>
                </a:lnTo>
                <a:lnTo>
                  <a:pt x="16948" y="641"/>
                </a:lnTo>
                <a:lnTo>
                  <a:pt x="16017" y="458"/>
                </a:lnTo>
                <a:lnTo>
                  <a:pt x="15066" y="274"/>
                </a:lnTo>
                <a:lnTo>
                  <a:pt x="14062" y="137"/>
                </a:lnTo>
                <a:lnTo>
                  <a:pt x="13058" y="46"/>
                </a:lnTo>
                <a:lnTo>
                  <a:pt x="11929" y="0"/>
                </a:lnTo>
                <a:lnTo>
                  <a:pt x="9671" y="0"/>
                </a:lnTo>
                <a:lnTo>
                  <a:pt x="8542" y="46"/>
                </a:lnTo>
                <a:lnTo>
                  <a:pt x="7538" y="137"/>
                </a:lnTo>
                <a:lnTo>
                  <a:pt x="6524" y="274"/>
                </a:lnTo>
                <a:lnTo>
                  <a:pt x="4642" y="641"/>
                </a:lnTo>
                <a:lnTo>
                  <a:pt x="3827" y="869"/>
                </a:lnTo>
                <a:lnTo>
                  <a:pt x="3074" y="1098"/>
                </a:lnTo>
                <a:lnTo>
                  <a:pt x="2384" y="1373"/>
                </a:lnTo>
                <a:lnTo>
                  <a:pt x="1830" y="1647"/>
                </a:lnTo>
                <a:lnTo>
                  <a:pt x="1254" y="1968"/>
                </a:lnTo>
                <a:lnTo>
                  <a:pt x="815" y="2341"/>
                </a:lnTo>
                <a:lnTo>
                  <a:pt x="439" y="2700"/>
                </a:lnTo>
                <a:lnTo>
                  <a:pt x="188" y="3058"/>
                </a:lnTo>
                <a:lnTo>
                  <a:pt x="63" y="3432"/>
                </a:lnTo>
                <a:lnTo>
                  <a:pt x="0" y="3836"/>
                </a:lnTo>
                <a:lnTo>
                  <a:pt x="0" y="6681"/>
                </a:lnTo>
                <a:lnTo>
                  <a:pt x="63" y="7047"/>
                </a:lnTo>
                <a:lnTo>
                  <a:pt x="188" y="7368"/>
                </a:lnTo>
                <a:lnTo>
                  <a:pt x="376" y="7742"/>
                </a:lnTo>
                <a:lnTo>
                  <a:pt x="690" y="8054"/>
                </a:lnTo>
                <a:lnTo>
                  <a:pt x="376" y="8458"/>
                </a:lnTo>
                <a:lnTo>
                  <a:pt x="125" y="8832"/>
                </a:lnTo>
                <a:lnTo>
                  <a:pt x="0" y="9152"/>
                </a:lnTo>
                <a:lnTo>
                  <a:pt x="0" y="12264"/>
                </a:lnTo>
                <a:lnTo>
                  <a:pt x="63" y="12638"/>
                </a:lnTo>
                <a:lnTo>
                  <a:pt x="125" y="12951"/>
                </a:lnTo>
                <a:lnTo>
                  <a:pt x="314" y="13271"/>
                </a:lnTo>
                <a:lnTo>
                  <a:pt x="627" y="13591"/>
                </a:lnTo>
                <a:lnTo>
                  <a:pt x="314" y="13958"/>
                </a:lnTo>
                <a:lnTo>
                  <a:pt x="125" y="14324"/>
                </a:lnTo>
                <a:lnTo>
                  <a:pt x="0" y="14636"/>
                </a:lnTo>
                <a:lnTo>
                  <a:pt x="0" y="17764"/>
                </a:lnTo>
                <a:lnTo>
                  <a:pt x="63" y="18168"/>
                </a:lnTo>
                <a:lnTo>
                  <a:pt x="188" y="18542"/>
                </a:lnTo>
                <a:lnTo>
                  <a:pt x="439" y="18900"/>
                </a:lnTo>
                <a:lnTo>
                  <a:pt x="815" y="19258"/>
                </a:lnTo>
                <a:lnTo>
                  <a:pt x="1254" y="19632"/>
                </a:lnTo>
                <a:lnTo>
                  <a:pt x="1830" y="19953"/>
                </a:lnTo>
                <a:lnTo>
                  <a:pt x="2384" y="20227"/>
                </a:lnTo>
                <a:lnTo>
                  <a:pt x="3074" y="20502"/>
                </a:lnTo>
                <a:lnTo>
                  <a:pt x="3827" y="20730"/>
                </a:lnTo>
                <a:lnTo>
                  <a:pt x="4642" y="20959"/>
                </a:lnTo>
                <a:lnTo>
                  <a:pt x="5583" y="21142"/>
                </a:lnTo>
                <a:lnTo>
                  <a:pt x="6524" y="21325"/>
                </a:lnTo>
                <a:lnTo>
                  <a:pt x="7538" y="21417"/>
                </a:lnTo>
                <a:lnTo>
                  <a:pt x="8542" y="21509"/>
                </a:lnTo>
                <a:lnTo>
                  <a:pt x="9671" y="21600"/>
                </a:lnTo>
                <a:lnTo>
                  <a:pt x="11929" y="21600"/>
                </a:lnTo>
                <a:lnTo>
                  <a:pt x="13058" y="21509"/>
                </a:lnTo>
                <a:lnTo>
                  <a:pt x="14062" y="21417"/>
                </a:lnTo>
                <a:lnTo>
                  <a:pt x="15066" y="21325"/>
                </a:lnTo>
                <a:lnTo>
                  <a:pt x="16017" y="21142"/>
                </a:lnTo>
                <a:lnTo>
                  <a:pt x="16948" y="20959"/>
                </a:lnTo>
                <a:lnTo>
                  <a:pt x="17773" y="20730"/>
                </a:lnTo>
                <a:lnTo>
                  <a:pt x="18526" y="20502"/>
                </a:lnTo>
                <a:lnTo>
                  <a:pt x="19206" y="20227"/>
                </a:lnTo>
                <a:lnTo>
                  <a:pt x="19770" y="19953"/>
                </a:lnTo>
                <a:lnTo>
                  <a:pt x="20335" y="19632"/>
                </a:lnTo>
                <a:lnTo>
                  <a:pt x="20785" y="19258"/>
                </a:lnTo>
                <a:lnTo>
                  <a:pt x="21161" y="18900"/>
                </a:lnTo>
                <a:lnTo>
                  <a:pt x="21401" y="18542"/>
                </a:lnTo>
                <a:lnTo>
                  <a:pt x="21537" y="18168"/>
                </a:lnTo>
                <a:lnTo>
                  <a:pt x="21600" y="17764"/>
                </a:lnTo>
                <a:lnTo>
                  <a:pt x="21600" y="14636"/>
                </a:lnTo>
                <a:lnTo>
                  <a:pt x="21464" y="14324"/>
                </a:lnTo>
                <a:lnTo>
                  <a:pt x="21286" y="13958"/>
                </a:lnTo>
                <a:lnTo>
                  <a:pt x="20973" y="13591"/>
                </a:lnTo>
                <a:lnTo>
                  <a:pt x="21286" y="13271"/>
                </a:lnTo>
                <a:lnTo>
                  <a:pt x="21464" y="12951"/>
                </a:lnTo>
                <a:lnTo>
                  <a:pt x="21537" y="12638"/>
                </a:lnTo>
                <a:lnTo>
                  <a:pt x="21600" y="12264"/>
                </a:lnTo>
                <a:lnTo>
                  <a:pt x="21600" y="9152"/>
                </a:lnTo>
                <a:lnTo>
                  <a:pt x="21464" y="8832"/>
                </a:lnTo>
                <a:lnTo>
                  <a:pt x="21224" y="8458"/>
                </a:lnTo>
                <a:lnTo>
                  <a:pt x="20910" y="8054"/>
                </a:lnTo>
                <a:lnTo>
                  <a:pt x="21224" y="7742"/>
                </a:lnTo>
                <a:lnTo>
                  <a:pt x="21401" y="7368"/>
                </a:lnTo>
                <a:lnTo>
                  <a:pt x="21537" y="7047"/>
                </a:lnTo>
                <a:lnTo>
                  <a:pt x="21600" y="6681"/>
                </a:lnTo>
                <a:lnTo>
                  <a:pt x="21600" y="3836"/>
                </a:lnTo>
                <a:close/>
                <a:moveTo>
                  <a:pt x="10800" y="1464"/>
                </a:moveTo>
                <a:lnTo>
                  <a:pt x="11804" y="1464"/>
                </a:lnTo>
                <a:lnTo>
                  <a:pt x="12745" y="1518"/>
                </a:lnTo>
                <a:lnTo>
                  <a:pt x="13623" y="1602"/>
                </a:lnTo>
                <a:lnTo>
                  <a:pt x="14449" y="1693"/>
                </a:lnTo>
                <a:lnTo>
                  <a:pt x="15264" y="1792"/>
                </a:lnTo>
                <a:lnTo>
                  <a:pt x="15954" y="1968"/>
                </a:lnTo>
                <a:lnTo>
                  <a:pt x="16634" y="2113"/>
                </a:lnTo>
                <a:lnTo>
                  <a:pt x="17272" y="2288"/>
                </a:lnTo>
                <a:lnTo>
                  <a:pt x="17773" y="2471"/>
                </a:lnTo>
                <a:lnTo>
                  <a:pt x="18265" y="2654"/>
                </a:lnTo>
                <a:lnTo>
                  <a:pt x="18641" y="2837"/>
                </a:lnTo>
                <a:lnTo>
                  <a:pt x="18955" y="3058"/>
                </a:lnTo>
                <a:lnTo>
                  <a:pt x="19279" y="3249"/>
                </a:lnTo>
                <a:lnTo>
                  <a:pt x="19457" y="3478"/>
                </a:lnTo>
                <a:lnTo>
                  <a:pt x="19519" y="3661"/>
                </a:lnTo>
                <a:lnTo>
                  <a:pt x="19582" y="3836"/>
                </a:lnTo>
                <a:lnTo>
                  <a:pt x="19519" y="4027"/>
                </a:lnTo>
                <a:lnTo>
                  <a:pt x="19457" y="4256"/>
                </a:lnTo>
                <a:lnTo>
                  <a:pt x="19279" y="4439"/>
                </a:lnTo>
                <a:lnTo>
                  <a:pt x="18955" y="4668"/>
                </a:lnTo>
                <a:lnTo>
                  <a:pt x="18641" y="4851"/>
                </a:lnTo>
                <a:lnTo>
                  <a:pt x="18265" y="5034"/>
                </a:lnTo>
                <a:lnTo>
                  <a:pt x="17773" y="5263"/>
                </a:lnTo>
                <a:lnTo>
                  <a:pt x="17272" y="5446"/>
                </a:lnTo>
                <a:lnTo>
                  <a:pt x="16634" y="5583"/>
                </a:lnTo>
                <a:lnTo>
                  <a:pt x="15954" y="5766"/>
                </a:lnTo>
                <a:lnTo>
                  <a:pt x="15264" y="5903"/>
                </a:lnTo>
                <a:lnTo>
                  <a:pt x="14449" y="6041"/>
                </a:lnTo>
                <a:lnTo>
                  <a:pt x="13623" y="6132"/>
                </a:lnTo>
                <a:lnTo>
                  <a:pt x="12745" y="6178"/>
                </a:lnTo>
                <a:lnTo>
                  <a:pt x="11804" y="6224"/>
                </a:lnTo>
                <a:lnTo>
                  <a:pt x="10800" y="6269"/>
                </a:lnTo>
                <a:lnTo>
                  <a:pt x="9796" y="6224"/>
                </a:lnTo>
                <a:lnTo>
                  <a:pt x="8855" y="6178"/>
                </a:lnTo>
                <a:lnTo>
                  <a:pt x="7967" y="6132"/>
                </a:lnTo>
                <a:lnTo>
                  <a:pt x="7151" y="6041"/>
                </a:lnTo>
                <a:lnTo>
                  <a:pt x="6336" y="5903"/>
                </a:lnTo>
                <a:lnTo>
                  <a:pt x="5646" y="5766"/>
                </a:lnTo>
                <a:lnTo>
                  <a:pt x="4956" y="5583"/>
                </a:lnTo>
                <a:lnTo>
                  <a:pt x="4328" y="5446"/>
                </a:lnTo>
                <a:lnTo>
                  <a:pt x="3827" y="5263"/>
                </a:lnTo>
                <a:lnTo>
                  <a:pt x="3335" y="5034"/>
                </a:lnTo>
                <a:lnTo>
                  <a:pt x="2959" y="4851"/>
                </a:lnTo>
                <a:lnTo>
                  <a:pt x="2645" y="4668"/>
                </a:lnTo>
                <a:lnTo>
                  <a:pt x="2321" y="4439"/>
                </a:lnTo>
                <a:lnTo>
                  <a:pt x="2143" y="4256"/>
                </a:lnTo>
                <a:lnTo>
                  <a:pt x="2070" y="4027"/>
                </a:lnTo>
                <a:lnTo>
                  <a:pt x="2007" y="3836"/>
                </a:lnTo>
                <a:lnTo>
                  <a:pt x="2070" y="3661"/>
                </a:lnTo>
                <a:lnTo>
                  <a:pt x="2143" y="3478"/>
                </a:lnTo>
                <a:lnTo>
                  <a:pt x="2321" y="3249"/>
                </a:lnTo>
                <a:lnTo>
                  <a:pt x="2645" y="3058"/>
                </a:lnTo>
                <a:lnTo>
                  <a:pt x="2959" y="2837"/>
                </a:lnTo>
                <a:lnTo>
                  <a:pt x="3335" y="2654"/>
                </a:lnTo>
                <a:lnTo>
                  <a:pt x="3827" y="2471"/>
                </a:lnTo>
                <a:lnTo>
                  <a:pt x="4328" y="2288"/>
                </a:lnTo>
                <a:lnTo>
                  <a:pt x="4956" y="2113"/>
                </a:lnTo>
                <a:lnTo>
                  <a:pt x="5646" y="1968"/>
                </a:lnTo>
                <a:lnTo>
                  <a:pt x="6336" y="1792"/>
                </a:lnTo>
                <a:lnTo>
                  <a:pt x="7151" y="1693"/>
                </a:lnTo>
                <a:lnTo>
                  <a:pt x="7967" y="1602"/>
                </a:lnTo>
                <a:lnTo>
                  <a:pt x="8855" y="1518"/>
                </a:lnTo>
                <a:lnTo>
                  <a:pt x="9796" y="1464"/>
                </a:lnTo>
                <a:lnTo>
                  <a:pt x="10800" y="1464"/>
                </a:lnTo>
                <a:close/>
                <a:moveTo>
                  <a:pt x="10800" y="20136"/>
                </a:moveTo>
                <a:lnTo>
                  <a:pt x="9796" y="20136"/>
                </a:lnTo>
                <a:lnTo>
                  <a:pt x="8855" y="20082"/>
                </a:lnTo>
                <a:lnTo>
                  <a:pt x="7967" y="19998"/>
                </a:lnTo>
                <a:lnTo>
                  <a:pt x="7151" y="19907"/>
                </a:lnTo>
                <a:lnTo>
                  <a:pt x="6336" y="19762"/>
                </a:lnTo>
                <a:lnTo>
                  <a:pt x="5646" y="19632"/>
                </a:lnTo>
                <a:lnTo>
                  <a:pt x="4956" y="19487"/>
                </a:lnTo>
                <a:lnTo>
                  <a:pt x="4328" y="19312"/>
                </a:lnTo>
                <a:lnTo>
                  <a:pt x="3827" y="19129"/>
                </a:lnTo>
                <a:lnTo>
                  <a:pt x="3335" y="18946"/>
                </a:lnTo>
                <a:lnTo>
                  <a:pt x="2959" y="18763"/>
                </a:lnTo>
                <a:lnTo>
                  <a:pt x="2645" y="18542"/>
                </a:lnTo>
                <a:lnTo>
                  <a:pt x="2321" y="18351"/>
                </a:lnTo>
                <a:lnTo>
                  <a:pt x="2143" y="18122"/>
                </a:lnTo>
                <a:lnTo>
                  <a:pt x="2070" y="17939"/>
                </a:lnTo>
                <a:lnTo>
                  <a:pt x="2007" y="17764"/>
                </a:lnTo>
                <a:lnTo>
                  <a:pt x="2007" y="17207"/>
                </a:lnTo>
                <a:lnTo>
                  <a:pt x="2760" y="17573"/>
                </a:lnTo>
                <a:lnTo>
                  <a:pt x="3649" y="17893"/>
                </a:lnTo>
                <a:lnTo>
                  <a:pt x="4642" y="18168"/>
                </a:lnTo>
                <a:lnTo>
                  <a:pt x="5708" y="18351"/>
                </a:lnTo>
                <a:lnTo>
                  <a:pt x="6900" y="18542"/>
                </a:lnTo>
                <a:lnTo>
                  <a:pt x="8103" y="18671"/>
                </a:lnTo>
                <a:lnTo>
                  <a:pt x="9420" y="18763"/>
                </a:lnTo>
                <a:lnTo>
                  <a:pt x="10800" y="18808"/>
                </a:lnTo>
                <a:lnTo>
                  <a:pt x="12180" y="18763"/>
                </a:lnTo>
                <a:lnTo>
                  <a:pt x="13497" y="18671"/>
                </a:lnTo>
                <a:lnTo>
                  <a:pt x="14689" y="18542"/>
                </a:lnTo>
                <a:lnTo>
                  <a:pt x="15881" y="18351"/>
                </a:lnTo>
                <a:lnTo>
                  <a:pt x="16948" y="18168"/>
                </a:lnTo>
                <a:lnTo>
                  <a:pt x="17951" y="17893"/>
                </a:lnTo>
                <a:lnTo>
                  <a:pt x="18830" y="17573"/>
                </a:lnTo>
                <a:lnTo>
                  <a:pt x="19582" y="17207"/>
                </a:lnTo>
                <a:lnTo>
                  <a:pt x="19582" y="17764"/>
                </a:lnTo>
                <a:lnTo>
                  <a:pt x="19519" y="17939"/>
                </a:lnTo>
                <a:lnTo>
                  <a:pt x="19457" y="18122"/>
                </a:lnTo>
                <a:lnTo>
                  <a:pt x="19279" y="18351"/>
                </a:lnTo>
                <a:lnTo>
                  <a:pt x="18955" y="18542"/>
                </a:lnTo>
                <a:lnTo>
                  <a:pt x="18641" y="18763"/>
                </a:lnTo>
                <a:lnTo>
                  <a:pt x="18265" y="18946"/>
                </a:lnTo>
                <a:lnTo>
                  <a:pt x="17773" y="19129"/>
                </a:lnTo>
                <a:lnTo>
                  <a:pt x="17272" y="19312"/>
                </a:lnTo>
                <a:lnTo>
                  <a:pt x="16634" y="19487"/>
                </a:lnTo>
                <a:lnTo>
                  <a:pt x="15954" y="19632"/>
                </a:lnTo>
                <a:lnTo>
                  <a:pt x="15264" y="19762"/>
                </a:lnTo>
                <a:lnTo>
                  <a:pt x="14449" y="19907"/>
                </a:lnTo>
                <a:lnTo>
                  <a:pt x="13623" y="19998"/>
                </a:lnTo>
                <a:lnTo>
                  <a:pt x="12745" y="20082"/>
                </a:lnTo>
                <a:lnTo>
                  <a:pt x="11804" y="20136"/>
                </a:lnTo>
                <a:lnTo>
                  <a:pt x="10800" y="20136"/>
                </a:lnTo>
                <a:close/>
                <a:moveTo>
                  <a:pt x="10800" y="17344"/>
                </a:moveTo>
                <a:lnTo>
                  <a:pt x="9796" y="17298"/>
                </a:lnTo>
                <a:lnTo>
                  <a:pt x="8855" y="17253"/>
                </a:lnTo>
                <a:lnTo>
                  <a:pt x="7967" y="17207"/>
                </a:lnTo>
                <a:lnTo>
                  <a:pt x="7151" y="17115"/>
                </a:lnTo>
                <a:lnTo>
                  <a:pt x="6336" y="16978"/>
                </a:lnTo>
                <a:lnTo>
                  <a:pt x="5646" y="16841"/>
                </a:lnTo>
                <a:lnTo>
                  <a:pt x="4956" y="16658"/>
                </a:lnTo>
                <a:lnTo>
                  <a:pt x="4328" y="16520"/>
                </a:lnTo>
                <a:lnTo>
                  <a:pt x="3827" y="16337"/>
                </a:lnTo>
                <a:lnTo>
                  <a:pt x="3335" y="16108"/>
                </a:lnTo>
                <a:lnTo>
                  <a:pt x="2959" y="15925"/>
                </a:lnTo>
                <a:lnTo>
                  <a:pt x="2645" y="15742"/>
                </a:lnTo>
                <a:lnTo>
                  <a:pt x="2321" y="15514"/>
                </a:lnTo>
                <a:lnTo>
                  <a:pt x="2143" y="15331"/>
                </a:lnTo>
                <a:lnTo>
                  <a:pt x="2070" y="15102"/>
                </a:lnTo>
                <a:lnTo>
                  <a:pt x="2007" y="14919"/>
                </a:lnTo>
                <a:lnTo>
                  <a:pt x="2007" y="14781"/>
                </a:lnTo>
                <a:lnTo>
                  <a:pt x="2070" y="14636"/>
                </a:lnTo>
                <a:lnTo>
                  <a:pt x="2896" y="14957"/>
                </a:lnTo>
                <a:lnTo>
                  <a:pt x="3764" y="15239"/>
                </a:lnTo>
                <a:lnTo>
                  <a:pt x="4767" y="15514"/>
                </a:lnTo>
                <a:lnTo>
                  <a:pt x="5771" y="15742"/>
                </a:lnTo>
                <a:lnTo>
                  <a:pt x="6973" y="15925"/>
                </a:lnTo>
                <a:lnTo>
                  <a:pt x="8165" y="16063"/>
                </a:lnTo>
                <a:lnTo>
                  <a:pt x="9483" y="16108"/>
                </a:lnTo>
                <a:lnTo>
                  <a:pt x="10800" y="16154"/>
                </a:lnTo>
                <a:lnTo>
                  <a:pt x="12107" y="16108"/>
                </a:lnTo>
                <a:lnTo>
                  <a:pt x="13435" y="16063"/>
                </a:lnTo>
                <a:lnTo>
                  <a:pt x="14627" y="15925"/>
                </a:lnTo>
                <a:lnTo>
                  <a:pt x="15818" y="15742"/>
                </a:lnTo>
                <a:lnTo>
                  <a:pt x="16833" y="15514"/>
                </a:lnTo>
                <a:lnTo>
                  <a:pt x="17836" y="15239"/>
                </a:lnTo>
                <a:lnTo>
                  <a:pt x="18704" y="14957"/>
                </a:lnTo>
                <a:lnTo>
                  <a:pt x="19457" y="14636"/>
                </a:lnTo>
                <a:lnTo>
                  <a:pt x="19582" y="14781"/>
                </a:lnTo>
                <a:lnTo>
                  <a:pt x="19582" y="14919"/>
                </a:lnTo>
                <a:lnTo>
                  <a:pt x="19519" y="15102"/>
                </a:lnTo>
                <a:lnTo>
                  <a:pt x="19457" y="15331"/>
                </a:lnTo>
                <a:lnTo>
                  <a:pt x="19279" y="15514"/>
                </a:lnTo>
                <a:lnTo>
                  <a:pt x="18955" y="15742"/>
                </a:lnTo>
                <a:lnTo>
                  <a:pt x="18641" y="15925"/>
                </a:lnTo>
                <a:lnTo>
                  <a:pt x="18265" y="16108"/>
                </a:lnTo>
                <a:lnTo>
                  <a:pt x="17773" y="16337"/>
                </a:lnTo>
                <a:lnTo>
                  <a:pt x="17272" y="16520"/>
                </a:lnTo>
                <a:lnTo>
                  <a:pt x="16634" y="16658"/>
                </a:lnTo>
                <a:lnTo>
                  <a:pt x="15954" y="16841"/>
                </a:lnTo>
                <a:lnTo>
                  <a:pt x="15264" y="16978"/>
                </a:lnTo>
                <a:lnTo>
                  <a:pt x="14449" y="17115"/>
                </a:lnTo>
                <a:lnTo>
                  <a:pt x="13623" y="17207"/>
                </a:lnTo>
                <a:lnTo>
                  <a:pt x="12745" y="17253"/>
                </a:lnTo>
                <a:lnTo>
                  <a:pt x="11804" y="17298"/>
                </a:lnTo>
                <a:lnTo>
                  <a:pt x="10800" y="17344"/>
                </a:lnTo>
                <a:close/>
                <a:moveTo>
                  <a:pt x="19519" y="12592"/>
                </a:moveTo>
                <a:lnTo>
                  <a:pt x="19457" y="12539"/>
                </a:lnTo>
                <a:lnTo>
                  <a:pt x="18955" y="13088"/>
                </a:lnTo>
                <a:lnTo>
                  <a:pt x="18390" y="13409"/>
                </a:lnTo>
                <a:lnTo>
                  <a:pt x="17700" y="13683"/>
                </a:lnTo>
                <a:lnTo>
                  <a:pt x="16895" y="13958"/>
                </a:lnTo>
                <a:lnTo>
                  <a:pt x="15954" y="14186"/>
                </a:lnTo>
                <a:lnTo>
                  <a:pt x="14825" y="14408"/>
                </a:lnTo>
                <a:lnTo>
                  <a:pt x="13623" y="14552"/>
                </a:lnTo>
                <a:lnTo>
                  <a:pt x="12243" y="14636"/>
                </a:lnTo>
                <a:lnTo>
                  <a:pt x="10800" y="14682"/>
                </a:lnTo>
                <a:lnTo>
                  <a:pt x="9796" y="14682"/>
                </a:lnTo>
                <a:lnTo>
                  <a:pt x="8855" y="14636"/>
                </a:lnTo>
                <a:lnTo>
                  <a:pt x="7967" y="14552"/>
                </a:lnTo>
                <a:lnTo>
                  <a:pt x="7151" y="14461"/>
                </a:lnTo>
                <a:lnTo>
                  <a:pt x="6336" y="14324"/>
                </a:lnTo>
                <a:lnTo>
                  <a:pt x="5646" y="14186"/>
                </a:lnTo>
                <a:lnTo>
                  <a:pt x="4956" y="14049"/>
                </a:lnTo>
                <a:lnTo>
                  <a:pt x="4328" y="13858"/>
                </a:lnTo>
                <a:lnTo>
                  <a:pt x="3827" y="13683"/>
                </a:lnTo>
                <a:lnTo>
                  <a:pt x="3335" y="13500"/>
                </a:lnTo>
                <a:lnTo>
                  <a:pt x="2959" y="13271"/>
                </a:lnTo>
                <a:lnTo>
                  <a:pt x="2645" y="13088"/>
                </a:lnTo>
                <a:lnTo>
                  <a:pt x="2321" y="12867"/>
                </a:lnTo>
                <a:lnTo>
                  <a:pt x="2143" y="12676"/>
                </a:lnTo>
                <a:lnTo>
                  <a:pt x="2070" y="12493"/>
                </a:lnTo>
                <a:lnTo>
                  <a:pt x="2007" y="12264"/>
                </a:lnTo>
                <a:lnTo>
                  <a:pt x="2007" y="11761"/>
                </a:lnTo>
                <a:lnTo>
                  <a:pt x="2760" y="12127"/>
                </a:lnTo>
                <a:lnTo>
                  <a:pt x="3649" y="12402"/>
                </a:lnTo>
                <a:lnTo>
                  <a:pt x="4642" y="12676"/>
                </a:lnTo>
                <a:lnTo>
                  <a:pt x="5708" y="12913"/>
                </a:lnTo>
                <a:lnTo>
                  <a:pt x="6900" y="13088"/>
                </a:lnTo>
                <a:lnTo>
                  <a:pt x="8103" y="13225"/>
                </a:lnTo>
                <a:lnTo>
                  <a:pt x="9420" y="13317"/>
                </a:lnTo>
                <a:lnTo>
                  <a:pt x="12180" y="13317"/>
                </a:lnTo>
                <a:lnTo>
                  <a:pt x="13497" y="13225"/>
                </a:lnTo>
                <a:lnTo>
                  <a:pt x="14689" y="13088"/>
                </a:lnTo>
                <a:lnTo>
                  <a:pt x="15881" y="12913"/>
                </a:lnTo>
                <a:lnTo>
                  <a:pt x="16948" y="12676"/>
                </a:lnTo>
                <a:lnTo>
                  <a:pt x="17951" y="12402"/>
                </a:lnTo>
                <a:lnTo>
                  <a:pt x="18830" y="12127"/>
                </a:lnTo>
                <a:lnTo>
                  <a:pt x="19582" y="11761"/>
                </a:lnTo>
                <a:lnTo>
                  <a:pt x="19582" y="12448"/>
                </a:lnTo>
                <a:lnTo>
                  <a:pt x="19519" y="12592"/>
                </a:lnTo>
                <a:close/>
                <a:moveTo>
                  <a:pt x="10800" y="11853"/>
                </a:moveTo>
                <a:lnTo>
                  <a:pt x="9796" y="11853"/>
                </a:lnTo>
                <a:lnTo>
                  <a:pt x="8855" y="11807"/>
                </a:lnTo>
                <a:lnTo>
                  <a:pt x="7967" y="11761"/>
                </a:lnTo>
                <a:lnTo>
                  <a:pt x="7151" y="11624"/>
                </a:lnTo>
                <a:lnTo>
                  <a:pt x="6336" y="11532"/>
                </a:lnTo>
                <a:lnTo>
                  <a:pt x="5646" y="11395"/>
                </a:lnTo>
                <a:lnTo>
                  <a:pt x="4956" y="11212"/>
                </a:lnTo>
                <a:lnTo>
                  <a:pt x="4328" y="11029"/>
                </a:lnTo>
                <a:lnTo>
                  <a:pt x="3827" y="10846"/>
                </a:lnTo>
                <a:lnTo>
                  <a:pt x="3335" y="10663"/>
                </a:lnTo>
                <a:lnTo>
                  <a:pt x="2959" y="10480"/>
                </a:lnTo>
                <a:lnTo>
                  <a:pt x="2645" y="10251"/>
                </a:lnTo>
                <a:lnTo>
                  <a:pt x="2321" y="10068"/>
                </a:lnTo>
                <a:lnTo>
                  <a:pt x="2143" y="9885"/>
                </a:lnTo>
                <a:lnTo>
                  <a:pt x="2070" y="9656"/>
                </a:lnTo>
                <a:lnTo>
                  <a:pt x="2007" y="9473"/>
                </a:lnTo>
                <a:lnTo>
                  <a:pt x="2070" y="9236"/>
                </a:lnTo>
                <a:lnTo>
                  <a:pt x="2206" y="9061"/>
                </a:lnTo>
                <a:lnTo>
                  <a:pt x="2959" y="9381"/>
                </a:lnTo>
                <a:lnTo>
                  <a:pt x="3827" y="9656"/>
                </a:lnTo>
                <a:lnTo>
                  <a:pt x="4830" y="9931"/>
                </a:lnTo>
                <a:lnTo>
                  <a:pt x="5907" y="10114"/>
                </a:lnTo>
                <a:lnTo>
                  <a:pt x="7036" y="10297"/>
                </a:lnTo>
                <a:lnTo>
                  <a:pt x="8228" y="10434"/>
                </a:lnTo>
                <a:lnTo>
                  <a:pt x="9483" y="10480"/>
                </a:lnTo>
                <a:lnTo>
                  <a:pt x="10800" y="10525"/>
                </a:lnTo>
                <a:lnTo>
                  <a:pt x="12107" y="10480"/>
                </a:lnTo>
                <a:lnTo>
                  <a:pt x="13372" y="10434"/>
                </a:lnTo>
                <a:lnTo>
                  <a:pt x="14564" y="10297"/>
                </a:lnTo>
                <a:lnTo>
                  <a:pt x="15693" y="10114"/>
                </a:lnTo>
                <a:lnTo>
                  <a:pt x="16770" y="9931"/>
                </a:lnTo>
                <a:lnTo>
                  <a:pt x="17773" y="9656"/>
                </a:lnTo>
                <a:lnTo>
                  <a:pt x="18641" y="9381"/>
                </a:lnTo>
                <a:lnTo>
                  <a:pt x="19394" y="9061"/>
                </a:lnTo>
                <a:lnTo>
                  <a:pt x="19519" y="9236"/>
                </a:lnTo>
                <a:lnTo>
                  <a:pt x="19582" y="9473"/>
                </a:lnTo>
                <a:lnTo>
                  <a:pt x="19519" y="9656"/>
                </a:lnTo>
                <a:lnTo>
                  <a:pt x="19457" y="9885"/>
                </a:lnTo>
                <a:lnTo>
                  <a:pt x="19279" y="10068"/>
                </a:lnTo>
                <a:lnTo>
                  <a:pt x="18955" y="10251"/>
                </a:lnTo>
                <a:lnTo>
                  <a:pt x="18641" y="10480"/>
                </a:lnTo>
                <a:lnTo>
                  <a:pt x="18265" y="10663"/>
                </a:lnTo>
                <a:lnTo>
                  <a:pt x="17773" y="10846"/>
                </a:lnTo>
                <a:lnTo>
                  <a:pt x="17272" y="11029"/>
                </a:lnTo>
                <a:lnTo>
                  <a:pt x="16634" y="11212"/>
                </a:lnTo>
                <a:lnTo>
                  <a:pt x="15954" y="11395"/>
                </a:lnTo>
                <a:lnTo>
                  <a:pt x="15264" y="11532"/>
                </a:lnTo>
                <a:lnTo>
                  <a:pt x="14449" y="11624"/>
                </a:lnTo>
                <a:lnTo>
                  <a:pt x="13623" y="11761"/>
                </a:lnTo>
                <a:lnTo>
                  <a:pt x="12745" y="11807"/>
                </a:lnTo>
                <a:lnTo>
                  <a:pt x="11804" y="11853"/>
                </a:lnTo>
                <a:lnTo>
                  <a:pt x="10800" y="11853"/>
                </a:lnTo>
                <a:close/>
                <a:moveTo>
                  <a:pt x="10800" y="9061"/>
                </a:moveTo>
                <a:lnTo>
                  <a:pt x="9796" y="9061"/>
                </a:lnTo>
                <a:lnTo>
                  <a:pt x="8855" y="9008"/>
                </a:lnTo>
                <a:lnTo>
                  <a:pt x="7967" y="8924"/>
                </a:lnTo>
                <a:lnTo>
                  <a:pt x="7151" y="8832"/>
                </a:lnTo>
                <a:lnTo>
                  <a:pt x="6336" y="8687"/>
                </a:lnTo>
                <a:lnTo>
                  <a:pt x="5646" y="8558"/>
                </a:lnTo>
                <a:lnTo>
                  <a:pt x="4956" y="8420"/>
                </a:lnTo>
                <a:lnTo>
                  <a:pt x="4328" y="8237"/>
                </a:lnTo>
                <a:lnTo>
                  <a:pt x="3827" y="8054"/>
                </a:lnTo>
                <a:lnTo>
                  <a:pt x="3335" y="7871"/>
                </a:lnTo>
                <a:lnTo>
                  <a:pt x="2959" y="7642"/>
                </a:lnTo>
                <a:lnTo>
                  <a:pt x="2645" y="7467"/>
                </a:lnTo>
                <a:lnTo>
                  <a:pt x="2321" y="7276"/>
                </a:lnTo>
                <a:lnTo>
                  <a:pt x="2143" y="7047"/>
                </a:lnTo>
                <a:lnTo>
                  <a:pt x="2070" y="6864"/>
                </a:lnTo>
                <a:lnTo>
                  <a:pt x="2007" y="6681"/>
                </a:lnTo>
                <a:lnTo>
                  <a:pt x="2007" y="6132"/>
                </a:lnTo>
                <a:lnTo>
                  <a:pt x="2760" y="6498"/>
                </a:lnTo>
                <a:lnTo>
                  <a:pt x="3649" y="6819"/>
                </a:lnTo>
                <a:lnTo>
                  <a:pt x="4642" y="7047"/>
                </a:lnTo>
                <a:lnTo>
                  <a:pt x="5708" y="7276"/>
                </a:lnTo>
                <a:lnTo>
                  <a:pt x="6900" y="7467"/>
                </a:lnTo>
                <a:lnTo>
                  <a:pt x="8103" y="7597"/>
                </a:lnTo>
                <a:lnTo>
                  <a:pt x="9420" y="7688"/>
                </a:lnTo>
                <a:lnTo>
                  <a:pt x="10800" y="7742"/>
                </a:lnTo>
                <a:lnTo>
                  <a:pt x="12180" y="7688"/>
                </a:lnTo>
                <a:lnTo>
                  <a:pt x="13497" y="7597"/>
                </a:lnTo>
                <a:lnTo>
                  <a:pt x="14689" y="7467"/>
                </a:lnTo>
                <a:lnTo>
                  <a:pt x="15881" y="7276"/>
                </a:lnTo>
                <a:lnTo>
                  <a:pt x="16948" y="7047"/>
                </a:lnTo>
                <a:lnTo>
                  <a:pt x="17951" y="6819"/>
                </a:lnTo>
                <a:lnTo>
                  <a:pt x="18830" y="6498"/>
                </a:lnTo>
                <a:lnTo>
                  <a:pt x="19582" y="6132"/>
                </a:lnTo>
                <a:lnTo>
                  <a:pt x="19582" y="6681"/>
                </a:lnTo>
                <a:lnTo>
                  <a:pt x="19519" y="6864"/>
                </a:lnTo>
                <a:lnTo>
                  <a:pt x="19457" y="7047"/>
                </a:lnTo>
                <a:lnTo>
                  <a:pt x="19279" y="7276"/>
                </a:lnTo>
                <a:lnTo>
                  <a:pt x="18955" y="7467"/>
                </a:lnTo>
                <a:lnTo>
                  <a:pt x="18641" y="7642"/>
                </a:lnTo>
                <a:lnTo>
                  <a:pt x="18265" y="7871"/>
                </a:lnTo>
                <a:lnTo>
                  <a:pt x="17773" y="8054"/>
                </a:lnTo>
                <a:lnTo>
                  <a:pt x="17272" y="8237"/>
                </a:lnTo>
                <a:lnTo>
                  <a:pt x="16634" y="8420"/>
                </a:lnTo>
                <a:lnTo>
                  <a:pt x="15954" y="8558"/>
                </a:lnTo>
                <a:lnTo>
                  <a:pt x="15264" y="8687"/>
                </a:lnTo>
                <a:lnTo>
                  <a:pt x="14449" y="8832"/>
                </a:lnTo>
                <a:lnTo>
                  <a:pt x="13623" y="8924"/>
                </a:lnTo>
                <a:lnTo>
                  <a:pt x="12745" y="9008"/>
                </a:lnTo>
                <a:lnTo>
                  <a:pt x="11804" y="9061"/>
                </a:lnTo>
                <a:lnTo>
                  <a:pt x="10800" y="9061"/>
                </a:lnTo>
                <a:close/>
              </a:path>
            </a:pathLst>
          </a:custGeom>
          <a:solidFill>
            <a:srgbClr val="004D6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93000"/>
              </a:lnSpc>
              <a:defRPr sz="2400"/>
            </a:pPr>
          </a:p>
        </p:txBody>
      </p:sp>
      <p:sp>
        <p:nvSpPr>
          <p:cNvPr id="1251" name="Shape 1251"/>
          <p:cNvSpPr/>
          <p:nvPr/>
        </p:nvSpPr>
        <p:spPr>
          <a:xfrm>
            <a:off x="5730743" y="2582084"/>
            <a:ext cx="598207" cy="818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3836"/>
                </a:moveTo>
                <a:lnTo>
                  <a:pt x="21537" y="3432"/>
                </a:lnTo>
                <a:lnTo>
                  <a:pt x="21401" y="3058"/>
                </a:lnTo>
                <a:lnTo>
                  <a:pt x="21161" y="2700"/>
                </a:lnTo>
                <a:lnTo>
                  <a:pt x="20785" y="2341"/>
                </a:lnTo>
                <a:lnTo>
                  <a:pt x="20335" y="1968"/>
                </a:lnTo>
                <a:lnTo>
                  <a:pt x="19770" y="1647"/>
                </a:lnTo>
                <a:lnTo>
                  <a:pt x="19206" y="1373"/>
                </a:lnTo>
                <a:lnTo>
                  <a:pt x="18526" y="1098"/>
                </a:lnTo>
                <a:lnTo>
                  <a:pt x="17773" y="869"/>
                </a:lnTo>
                <a:lnTo>
                  <a:pt x="16948" y="641"/>
                </a:lnTo>
                <a:lnTo>
                  <a:pt x="16017" y="458"/>
                </a:lnTo>
                <a:lnTo>
                  <a:pt x="15066" y="274"/>
                </a:lnTo>
                <a:lnTo>
                  <a:pt x="14062" y="137"/>
                </a:lnTo>
                <a:lnTo>
                  <a:pt x="13058" y="46"/>
                </a:lnTo>
                <a:lnTo>
                  <a:pt x="11929" y="0"/>
                </a:lnTo>
                <a:lnTo>
                  <a:pt x="9671" y="0"/>
                </a:lnTo>
                <a:lnTo>
                  <a:pt x="8542" y="46"/>
                </a:lnTo>
                <a:lnTo>
                  <a:pt x="7538" y="137"/>
                </a:lnTo>
                <a:lnTo>
                  <a:pt x="6524" y="274"/>
                </a:lnTo>
                <a:lnTo>
                  <a:pt x="4642" y="641"/>
                </a:lnTo>
                <a:lnTo>
                  <a:pt x="3827" y="869"/>
                </a:lnTo>
                <a:lnTo>
                  <a:pt x="3074" y="1098"/>
                </a:lnTo>
                <a:lnTo>
                  <a:pt x="2384" y="1373"/>
                </a:lnTo>
                <a:lnTo>
                  <a:pt x="1830" y="1647"/>
                </a:lnTo>
                <a:lnTo>
                  <a:pt x="1254" y="1968"/>
                </a:lnTo>
                <a:lnTo>
                  <a:pt x="815" y="2341"/>
                </a:lnTo>
                <a:lnTo>
                  <a:pt x="439" y="2700"/>
                </a:lnTo>
                <a:lnTo>
                  <a:pt x="188" y="3058"/>
                </a:lnTo>
                <a:lnTo>
                  <a:pt x="63" y="3432"/>
                </a:lnTo>
                <a:lnTo>
                  <a:pt x="0" y="3836"/>
                </a:lnTo>
                <a:lnTo>
                  <a:pt x="0" y="6681"/>
                </a:lnTo>
                <a:lnTo>
                  <a:pt x="63" y="7047"/>
                </a:lnTo>
                <a:lnTo>
                  <a:pt x="188" y="7368"/>
                </a:lnTo>
                <a:lnTo>
                  <a:pt x="376" y="7742"/>
                </a:lnTo>
                <a:lnTo>
                  <a:pt x="690" y="8054"/>
                </a:lnTo>
                <a:lnTo>
                  <a:pt x="376" y="8458"/>
                </a:lnTo>
                <a:lnTo>
                  <a:pt x="125" y="8832"/>
                </a:lnTo>
                <a:lnTo>
                  <a:pt x="0" y="9152"/>
                </a:lnTo>
                <a:lnTo>
                  <a:pt x="0" y="12264"/>
                </a:lnTo>
                <a:lnTo>
                  <a:pt x="63" y="12638"/>
                </a:lnTo>
                <a:lnTo>
                  <a:pt x="125" y="12951"/>
                </a:lnTo>
                <a:lnTo>
                  <a:pt x="314" y="13271"/>
                </a:lnTo>
                <a:lnTo>
                  <a:pt x="627" y="13591"/>
                </a:lnTo>
                <a:lnTo>
                  <a:pt x="314" y="13958"/>
                </a:lnTo>
                <a:lnTo>
                  <a:pt x="125" y="14324"/>
                </a:lnTo>
                <a:lnTo>
                  <a:pt x="0" y="14636"/>
                </a:lnTo>
                <a:lnTo>
                  <a:pt x="0" y="17764"/>
                </a:lnTo>
                <a:lnTo>
                  <a:pt x="63" y="18168"/>
                </a:lnTo>
                <a:lnTo>
                  <a:pt x="188" y="18542"/>
                </a:lnTo>
                <a:lnTo>
                  <a:pt x="439" y="18900"/>
                </a:lnTo>
                <a:lnTo>
                  <a:pt x="815" y="19258"/>
                </a:lnTo>
                <a:lnTo>
                  <a:pt x="1254" y="19632"/>
                </a:lnTo>
                <a:lnTo>
                  <a:pt x="1830" y="19953"/>
                </a:lnTo>
                <a:lnTo>
                  <a:pt x="2384" y="20227"/>
                </a:lnTo>
                <a:lnTo>
                  <a:pt x="3074" y="20502"/>
                </a:lnTo>
                <a:lnTo>
                  <a:pt x="3827" y="20730"/>
                </a:lnTo>
                <a:lnTo>
                  <a:pt x="4642" y="20959"/>
                </a:lnTo>
                <a:lnTo>
                  <a:pt x="5583" y="21142"/>
                </a:lnTo>
                <a:lnTo>
                  <a:pt x="6524" y="21325"/>
                </a:lnTo>
                <a:lnTo>
                  <a:pt x="7538" y="21417"/>
                </a:lnTo>
                <a:lnTo>
                  <a:pt x="8542" y="21509"/>
                </a:lnTo>
                <a:lnTo>
                  <a:pt x="9671" y="21600"/>
                </a:lnTo>
                <a:lnTo>
                  <a:pt x="11929" y="21600"/>
                </a:lnTo>
                <a:lnTo>
                  <a:pt x="13058" y="21509"/>
                </a:lnTo>
                <a:lnTo>
                  <a:pt x="14062" y="21417"/>
                </a:lnTo>
                <a:lnTo>
                  <a:pt x="15066" y="21325"/>
                </a:lnTo>
                <a:lnTo>
                  <a:pt x="16017" y="21142"/>
                </a:lnTo>
                <a:lnTo>
                  <a:pt x="16948" y="20959"/>
                </a:lnTo>
                <a:lnTo>
                  <a:pt x="17773" y="20730"/>
                </a:lnTo>
                <a:lnTo>
                  <a:pt x="18526" y="20502"/>
                </a:lnTo>
                <a:lnTo>
                  <a:pt x="19206" y="20227"/>
                </a:lnTo>
                <a:lnTo>
                  <a:pt x="19770" y="19953"/>
                </a:lnTo>
                <a:lnTo>
                  <a:pt x="20335" y="19632"/>
                </a:lnTo>
                <a:lnTo>
                  <a:pt x="20785" y="19258"/>
                </a:lnTo>
                <a:lnTo>
                  <a:pt x="21161" y="18900"/>
                </a:lnTo>
                <a:lnTo>
                  <a:pt x="21401" y="18542"/>
                </a:lnTo>
                <a:lnTo>
                  <a:pt x="21537" y="18168"/>
                </a:lnTo>
                <a:lnTo>
                  <a:pt x="21600" y="17764"/>
                </a:lnTo>
                <a:lnTo>
                  <a:pt x="21600" y="14636"/>
                </a:lnTo>
                <a:lnTo>
                  <a:pt x="21464" y="14324"/>
                </a:lnTo>
                <a:lnTo>
                  <a:pt x="21286" y="13958"/>
                </a:lnTo>
                <a:lnTo>
                  <a:pt x="20973" y="13591"/>
                </a:lnTo>
                <a:lnTo>
                  <a:pt x="21286" y="13271"/>
                </a:lnTo>
                <a:lnTo>
                  <a:pt x="21464" y="12951"/>
                </a:lnTo>
                <a:lnTo>
                  <a:pt x="21537" y="12638"/>
                </a:lnTo>
                <a:lnTo>
                  <a:pt x="21600" y="12264"/>
                </a:lnTo>
                <a:lnTo>
                  <a:pt x="21600" y="9152"/>
                </a:lnTo>
                <a:lnTo>
                  <a:pt x="21464" y="8832"/>
                </a:lnTo>
                <a:lnTo>
                  <a:pt x="21224" y="8458"/>
                </a:lnTo>
                <a:lnTo>
                  <a:pt x="20910" y="8054"/>
                </a:lnTo>
                <a:lnTo>
                  <a:pt x="21224" y="7742"/>
                </a:lnTo>
                <a:lnTo>
                  <a:pt x="21401" y="7368"/>
                </a:lnTo>
                <a:lnTo>
                  <a:pt x="21537" y="7047"/>
                </a:lnTo>
                <a:lnTo>
                  <a:pt x="21600" y="6681"/>
                </a:lnTo>
                <a:lnTo>
                  <a:pt x="21600" y="3836"/>
                </a:lnTo>
                <a:close/>
                <a:moveTo>
                  <a:pt x="10800" y="1464"/>
                </a:moveTo>
                <a:lnTo>
                  <a:pt x="11804" y="1464"/>
                </a:lnTo>
                <a:lnTo>
                  <a:pt x="12745" y="1518"/>
                </a:lnTo>
                <a:lnTo>
                  <a:pt x="13623" y="1602"/>
                </a:lnTo>
                <a:lnTo>
                  <a:pt x="14449" y="1693"/>
                </a:lnTo>
                <a:lnTo>
                  <a:pt x="15264" y="1792"/>
                </a:lnTo>
                <a:lnTo>
                  <a:pt x="15954" y="1968"/>
                </a:lnTo>
                <a:lnTo>
                  <a:pt x="16634" y="2113"/>
                </a:lnTo>
                <a:lnTo>
                  <a:pt x="17272" y="2288"/>
                </a:lnTo>
                <a:lnTo>
                  <a:pt x="17773" y="2471"/>
                </a:lnTo>
                <a:lnTo>
                  <a:pt x="18265" y="2654"/>
                </a:lnTo>
                <a:lnTo>
                  <a:pt x="18641" y="2837"/>
                </a:lnTo>
                <a:lnTo>
                  <a:pt x="18955" y="3058"/>
                </a:lnTo>
                <a:lnTo>
                  <a:pt x="19279" y="3249"/>
                </a:lnTo>
                <a:lnTo>
                  <a:pt x="19457" y="3478"/>
                </a:lnTo>
                <a:lnTo>
                  <a:pt x="19519" y="3661"/>
                </a:lnTo>
                <a:lnTo>
                  <a:pt x="19582" y="3836"/>
                </a:lnTo>
                <a:lnTo>
                  <a:pt x="19519" y="4027"/>
                </a:lnTo>
                <a:lnTo>
                  <a:pt x="19457" y="4256"/>
                </a:lnTo>
                <a:lnTo>
                  <a:pt x="19279" y="4439"/>
                </a:lnTo>
                <a:lnTo>
                  <a:pt x="18955" y="4668"/>
                </a:lnTo>
                <a:lnTo>
                  <a:pt x="18641" y="4851"/>
                </a:lnTo>
                <a:lnTo>
                  <a:pt x="18265" y="5034"/>
                </a:lnTo>
                <a:lnTo>
                  <a:pt x="17773" y="5263"/>
                </a:lnTo>
                <a:lnTo>
                  <a:pt x="17272" y="5446"/>
                </a:lnTo>
                <a:lnTo>
                  <a:pt x="16634" y="5583"/>
                </a:lnTo>
                <a:lnTo>
                  <a:pt x="15954" y="5766"/>
                </a:lnTo>
                <a:lnTo>
                  <a:pt x="15264" y="5903"/>
                </a:lnTo>
                <a:lnTo>
                  <a:pt x="14449" y="6041"/>
                </a:lnTo>
                <a:lnTo>
                  <a:pt x="13623" y="6132"/>
                </a:lnTo>
                <a:lnTo>
                  <a:pt x="12745" y="6178"/>
                </a:lnTo>
                <a:lnTo>
                  <a:pt x="11804" y="6224"/>
                </a:lnTo>
                <a:lnTo>
                  <a:pt x="10800" y="6269"/>
                </a:lnTo>
                <a:lnTo>
                  <a:pt x="9796" y="6224"/>
                </a:lnTo>
                <a:lnTo>
                  <a:pt x="8855" y="6178"/>
                </a:lnTo>
                <a:lnTo>
                  <a:pt x="7967" y="6132"/>
                </a:lnTo>
                <a:lnTo>
                  <a:pt x="7151" y="6041"/>
                </a:lnTo>
                <a:lnTo>
                  <a:pt x="6336" y="5903"/>
                </a:lnTo>
                <a:lnTo>
                  <a:pt x="5646" y="5766"/>
                </a:lnTo>
                <a:lnTo>
                  <a:pt x="4956" y="5583"/>
                </a:lnTo>
                <a:lnTo>
                  <a:pt x="4328" y="5446"/>
                </a:lnTo>
                <a:lnTo>
                  <a:pt x="3827" y="5263"/>
                </a:lnTo>
                <a:lnTo>
                  <a:pt x="3335" y="5034"/>
                </a:lnTo>
                <a:lnTo>
                  <a:pt x="2959" y="4851"/>
                </a:lnTo>
                <a:lnTo>
                  <a:pt x="2645" y="4668"/>
                </a:lnTo>
                <a:lnTo>
                  <a:pt x="2321" y="4439"/>
                </a:lnTo>
                <a:lnTo>
                  <a:pt x="2143" y="4256"/>
                </a:lnTo>
                <a:lnTo>
                  <a:pt x="2070" y="4027"/>
                </a:lnTo>
                <a:lnTo>
                  <a:pt x="2007" y="3836"/>
                </a:lnTo>
                <a:lnTo>
                  <a:pt x="2070" y="3661"/>
                </a:lnTo>
                <a:lnTo>
                  <a:pt x="2143" y="3478"/>
                </a:lnTo>
                <a:lnTo>
                  <a:pt x="2321" y="3249"/>
                </a:lnTo>
                <a:lnTo>
                  <a:pt x="2645" y="3058"/>
                </a:lnTo>
                <a:lnTo>
                  <a:pt x="2959" y="2837"/>
                </a:lnTo>
                <a:lnTo>
                  <a:pt x="3335" y="2654"/>
                </a:lnTo>
                <a:lnTo>
                  <a:pt x="3827" y="2471"/>
                </a:lnTo>
                <a:lnTo>
                  <a:pt x="4328" y="2288"/>
                </a:lnTo>
                <a:lnTo>
                  <a:pt x="4956" y="2113"/>
                </a:lnTo>
                <a:lnTo>
                  <a:pt x="5646" y="1968"/>
                </a:lnTo>
                <a:lnTo>
                  <a:pt x="6336" y="1792"/>
                </a:lnTo>
                <a:lnTo>
                  <a:pt x="7151" y="1693"/>
                </a:lnTo>
                <a:lnTo>
                  <a:pt x="7967" y="1602"/>
                </a:lnTo>
                <a:lnTo>
                  <a:pt x="8855" y="1518"/>
                </a:lnTo>
                <a:lnTo>
                  <a:pt x="9796" y="1464"/>
                </a:lnTo>
                <a:lnTo>
                  <a:pt x="10800" y="1464"/>
                </a:lnTo>
                <a:close/>
                <a:moveTo>
                  <a:pt x="10800" y="20136"/>
                </a:moveTo>
                <a:lnTo>
                  <a:pt x="9796" y="20136"/>
                </a:lnTo>
                <a:lnTo>
                  <a:pt x="8855" y="20082"/>
                </a:lnTo>
                <a:lnTo>
                  <a:pt x="7967" y="19998"/>
                </a:lnTo>
                <a:lnTo>
                  <a:pt x="7151" y="19907"/>
                </a:lnTo>
                <a:lnTo>
                  <a:pt x="6336" y="19762"/>
                </a:lnTo>
                <a:lnTo>
                  <a:pt x="5646" y="19632"/>
                </a:lnTo>
                <a:lnTo>
                  <a:pt x="4956" y="19487"/>
                </a:lnTo>
                <a:lnTo>
                  <a:pt x="4328" y="19312"/>
                </a:lnTo>
                <a:lnTo>
                  <a:pt x="3827" y="19129"/>
                </a:lnTo>
                <a:lnTo>
                  <a:pt x="3335" y="18946"/>
                </a:lnTo>
                <a:lnTo>
                  <a:pt x="2959" y="18763"/>
                </a:lnTo>
                <a:lnTo>
                  <a:pt x="2645" y="18542"/>
                </a:lnTo>
                <a:lnTo>
                  <a:pt x="2321" y="18351"/>
                </a:lnTo>
                <a:lnTo>
                  <a:pt x="2143" y="18122"/>
                </a:lnTo>
                <a:lnTo>
                  <a:pt x="2070" y="17939"/>
                </a:lnTo>
                <a:lnTo>
                  <a:pt x="2007" y="17764"/>
                </a:lnTo>
                <a:lnTo>
                  <a:pt x="2007" y="17207"/>
                </a:lnTo>
                <a:lnTo>
                  <a:pt x="2760" y="17573"/>
                </a:lnTo>
                <a:lnTo>
                  <a:pt x="3649" y="17893"/>
                </a:lnTo>
                <a:lnTo>
                  <a:pt x="4642" y="18168"/>
                </a:lnTo>
                <a:lnTo>
                  <a:pt x="5708" y="18351"/>
                </a:lnTo>
                <a:lnTo>
                  <a:pt x="6900" y="18542"/>
                </a:lnTo>
                <a:lnTo>
                  <a:pt x="8103" y="18671"/>
                </a:lnTo>
                <a:lnTo>
                  <a:pt x="9420" y="18763"/>
                </a:lnTo>
                <a:lnTo>
                  <a:pt x="10800" y="18808"/>
                </a:lnTo>
                <a:lnTo>
                  <a:pt x="12180" y="18763"/>
                </a:lnTo>
                <a:lnTo>
                  <a:pt x="13497" y="18671"/>
                </a:lnTo>
                <a:lnTo>
                  <a:pt x="14689" y="18542"/>
                </a:lnTo>
                <a:lnTo>
                  <a:pt x="15881" y="18351"/>
                </a:lnTo>
                <a:lnTo>
                  <a:pt x="16948" y="18168"/>
                </a:lnTo>
                <a:lnTo>
                  <a:pt x="17951" y="17893"/>
                </a:lnTo>
                <a:lnTo>
                  <a:pt x="18830" y="17573"/>
                </a:lnTo>
                <a:lnTo>
                  <a:pt x="19582" y="17207"/>
                </a:lnTo>
                <a:lnTo>
                  <a:pt x="19582" y="17764"/>
                </a:lnTo>
                <a:lnTo>
                  <a:pt x="19519" y="17939"/>
                </a:lnTo>
                <a:lnTo>
                  <a:pt x="19457" y="18122"/>
                </a:lnTo>
                <a:lnTo>
                  <a:pt x="19279" y="18351"/>
                </a:lnTo>
                <a:lnTo>
                  <a:pt x="18955" y="18542"/>
                </a:lnTo>
                <a:lnTo>
                  <a:pt x="18641" y="18763"/>
                </a:lnTo>
                <a:lnTo>
                  <a:pt x="18265" y="18946"/>
                </a:lnTo>
                <a:lnTo>
                  <a:pt x="17773" y="19129"/>
                </a:lnTo>
                <a:lnTo>
                  <a:pt x="17272" y="19312"/>
                </a:lnTo>
                <a:lnTo>
                  <a:pt x="16634" y="19487"/>
                </a:lnTo>
                <a:lnTo>
                  <a:pt x="15954" y="19632"/>
                </a:lnTo>
                <a:lnTo>
                  <a:pt x="15264" y="19762"/>
                </a:lnTo>
                <a:lnTo>
                  <a:pt x="14449" y="19907"/>
                </a:lnTo>
                <a:lnTo>
                  <a:pt x="13623" y="19998"/>
                </a:lnTo>
                <a:lnTo>
                  <a:pt x="12745" y="20082"/>
                </a:lnTo>
                <a:lnTo>
                  <a:pt x="11804" y="20136"/>
                </a:lnTo>
                <a:lnTo>
                  <a:pt x="10800" y="20136"/>
                </a:lnTo>
                <a:close/>
                <a:moveTo>
                  <a:pt x="10800" y="17344"/>
                </a:moveTo>
                <a:lnTo>
                  <a:pt x="9796" y="17298"/>
                </a:lnTo>
                <a:lnTo>
                  <a:pt x="8855" y="17253"/>
                </a:lnTo>
                <a:lnTo>
                  <a:pt x="7967" y="17207"/>
                </a:lnTo>
                <a:lnTo>
                  <a:pt x="7151" y="17115"/>
                </a:lnTo>
                <a:lnTo>
                  <a:pt x="6336" y="16978"/>
                </a:lnTo>
                <a:lnTo>
                  <a:pt x="5646" y="16841"/>
                </a:lnTo>
                <a:lnTo>
                  <a:pt x="4956" y="16658"/>
                </a:lnTo>
                <a:lnTo>
                  <a:pt x="4328" y="16520"/>
                </a:lnTo>
                <a:lnTo>
                  <a:pt x="3827" y="16337"/>
                </a:lnTo>
                <a:lnTo>
                  <a:pt x="3335" y="16108"/>
                </a:lnTo>
                <a:lnTo>
                  <a:pt x="2959" y="15925"/>
                </a:lnTo>
                <a:lnTo>
                  <a:pt x="2645" y="15742"/>
                </a:lnTo>
                <a:lnTo>
                  <a:pt x="2321" y="15514"/>
                </a:lnTo>
                <a:lnTo>
                  <a:pt x="2143" y="15331"/>
                </a:lnTo>
                <a:lnTo>
                  <a:pt x="2070" y="15102"/>
                </a:lnTo>
                <a:lnTo>
                  <a:pt x="2007" y="14919"/>
                </a:lnTo>
                <a:lnTo>
                  <a:pt x="2007" y="14781"/>
                </a:lnTo>
                <a:lnTo>
                  <a:pt x="2070" y="14636"/>
                </a:lnTo>
                <a:lnTo>
                  <a:pt x="2896" y="14957"/>
                </a:lnTo>
                <a:lnTo>
                  <a:pt x="3764" y="15239"/>
                </a:lnTo>
                <a:lnTo>
                  <a:pt x="4767" y="15514"/>
                </a:lnTo>
                <a:lnTo>
                  <a:pt x="5771" y="15742"/>
                </a:lnTo>
                <a:lnTo>
                  <a:pt x="6973" y="15925"/>
                </a:lnTo>
                <a:lnTo>
                  <a:pt x="8165" y="16063"/>
                </a:lnTo>
                <a:lnTo>
                  <a:pt x="9483" y="16108"/>
                </a:lnTo>
                <a:lnTo>
                  <a:pt x="10800" y="16154"/>
                </a:lnTo>
                <a:lnTo>
                  <a:pt x="12107" y="16108"/>
                </a:lnTo>
                <a:lnTo>
                  <a:pt x="13435" y="16063"/>
                </a:lnTo>
                <a:lnTo>
                  <a:pt x="14627" y="15925"/>
                </a:lnTo>
                <a:lnTo>
                  <a:pt x="15818" y="15742"/>
                </a:lnTo>
                <a:lnTo>
                  <a:pt x="16833" y="15514"/>
                </a:lnTo>
                <a:lnTo>
                  <a:pt x="17836" y="15239"/>
                </a:lnTo>
                <a:lnTo>
                  <a:pt x="18704" y="14957"/>
                </a:lnTo>
                <a:lnTo>
                  <a:pt x="19457" y="14636"/>
                </a:lnTo>
                <a:lnTo>
                  <a:pt x="19582" y="14781"/>
                </a:lnTo>
                <a:lnTo>
                  <a:pt x="19582" y="14919"/>
                </a:lnTo>
                <a:lnTo>
                  <a:pt x="19519" y="15102"/>
                </a:lnTo>
                <a:lnTo>
                  <a:pt x="19457" y="15331"/>
                </a:lnTo>
                <a:lnTo>
                  <a:pt x="19279" y="15514"/>
                </a:lnTo>
                <a:lnTo>
                  <a:pt x="18955" y="15742"/>
                </a:lnTo>
                <a:lnTo>
                  <a:pt x="18641" y="15925"/>
                </a:lnTo>
                <a:lnTo>
                  <a:pt x="18265" y="16108"/>
                </a:lnTo>
                <a:lnTo>
                  <a:pt x="17773" y="16337"/>
                </a:lnTo>
                <a:lnTo>
                  <a:pt x="17272" y="16520"/>
                </a:lnTo>
                <a:lnTo>
                  <a:pt x="16634" y="16658"/>
                </a:lnTo>
                <a:lnTo>
                  <a:pt x="15954" y="16841"/>
                </a:lnTo>
                <a:lnTo>
                  <a:pt x="15264" y="16978"/>
                </a:lnTo>
                <a:lnTo>
                  <a:pt x="14449" y="17115"/>
                </a:lnTo>
                <a:lnTo>
                  <a:pt x="13623" y="17207"/>
                </a:lnTo>
                <a:lnTo>
                  <a:pt x="12745" y="17253"/>
                </a:lnTo>
                <a:lnTo>
                  <a:pt x="11804" y="17298"/>
                </a:lnTo>
                <a:lnTo>
                  <a:pt x="10800" y="17344"/>
                </a:lnTo>
                <a:close/>
                <a:moveTo>
                  <a:pt x="19519" y="12592"/>
                </a:moveTo>
                <a:lnTo>
                  <a:pt x="19457" y="12539"/>
                </a:lnTo>
                <a:lnTo>
                  <a:pt x="18955" y="13088"/>
                </a:lnTo>
                <a:lnTo>
                  <a:pt x="18390" y="13409"/>
                </a:lnTo>
                <a:lnTo>
                  <a:pt x="17700" y="13683"/>
                </a:lnTo>
                <a:lnTo>
                  <a:pt x="16895" y="13958"/>
                </a:lnTo>
                <a:lnTo>
                  <a:pt x="15954" y="14186"/>
                </a:lnTo>
                <a:lnTo>
                  <a:pt x="14825" y="14408"/>
                </a:lnTo>
                <a:lnTo>
                  <a:pt x="13623" y="14552"/>
                </a:lnTo>
                <a:lnTo>
                  <a:pt x="12243" y="14636"/>
                </a:lnTo>
                <a:lnTo>
                  <a:pt x="10800" y="14682"/>
                </a:lnTo>
                <a:lnTo>
                  <a:pt x="9796" y="14682"/>
                </a:lnTo>
                <a:lnTo>
                  <a:pt x="8855" y="14636"/>
                </a:lnTo>
                <a:lnTo>
                  <a:pt x="7967" y="14552"/>
                </a:lnTo>
                <a:lnTo>
                  <a:pt x="7151" y="14461"/>
                </a:lnTo>
                <a:lnTo>
                  <a:pt x="6336" y="14324"/>
                </a:lnTo>
                <a:lnTo>
                  <a:pt x="5646" y="14186"/>
                </a:lnTo>
                <a:lnTo>
                  <a:pt x="4956" y="14049"/>
                </a:lnTo>
                <a:lnTo>
                  <a:pt x="4328" y="13858"/>
                </a:lnTo>
                <a:lnTo>
                  <a:pt x="3827" y="13683"/>
                </a:lnTo>
                <a:lnTo>
                  <a:pt x="3335" y="13500"/>
                </a:lnTo>
                <a:lnTo>
                  <a:pt x="2959" y="13271"/>
                </a:lnTo>
                <a:lnTo>
                  <a:pt x="2645" y="13088"/>
                </a:lnTo>
                <a:lnTo>
                  <a:pt x="2321" y="12867"/>
                </a:lnTo>
                <a:lnTo>
                  <a:pt x="2143" y="12676"/>
                </a:lnTo>
                <a:lnTo>
                  <a:pt x="2070" y="12493"/>
                </a:lnTo>
                <a:lnTo>
                  <a:pt x="2007" y="12264"/>
                </a:lnTo>
                <a:lnTo>
                  <a:pt x="2007" y="11761"/>
                </a:lnTo>
                <a:lnTo>
                  <a:pt x="2760" y="12127"/>
                </a:lnTo>
                <a:lnTo>
                  <a:pt x="3649" y="12402"/>
                </a:lnTo>
                <a:lnTo>
                  <a:pt x="4642" y="12676"/>
                </a:lnTo>
                <a:lnTo>
                  <a:pt x="5708" y="12913"/>
                </a:lnTo>
                <a:lnTo>
                  <a:pt x="6900" y="13088"/>
                </a:lnTo>
                <a:lnTo>
                  <a:pt x="8103" y="13225"/>
                </a:lnTo>
                <a:lnTo>
                  <a:pt x="9420" y="13317"/>
                </a:lnTo>
                <a:lnTo>
                  <a:pt x="12180" y="13317"/>
                </a:lnTo>
                <a:lnTo>
                  <a:pt x="13497" y="13225"/>
                </a:lnTo>
                <a:lnTo>
                  <a:pt x="14689" y="13088"/>
                </a:lnTo>
                <a:lnTo>
                  <a:pt x="15881" y="12913"/>
                </a:lnTo>
                <a:lnTo>
                  <a:pt x="16948" y="12676"/>
                </a:lnTo>
                <a:lnTo>
                  <a:pt x="17951" y="12402"/>
                </a:lnTo>
                <a:lnTo>
                  <a:pt x="18830" y="12127"/>
                </a:lnTo>
                <a:lnTo>
                  <a:pt x="19582" y="11761"/>
                </a:lnTo>
                <a:lnTo>
                  <a:pt x="19582" y="12448"/>
                </a:lnTo>
                <a:lnTo>
                  <a:pt x="19519" y="12592"/>
                </a:lnTo>
                <a:close/>
                <a:moveTo>
                  <a:pt x="10800" y="11853"/>
                </a:moveTo>
                <a:lnTo>
                  <a:pt x="9796" y="11853"/>
                </a:lnTo>
                <a:lnTo>
                  <a:pt x="8855" y="11807"/>
                </a:lnTo>
                <a:lnTo>
                  <a:pt x="7967" y="11761"/>
                </a:lnTo>
                <a:lnTo>
                  <a:pt x="7151" y="11624"/>
                </a:lnTo>
                <a:lnTo>
                  <a:pt x="6336" y="11532"/>
                </a:lnTo>
                <a:lnTo>
                  <a:pt x="5646" y="11395"/>
                </a:lnTo>
                <a:lnTo>
                  <a:pt x="4956" y="11212"/>
                </a:lnTo>
                <a:lnTo>
                  <a:pt x="4328" y="11029"/>
                </a:lnTo>
                <a:lnTo>
                  <a:pt x="3827" y="10846"/>
                </a:lnTo>
                <a:lnTo>
                  <a:pt x="3335" y="10663"/>
                </a:lnTo>
                <a:lnTo>
                  <a:pt x="2959" y="10480"/>
                </a:lnTo>
                <a:lnTo>
                  <a:pt x="2645" y="10251"/>
                </a:lnTo>
                <a:lnTo>
                  <a:pt x="2321" y="10068"/>
                </a:lnTo>
                <a:lnTo>
                  <a:pt x="2143" y="9885"/>
                </a:lnTo>
                <a:lnTo>
                  <a:pt x="2070" y="9656"/>
                </a:lnTo>
                <a:lnTo>
                  <a:pt x="2007" y="9473"/>
                </a:lnTo>
                <a:lnTo>
                  <a:pt x="2070" y="9236"/>
                </a:lnTo>
                <a:lnTo>
                  <a:pt x="2206" y="9061"/>
                </a:lnTo>
                <a:lnTo>
                  <a:pt x="2959" y="9381"/>
                </a:lnTo>
                <a:lnTo>
                  <a:pt x="3827" y="9656"/>
                </a:lnTo>
                <a:lnTo>
                  <a:pt x="4830" y="9931"/>
                </a:lnTo>
                <a:lnTo>
                  <a:pt x="5907" y="10114"/>
                </a:lnTo>
                <a:lnTo>
                  <a:pt x="7036" y="10297"/>
                </a:lnTo>
                <a:lnTo>
                  <a:pt x="8228" y="10434"/>
                </a:lnTo>
                <a:lnTo>
                  <a:pt x="9483" y="10480"/>
                </a:lnTo>
                <a:lnTo>
                  <a:pt x="10800" y="10525"/>
                </a:lnTo>
                <a:lnTo>
                  <a:pt x="12107" y="10480"/>
                </a:lnTo>
                <a:lnTo>
                  <a:pt x="13372" y="10434"/>
                </a:lnTo>
                <a:lnTo>
                  <a:pt x="14564" y="10297"/>
                </a:lnTo>
                <a:lnTo>
                  <a:pt x="15693" y="10114"/>
                </a:lnTo>
                <a:lnTo>
                  <a:pt x="16770" y="9931"/>
                </a:lnTo>
                <a:lnTo>
                  <a:pt x="17773" y="9656"/>
                </a:lnTo>
                <a:lnTo>
                  <a:pt x="18641" y="9381"/>
                </a:lnTo>
                <a:lnTo>
                  <a:pt x="19394" y="9061"/>
                </a:lnTo>
                <a:lnTo>
                  <a:pt x="19519" y="9236"/>
                </a:lnTo>
                <a:lnTo>
                  <a:pt x="19582" y="9473"/>
                </a:lnTo>
                <a:lnTo>
                  <a:pt x="19519" y="9656"/>
                </a:lnTo>
                <a:lnTo>
                  <a:pt x="19457" y="9885"/>
                </a:lnTo>
                <a:lnTo>
                  <a:pt x="19279" y="10068"/>
                </a:lnTo>
                <a:lnTo>
                  <a:pt x="18955" y="10251"/>
                </a:lnTo>
                <a:lnTo>
                  <a:pt x="18641" y="10480"/>
                </a:lnTo>
                <a:lnTo>
                  <a:pt x="18265" y="10663"/>
                </a:lnTo>
                <a:lnTo>
                  <a:pt x="17773" y="10846"/>
                </a:lnTo>
                <a:lnTo>
                  <a:pt x="17272" y="11029"/>
                </a:lnTo>
                <a:lnTo>
                  <a:pt x="16634" y="11212"/>
                </a:lnTo>
                <a:lnTo>
                  <a:pt x="15954" y="11395"/>
                </a:lnTo>
                <a:lnTo>
                  <a:pt x="15264" y="11532"/>
                </a:lnTo>
                <a:lnTo>
                  <a:pt x="14449" y="11624"/>
                </a:lnTo>
                <a:lnTo>
                  <a:pt x="13623" y="11761"/>
                </a:lnTo>
                <a:lnTo>
                  <a:pt x="12745" y="11807"/>
                </a:lnTo>
                <a:lnTo>
                  <a:pt x="11804" y="11853"/>
                </a:lnTo>
                <a:lnTo>
                  <a:pt x="10800" y="11853"/>
                </a:lnTo>
                <a:close/>
                <a:moveTo>
                  <a:pt x="10800" y="9061"/>
                </a:moveTo>
                <a:lnTo>
                  <a:pt x="9796" y="9061"/>
                </a:lnTo>
                <a:lnTo>
                  <a:pt x="8855" y="9008"/>
                </a:lnTo>
                <a:lnTo>
                  <a:pt x="7967" y="8924"/>
                </a:lnTo>
                <a:lnTo>
                  <a:pt x="7151" y="8832"/>
                </a:lnTo>
                <a:lnTo>
                  <a:pt x="6336" y="8687"/>
                </a:lnTo>
                <a:lnTo>
                  <a:pt x="5646" y="8558"/>
                </a:lnTo>
                <a:lnTo>
                  <a:pt x="4956" y="8420"/>
                </a:lnTo>
                <a:lnTo>
                  <a:pt x="4328" y="8237"/>
                </a:lnTo>
                <a:lnTo>
                  <a:pt x="3827" y="8054"/>
                </a:lnTo>
                <a:lnTo>
                  <a:pt x="3335" y="7871"/>
                </a:lnTo>
                <a:lnTo>
                  <a:pt x="2959" y="7642"/>
                </a:lnTo>
                <a:lnTo>
                  <a:pt x="2645" y="7467"/>
                </a:lnTo>
                <a:lnTo>
                  <a:pt x="2321" y="7276"/>
                </a:lnTo>
                <a:lnTo>
                  <a:pt x="2143" y="7047"/>
                </a:lnTo>
                <a:lnTo>
                  <a:pt x="2070" y="6864"/>
                </a:lnTo>
                <a:lnTo>
                  <a:pt x="2007" y="6681"/>
                </a:lnTo>
                <a:lnTo>
                  <a:pt x="2007" y="6132"/>
                </a:lnTo>
                <a:lnTo>
                  <a:pt x="2760" y="6498"/>
                </a:lnTo>
                <a:lnTo>
                  <a:pt x="3649" y="6819"/>
                </a:lnTo>
                <a:lnTo>
                  <a:pt x="4642" y="7047"/>
                </a:lnTo>
                <a:lnTo>
                  <a:pt x="5708" y="7276"/>
                </a:lnTo>
                <a:lnTo>
                  <a:pt x="6900" y="7467"/>
                </a:lnTo>
                <a:lnTo>
                  <a:pt x="8103" y="7597"/>
                </a:lnTo>
                <a:lnTo>
                  <a:pt x="9420" y="7688"/>
                </a:lnTo>
                <a:lnTo>
                  <a:pt x="10800" y="7742"/>
                </a:lnTo>
                <a:lnTo>
                  <a:pt x="12180" y="7688"/>
                </a:lnTo>
                <a:lnTo>
                  <a:pt x="13497" y="7597"/>
                </a:lnTo>
                <a:lnTo>
                  <a:pt x="14689" y="7467"/>
                </a:lnTo>
                <a:lnTo>
                  <a:pt x="15881" y="7276"/>
                </a:lnTo>
                <a:lnTo>
                  <a:pt x="16948" y="7047"/>
                </a:lnTo>
                <a:lnTo>
                  <a:pt x="17951" y="6819"/>
                </a:lnTo>
                <a:lnTo>
                  <a:pt x="18830" y="6498"/>
                </a:lnTo>
                <a:lnTo>
                  <a:pt x="19582" y="6132"/>
                </a:lnTo>
                <a:lnTo>
                  <a:pt x="19582" y="6681"/>
                </a:lnTo>
                <a:lnTo>
                  <a:pt x="19519" y="6864"/>
                </a:lnTo>
                <a:lnTo>
                  <a:pt x="19457" y="7047"/>
                </a:lnTo>
                <a:lnTo>
                  <a:pt x="19279" y="7276"/>
                </a:lnTo>
                <a:lnTo>
                  <a:pt x="18955" y="7467"/>
                </a:lnTo>
                <a:lnTo>
                  <a:pt x="18641" y="7642"/>
                </a:lnTo>
                <a:lnTo>
                  <a:pt x="18265" y="7871"/>
                </a:lnTo>
                <a:lnTo>
                  <a:pt x="17773" y="8054"/>
                </a:lnTo>
                <a:lnTo>
                  <a:pt x="17272" y="8237"/>
                </a:lnTo>
                <a:lnTo>
                  <a:pt x="16634" y="8420"/>
                </a:lnTo>
                <a:lnTo>
                  <a:pt x="15954" y="8558"/>
                </a:lnTo>
                <a:lnTo>
                  <a:pt x="15264" y="8687"/>
                </a:lnTo>
                <a:lnTo>
                  <a:pt x="14449" y="8832"/>
                </a:lnTo>
                <a:lnTo>
                  <a:pt x="13623" y="8924"/>
                </a:lnTo>
                <a:lnTo>
                  <a:pt x="12745" y="9008"/>
                </a:lnTo>
                <a:lnTo>
                  <a:pt x="11804" y="9061"/>
                </a:lnTo>
                <a:lnTo>
                  <a:pt x="10800" y="9061"/>
                </a:lnTo>
                <a:close/>
              </a:path>
            </a:pathLst>
          </a:custGeom>
          <a:solidFill>
            <a:srgbClr val="004D6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93000"/>
              </a:lnSpc>
              <a:defRPr sz="2400"/>
            </a:pPr>
          </a:p>
        </p:txBody>
      </p:sp>
      <p:sp>
        <p:nvSpPr>
          <p:cNvPr id="1302" name="Shape 1302"/>
          <p:cNvSpPr/>
          <p:nvPr/>
        </p:nvSpPr>
        <p:spPr>
          <a:xfrm>
            <a:off x="1221370" y="2507377"/>
            <a:ext cx="723412" cy="752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57150" cap="sq">
            <a:solidFill>
              <a:srgbClr val="29A7DE"/>
            </a:solidFill>
            <a:miter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253" name="Shape 1253"/>
          <p:cNvSpPr/>
          <p:nvPr/>
        </p:nvSpPr>
        <p:spPr>
          <a:xfrm>
            <a:off x="3333055" y="1680335"/>
            <a:ext cx="598207" cy="818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3836"/>
                </a:moveTo>
                <a:lnTo>
                  <a:pt x="21537" y="3432"/>
                </a:lnTo>
                <a:lnTo>
                  <a:pt x="21401" y="3058"/>
                </a:lnTo>
                <a:lnTo>
                  <a:pt x="21161" y="2700"/>
                </a:lnTo>
                <a:lnTo>
                  <a:pt x="20785" y="2341"/>
                </a:lnTo>
                <a:lnTo>
                  <a:pt x="20335" y="1968"/>
                </a:lnTo>
                <a:lnTo>
                  <a:pt x="19770" y="1647"/>
                </a:lnTo>
                <a:lnTo>
                  <a:pt x="19206" y="1373"/>
                </a:lnTo>
                <a:lnTo>
                  <a:pt x="18526" y="1098"/>
                </a:lnTo>
                <a:lnTo>
                  <a:pt x="17773" y="869"/>
                </a:lnTo>
                <a:lnTo>
                  <a:pt x="16948" y="641"/>
                </a:lnTo>
                <a:lnTo>
                  <a:pt x="16017" y="458"/>
                </a:lnTo>
                <a:lnTo>
                  <a:pt x="15066" y="274"/>
                </a:lnTo>
                <a:lnTo>
                  <a:pt x="14062" y="137"/>
                </a:lnTo>
                <a:lnTo>
                  <a:pt x="13058" y="46"/>
                </a:lnTo>
                <a:lnTo>
                  <a:pt x="11929" y="0"/>
                </a:lnTo>
                <a:lnTo>
                  <a:pt x="9671" y="0"/>
                </a:lnTo>
                <a:lnTo>
                  <a:pt x="8542" y="46"/>
                </a:lnTo>
                <a:lnTo>
                  <a:pt x="7538" y="137"/>
                </a:lnTo>
                <a:lnTo>
                  <a:pt x="6524" y="274"/>
                </a:lnTo>
                <a:lnTo>
                  <a:pt x="4642" y="641"/>
                </a:lnTo>
                <a:lnTo>
                  <a:pt x="3827" y="869"/>
                </a:lnTo>
                <a:lnTo>
                  <a:pt x="3074" y="1098"/>
                </a:lnTo>
                <a:lnTo>
                  <a:pt x="2384" y="1373"/>
                </a:lnTo>
                <a:lnTo>
                  <a:pt x="1830" y="1647"/>
                </a:lnTo>
                <a:lnTo>
                  <a:pt x="1254" y="1968"/>
                </a:lnTo>
                <a:lnTo>
                  <a:pt x="815" y="2341"/>
                </a:lnTo>
                <a:lnTo>
                  <a:pt x="439" y="2700"/>
                </a:lnTo>
                <a:lnTo>
                  <a:pt x="188" y="3058"/>
                </a:lnTo>
                <a:lnTo>
                  <a:pt x="63" y="3432"/>
                </a:lnTo>
                <a:lnTo>
                  <a:pt x="0" y="3836"/>
                </a:lnTo>
                <a:lnTo>
                  <a:pt x="0" y="6681"/>
                </a:lnTo>
                <a:lnTo>
                  <a:pt x="63" y="7047"/>
                </a:lnTo>
                <a:lnTo>
                  <a:pt x="188" y="7368"/>
                </a:lnTo>
                <a:lnTo>
                  <a:pt x="376" y="7742"/>
                </a:lnTo>
                <a:lnTo>
                  <a:pt x="690" y="8054"/>
                </a:lnTo>
                <a:lnTo>
                  <a:pt x="376" y="8458"/>
                </a:lnTo>
                <a:lnTo>
                  <a:pt x="125" y="8832"/>
                </a:lnTo>
                <a:lnTo>
                  <a:pt x="0" y="9152"/>
                </a:lnTo>
                <a:lnTo>
                  <a:pt x="0" y="12264"/>
                </a:lnTo>
                <a:lnTo>
                  <a:pt x="63" y="12638"/>
                </a:lnTo>
                <a:lnTo>
                  <a:pt x="125" y="12951"/>
                </a:lnTo>
                <a:lnTo>
                  <a:pt x="314" y="13271"/>
                </a:lnTo>
                <a:lnTo>
                  <a:pt x="627" y="13591"/>
                </a:lnTo>
                <a:lnTo>
                  <a:pt x="314" y="13958"/>
                </a:lnTo>
                <a:lnTo>
                  <a:pt x="125" y="14324"/>
                </a:lnTo>
                <a:lnTo>
                  <a:pt x="0" y="14636"/>
                </a:lnTo>
                <a:lnTo>
                  <a:pt x="0" y="17764"/>
                </a:lnTo>
                <a:lnTo>
                  <a:pt x="63" y="18168"/>
                </a:lnTo>
                <a:lnTo>
                  <a:pt x="188" y="18542"/>
                </a:lnTo>
                <a:lnTo>
                  <a:pt x="439" y="18900"/>
                </a:lnTo>
                <a:lnTo>
                  <a:pt x="815" y="19258"/>
                </a:lnTo>
                <a:lnTo>
                  <a:pt x="1254" y="19632"/>
                </a:lnTo>
                <a:lnTo>
                  <a:pt x="1830" y="19953"/>
                </a:lnTo>
                <a:lnTo>
                  <a:pt x="2384" y="20227"/>
                </a:lnTo>
                <a:lnTo>
                  <a:pt x="3074" y="20502"/>
                </a:lnTo>
                <a:lnTo>
                  <a:pt x="3827" y="20730"/>
                </a:lnTo>
                <a:lnTo>
                  <a:pt x="4642" y="20959"/>
                </a:lnTo>
                <a:lnTo>
                  <a:pt x="5583" y="21142"/>
                </a:lnTo>
                <a:lnTo>
                  <a:pt x="6524" y="21325"/>
                </a:lnTo>
                <a:lnTo>
                  <a:pt x="7538" y="21417"/>
                </a:lnTo>
                <a:lnTo>
                  <a:pt x="8542" y="21509"/>
                </a:lnTo>
                <a:lnTo>
                  <a:pt x="9671" y="21600"/>
                </a:lnTo>
                <a:lnTo>
                  <a:pt x="11929" y="21600"/>
                </a:lnTo>
                <a:lnTo>
                  <a:pt x="13058" y="21509"/>
                </a:lnTo>
                <a:lnTo>
                  <a:pt x="14062" y="21417"/>
                </a:lnTo>
                <a:lnTo>
                  <a:pt x="15066" y="21325"/>
                </a:lnTo>
                <a:lnTo>
                  <a:pt x="16017" y="21142"/>
                </a:lnTo>
                <a:lnTo>
                  <a:pt x="16948" y="20959"/>
                </a:lnTo>
                <a:lnTo>
                  <a:pt x="17773" y="20730"/>
                </a:lnTo>
                <a:lnTo>
                  <a:pt x="18526" y="20502"/>
                </a:lnTo>
                <a:lnTo>
                  <a:pt x="19206" y="20227"/>
                </a:lnTo>
                <a:lnTo>
                  <a:pt x="19770" y="19953"/>
                </a:lnTo>
                <a:lnTo>
                  <a:pt x="20335" y="19632"/>
                </a:lnTo>
                <a:lnTo>
                  <a:pt x="20785" y="19258"/>
                </a:lnTo>
                <a:lnTo>
                  <a:pt x="21161" y="18900"/>
                </a:lnTo>
                <a:lnTo>
                  <a:pt x="21401" y="18542"/>
                </a:lnTo>
                <a:lnTo>
                  <a:pt x="21537" y="18168"/>
                </a:lnTo>
                <a:lnTo>
                  <a:pt x="21600" y="17764"/>
                </a:lnTo>
                <a:lnTo>
                  <a:pt x="21600" y="14636"/>
                </a:lnTo>
                <a:lnTo>
                  <a:pt x="21464" y="14324"/>
                </a:lnTo>
                <a:lnTo>
                  <a:pt x="21286" y="13958"/>
                </a:lnTo>
                <a:lnTo>
                  <a:pt x="20973" y="13591"/>
                </a:lnTo>
                <a:lnTo>
                  <a:pt x="21286" y="13271"/>
                </a:lnTo>
                <a:lnTo>
                  <a:pt x="21464" y="12951"/>
                </a:lnTo>
                <a:lnTo>
                  <a:pt x="21537" y="12638"/>
                </a:lnTo>
                <a:lnTo>
                  <a:pt x="21600" y="12264"/>
                </a:lnTo>
                <a:lnTo>
                  <a:pt x="21600" y="9152"/>
                </a:lnTo>
                <a:lnTo>
                  <a:pt x="21464" y="8832"/>
                </a:lnTo>
                <a:lnTo>
                  <a:pt x="21224" y="8458"/>
                </a:lnTo>
                <a:lnTo>
                  <a:pt x="20910" y="8054"/>
                </a:lnTo>
                <a:lnTo>
                  <a:pt x="21224" y="7742"/>
                </a:lnTo>
                <a:lnTo>
                  <a:pt x="21401" y="7368"/>
                </a:lnTo>
                <a:lnTo>
                  <a:pt x="21537" y="7047"/>
                </a:lnTo>
                <a:lnTo>
                  <a:pt x="21600" y="6681"/>
                </a:lnTo>
                <a:lnTo>
                  <a:pt x="21600" y="3836"/>
                </a:lnTo>
                <a:close/>
                <a:moveTo>
                  <a:pt x="10800" y="1464"/>
                </a:moveTo>
                <a:lnTo>
                  <a:pt x="11804" y="1464"/>
                </a:lnTo>
                <a:lnTo>
                  <a:pt x="12745" y="1518"/>
                </a:lnTo>
                <a:lnTo>
                  <a:pt x="13623" y="1602"/>
                </a:lnTo>
                <a:lnTo>
                  <a:pt x="14449" y="1693"/>
                </a:lnTo>
                <a:lnTo>
                  <a:pt x="15264" y="1792"/>
                </a:lnTo>
                <a:lnTo>
                  <a:pt x="15954" y="1968"/>
                </a:lnTo>
                <a:lnTo>
                  <a:pt x="16634" y="2113"/>
                </a:lnTo>
                <a:lnTo>
                  <a:pt x="17272" y="2288"/>
                </a:lnTo>
                <a:lnTo>
                  <a:pt x="17773" y="2471"/>
                </a:lnTo>
                <a:lnTo>
                  <a:pt x="18265" y="2654"/>
                </a:lnTo>
                <a:lnTo>
                  <a:pt x="18641" y="2837"/>
                </a:lnTo>
                <a:lnTo>
                  <a:pt x="18955" y="3058"/>
                </a:lnTo>
                <a:lnTo>
                  <a:pt x="19279" y="3249"/>
                </a:lnTo>
                <a:lnTo>
                  <a:pt x="19457" y="3478"/>
                </a:lnTo>
                <a:lnTo>
                  <a:pt x="19519" y="3661"/>
                </a:lnTo>
                <a:lnTo>
                  <a:pt x="19582" y="3836"/>
                </a:lnTo>
                <a:lnTo>
                  <a:pt x="19519" y="4027"/>
                </a:lnTo>
                <a:lnTo>
                  <a:pt x="19457" y="4256"/>
                </a:lnTo>
                <a:lnTo>
                  <a:pt x="19279" y="4439"/>
                </a:lnTo>
                <a:lnTo>
                  <a:pt x="18955" y="4668"/>
                </a:lnTo>
                <a:lnTo>
                  <a:pt x="18641" y="4851"/>
                </a:lnTo>
                <a:lnTo>
                  <a:pt x="18265" y="5034"/>
                </a:lnTo>
                <a:lnTo>
                  <a:pt x="17773" y="5263"/>
                </a:lnTo>
                <a:lnTo>
                  <a:pt x="17272" y="5446"/>
                </a:lnTo>
                <a:lnTo>
                  <a:pt x="16634" y="5583"/>
                </a:lnTo>
                <a:lnTo>
                  <a:pt x="15954" y="5766"/>
                </a:lnTo>
                <a:lnTo>
                  <a:pt x="15264" y="5903"/>
                </a:lnTo>
                <a:lnTo>
                  <a:pt x="14449" y="6041"/>
                </a:lnTo>
                <a:lnTo>
                  <a:pt x="13623" y="6132"/>
                </a:lnTo>
                <a:lnTo>
                  <a:pt x="12745" y="6178"/>
                </a:lnTo>
                <a:lnTo>
                  <a:pt x="11804" y="6224"/>
                </a:lnTo>
                <a:lnTo>
                  <a:pt x="10800" y="6269"/>
                </a:lnTo>
                <a:lnTo>
                  <a:pt x="9796" y="6224"/>
                </a:lnTo>
                <a:lnTo>
                  <a:pt x="8855" y="6178"/>
                </a:lnTo>
                <a:lnTo>
                  <a:pt x="7967" y="6132"/>
                </a:lnTo>
                <a:lnTo>
                  <a:pt x="7151" y="6041"/>
                </a:lnTo>
                <a:lnTo>
                  <a:pt x="6336" y="5903"/>
                </a:lnTo>
                <a:lnTo>
                  <a:pt x="5646" y="5766"/>
                </a:lnTo>
                <a:lnTo>
                  <a:pt x="4956" y="5583"/>
                </a:lnTo>
                <a:lnTo>
                  <a:pt x="4328" y="5446"/>
                </a:lnTo>
                <a:lnTo>
                  <a:pt x="3827" y="5263"/>
                </a:lnTo>
                <a:lnTo>
                  <a:pt x="3335" y="5034"/>
                </a:lnTo>
                <a:lnTo>
                  <a:pt x="2959" y="4851"/>
                </a:lnTo>
                <a:lnTo>
                  <a:pt x="2645" y="4668"/>
                </a:lnTo>
                <a:lnTo>
                  <a:pt x="2321" y="4439"/>
                </a:lnTo>
                <a:lnTo>
                  <a:pt x="2143" y="4256"/>
                </a:lnTo>
                <a:lnTo>
                  <a:pt x="2070" y="4027"/>
                </a:lnTo>
                <a:lnTo>
                  <a:pt x="2007" y="3836"/>
                </a:lnTo>
                <a:lnTo>
                  <a:pt x="2070" y="3661"/>
                </a:lnTo>
                <a:lnTo>
                  <a:pt x="2143" y="3478"/>
                </a:lnTo>
                <a:lnTo>
                  <a:pt x="2321" y="3249"/>
                </a:lnTo>
                <a:lnTo>
                  <a:pt x="2645" y="3058"/>
                </a:lnTo>
                <a:lnTo>
                  <a:pt x="2959" y="2837"/>
                </a:lnTo>
                <a:lnTo>
                  <a:pt x="3335" y="2654"/>
                </a:lnTo>
                <a:lnTo>
                  <a:pt x="3827" y="2471"/>
                </a:lnTo>
                <a:lnTo>
                  <a:pt x="4328" y="2288"/>
                </a:lnTo>
                <a:lnTo>
                  <a:pt x="4956" y="2113"/>
                </a:lnTo>
                <a:lnTo>
                  <a:pt x="5646" y="1968"/>
                </a:lnTo>
                <a:lnTo>
                  <a:pt x="6336" y="1792"/>
                </a:lnTo>
                <a:lnTo>
                  <a:pt x="7151" y="1693"/>
                </a:lnTo>
                <a:lnTo>
                  <a:pt x="7967" y="1602"/>
                </a:lnTo>
                <a:lnTo>
                  <a:pt x="8855" y="1518"/>
                </a:lnTo>
                <a:lnTo>
                  <a:pt x="9796" y="1464"/>
                </a:lnTo>
                <a:lnTo>
                  <a:pt x="10800" y="1464"/>
                </a:lnTo>
                <a:close/>
                <a:moveTo>
                  <a:pt x="10800" y="20136"/>
                </a:moveTo>
                <a:lnTo>
                  <a:pt x="9796" y="20136"/>
                </a:lnTo>
                <a:lnTo>
                  <a:pt x="8855" y="20082"/>
                </a:lnTo>
                <a:lnTo>
                  <a:pt x="7967" y="19998"/>
                </a:lnTo>
                <a:lnTo>
                  <a:pt x="7151" y="19907"/>
                </a:lnTo>
                <a:lnTo>
                  <a:pt x="6336" y="19762"/>
                </a:lnTo>
                <a:lnTo>
                  <a:pt x="5646" y="19632"/>
                </a:lnTo>
                <a:lnTo>
                  <a:pt x="4956" y="19487"/>
                </a:lnTo>
                <a:lnTo>
                  <a:pt x="4328" y="19312"/>
                </a:lnTo>
                <a:lnTo>
                  <a:pt x="3827" y="19129"/>
                </a:lnTo>
                <a:lnTo>
                  <a:pt x="3335" y="18946"/>
                </a:lnTo>
                <a:lnTo>
                  <a:pt x="2959" y="18763"/>
                </a:lnTo>
                <a:lnTo>
                  <a:pt x="2645" y="18542"/>
                </a:lnTo>
                <a:lnTo>
                  <a:pt x="2321" y="18351"/>
                </a:lnTo>
                <a:lnTo>
                  <a:pt x="2143" y="18122"/>
                </a:lnTo>
                <a:lnTo>
                  <a:pt x="2070" y="17939"/>
                </a:lnTo>
                <a:lnTo>
                  <a:pt x="2007" y="17764"/>
                </a:lnTo>
                <a:lnTo>
                  <a:pt x="2007" y="17207"/>
                </a:lnTo>
                <a:lnTo>
                  <a:pt x="2760" y="17573"/>
                </a:lnTo>
                <a:lnTo>
                  <a:pt x="3649" y="17893"/>
                </a:lnTo>
                <a:lnTo>
                  <a:pt x="4642" y="18168"/>
                </a:lnTo>
                <a:lnTo>
                  <a:pt x="5708" y="18351"/>
                </a:lnTo>
                <a:lnTo>
                  <a:pt x="6900" y="18542"/>
                </a:lnTo>
                <a:lnTo>
                  <a:pt x="8103" y="18671"/>
                </a:lnTo>
                <a:lnTo>
                  <a:pt x="9420" y="18763"/>
                </a:lnTo>
                <a:lnTo>
                  <a:pt x="10800" y="18808"/>
                </a:lnTo>
                <a:lnTo>
                  <a:pt x="12180" y="18763"/>
                </a:lnTo>
                <a:lnTo>
                  <a:pt x="13497" y="18671"/>
                </a:lnTo>
                <a:lnTo>
                  <a:pt x="14689" y="18542"/>
                </a:lnTo>
                <a:lnTo>
                  <a:pt x="15881" y="18351"/>
                </a:lnTo>
                <a:lnTo>
                  <a:pt x="16948" y="18168"/>
                </a:lnTo>
                <a:lnTo>
                  <a:pt x="17951" y="17893"/>
                </a:lnTo>
                <a:lnTo>
                  <a:pt x="18830" y="17573"/>
                </a:lnTo>
                <a:lnTo>
                  <a:pt x="19582" y="17207"/>
                </a:lnTo>
                <a:lnTo>
                  <a:pt x="19582" y="17764"/>
                </a:lnTo>
                <a:lnTo>
                  <a:pt x="19519" y="17939"/>
                </a:lnTo>
                <a:lnTo>
                  <a:pt x="19457" y="18122"/>
                </a:lnTo>
                <a:lnTo>
                  <a:pt x="19279" y="18351"/>
                </a:lnTo>
                <a:lnTo>
                  <a:pt x="18955" y="18542"/>
                </a:lnTo>
                <a:lnTo>
                  <a:pt x="18641" y="18763"/>
                </a:lnTo>
                <a:lnTo>
                  <a:pt x="18265" y="18946"/>
                </a:lnTo>
                <a:lnTo>
                  <a:pt x="17773" y="19129"/>
                </a:lnTo>
                <a:lnTo>
                  <a:pt x="17272" y="19312"/>
                </a:lnTo>
                <a:lnTo>
                  <a:pt x="16634" y="19487"/>
                </a:lnTo>
                <a:lnTo>
                  <a:pt x="15954" y="19632"/>
                </a:lnTo>
                <a:lnTo>
                  <a:pt x="15264" y="19762"/>
                </a:lnTo>
                <a:lnTo>
                  <a:pt x="14449" y="19907"/>
                </a:lnTo>
                <a:lnTo>
                  <a:pt x="13623" y="19998"/>
                </a:lnTo>
                <a:lnTo>
                  <a:pt x="12745" y="20082"/>
                </a:lnTo>
                <a:lnTo>
                  <a:pt x="11804" y="20136"/>
                </a:lnTo>
                <a:lnTo>
                  <a:pt x="10800" y="20136"/>
                </a:lnTo>
                <a:close/>
                <a:moveTo>
                  <a:pt x="10800" y="17344"/>
                </a:moveTo>
                <a:lnTo>
                  <a:pt x="9796" y="17298"/>
                </a:lnTo>
                <a:lnTo>
                  <a:pt x="8855" y="17253"/>
                </a:lnTo>
                <a:lnTo>
                  <a:pt x="7967" y="17207"/>
                </a:lnTo>
                <a:lnTo>
                  <a:pt x="7151" y="17115"/>
                </a:lnTo>
                <a:lnTo>
                  <a:pt x="6336" y="16978"/>
                </a:lnTo>
                <a:lnTo>
                  <a:pt x="5646" y="16841"/>
                </a:lnTo>
                <a:lnTo>
                  <a:pt x="4956" y="16658"/>
                </a:lnTo>
                <a:lnTo>
                  <a:pt x="4328" y="16520"/>
                </a:lnTo>
                <a:lnTo>
                  <a:pt x="3827" y="16337"/>
                </a:lnTo>
                <a:lnTo>
                  <a:pt x="3335" y="16108"/>
                </a:lnTo>
                <a:lnTo>
                  <a:pt x="2959" y="15925"/>
                </a:lnTo>
                <a:lnTo>
                  <a:pt x="2645" y="15742"/>
                </a:lnTo>
                <a:lnTo>
                  <a:pt x="2321" y="15514"/>
                </a:lnTo>
                <a:lnTo>
                  <a:pt x="2143" y="15331"/>
                </a:lnTo>
                <a:lnTo>
                  <a:pt x="2070" y="15102"/>
                </a:lnTo>
                <a:lnTo>
                  <a:pt x="2007" y="14919"/>
                </a:lnTo>
                <a:lnTo>
                  <a:pt x="2007" y="14781"/>
                </a:lnTo>
                <a:lnTo>
                  <a:pt x="2070" y="14636"/>
                </a:lnTo>
                <a:lnTo>
                  <a:pt x="2896" y="14957"/>
                </a:lnTo>
                <a:lnTo>
                  <a:pt x="3764" y="15239"/>
                </a:lnTo>
                <a:lnTo>
                  <a:pt x="4767" y="15514"/>
                </a:lnTo>
                <a:lnTo>
                  <a:pt x="5771" y="15742"/>
                </a:lnTo>
                <a:lnTo>
                  <a:pt x="6973" y="15925"/>
                </a:lnTo>
                <a:lnTo>
                  <a:pt x="8165" y="16063"/>
                </a:lnTo>
                <a:lnTo>
                  <a:pt x="9483" y="16108"/>
                </a:lnTo>
                <a:lnTo>
                  <a:pt x="10800" y="16154"/>
                </a:lnTo>
                <a:lnTo>
                  <a:pt x="12107" y="16108"/>
                </a:lnTo>
                <a:lnTo>
                  <a:pt x="13435" y="16063"/>
                </a:lnTo>
                <a:lnTo>
                  <a:pt x="14627" y="15925"/>
                </a:lnTo>
                <a:lnTo>
                  <a:pt x="15818" y="15742"/>
                </a:lnTo>
                <a:lnTo>
                  <a:pt x="16833" y="15514"/>
                </a:lnTo>
                <a:lnTo>
                  <a:pt x="17836" y="15239"/>
                </a:lnTo>
                <a:lnTo>
                  <a:pt x="18704" y="14957"/>
                </a:lnTo>
                <a:lnTo>
                  <a:pt x="19457" y="14636"/>
                </a:lnTo>
                <a:lnTo>
                  <a:pt x="19582" y="14781"/>
                </a:lnTo>
                <a:lnTo>
                  <a:pt x="19582" y="14919"/>
                </a:lnTo>
                <a:lnTo>
                  <a:pt x="19519" y="15102"/>
                </a:lnTo>
                <a:lnTo>
                  <a:pt x="19457" y="15331"/>
                </a:lnTo>
                <a:lnTo>
                  <a:pt x="19279" y="15514"/>
                </a:lnTo>
                <a:lnTo>
                  <a:pt x="18955" y="15742"/>
                </a:lnTo>
                <a:lnTo>
                  <a:pt x="18641" y="15925"/>
                </a:lnTo>
                <a:lnTo>
                  <a:pt x="18265" y="16108"/>
                </a:lnTo>
                <a:lnTo>
                  <a:pt x="17773" y="16337"/>
                </a:lnTo>
                <a:lnTo>
                  <a:pt x="17272" y="16520"/>
                </a:lnTo>
                <a:lnTo>
                  <a:pt x="16634" y="16658"/>
                </a:lnTo>
                <a:lnTo>
                  <a:pt x="15954" y="16841"/>
                </a:lnTo>
                <a:lnTo>
                  <a:pt x="15264" y="16978"/>
                </a:lnTo>
                <a:lnTo>
                  <a:pt x="14449" y="17115"/>
                </a:lnTo>
                <a:lnTo>
                  <a:pt x="13623" y="17207"/>
                </a:lnTo>
                <a:lnTo>
                  <a:pt x="12745" y="17253"/>
                </a:lnTo>
                <a:lnTo>
                  <a:pt x="11804" y="17298"/>
                </a:lnTo>
                <a:lnTo>
                  <a:pt x="10800" y="17344"/>
                </a:lnTo>
                <a:close/>
                <a:moveTo>
                  <a:pt x="19519" y="12592"/>
                </a:moveTo>
                <a:lnTo>
                  <a:pt x="19457" y="12539"/>
                </a:lnTo>
                <a:lnTo>
                  <a:pt x="18955" y="13088"/>
                </a:lnTo>
                <a:lnTo>
                  <a:pt x="18390" y="13409"/>
                </a:lnTo>
                <a:lnTo>
                  <a:pt x="17700" y="13683"/>
                </a:lnTo>
                <a:lnTo>
                  <a:pt x="16895" y="13958"/>
                </a:lnTo>
                <a:lnTo>
                  <a:pt x="15954" y="14186"/>
                </a:lnTo>
                <a:lnTo>
                  <a:pt x="14825" y="14408"/>
                </a:lnTo>
                <a:lnTo>
                  <a:pt x="13623" y="14552"/>
                </a:lnTo>
                <a:lnTo>
                  <a:pt x="12243" y="14636"/>
                </a:lnTo>
                <a:lnTo>
                  <a:pt x="10800" y="14682"/>
                </a:lnTo>
                <a:lnTo>
                  <a:pt x="9796" y="14682"/>
                </a:lnTo>
                <a:lnTo>
                  <a:pt x="8855" y="14636"/>
                </a:lnTo>
                <a:lnTo>
                  <a:pt x="7967" y="14552"/>
                </a:lnTo>
                <a:lnTo>
                  <a:pt x="7151" y="14461"/>
                </a:lnTo>
                <a:lnTo>
                  <a:pt x="6336" y="14324"/>
                </a:lnTo>
                <a:lnTo>
                  <a:pt x="5646" y="14186"/>
                </a:lnTo>
                <a:lnTo>
                  <a:pt x="4956" y="14049"/>
                </a:lnTo>
                <a:lnTo>
                  <a:pt x="4328" y="13858"/>
                </a:lnTo>
                <a:lnTo>
                  <a:pt x="3827" y="13683"/>
                </a:lnTo>
                <a:lnTo>
                  <a:pt x="3335" y="13500"/>
                </a:lnTo>
                <a:lnTo>
                  <a:pt x="2959" y="13271"/>
                </a:lnTo>
                <a:lnTo>
                  <a:pt x="2645" y="13088"/>
                </a:lnTo>
                <a:lnTo>
                  <a:pt x="2321" y="12867"/>
                </a:lnTo>
                <a:lnTo>
                  <a:pt x="2143" y="12676"/>
                </a:lnTo>
                <a:lnTo>
                  <a:pt x="2070" y="12493"/>
                </a:lnTo>
                <a:lnTo>
                  <a:pt x="2007" y="12264"/>
                </a:lnTo>
                <a:lnTo>
                  <a:pt x="2007" y="11761"/>
                </a:lnTo>
                <a:lnTo>
                  <a:pt x="2760" y="12127"/>
                </a:lnTo>
                <a:lnTo>
                  <a:pt x="3649" y="12402"/>
                </a:lnTo>
                <a:lnTo>
                  <a:pt x="4642" y="12676"/>
                </a:lnTo>
                <a:lnTo>
                  <a:pt x="5708" y="12913"/>
                </a:lnTo>
                <a:lnTo>
                  <a:pt x="6900" y="13088"/>
                </a:lnTo>
                <a:lnTo>
                  <a:pt x="8103" y="13225"/>
                </a:lnTo>
                <a:lnTo>
                  <a:pt x="9420" y="13317"/>
                </a:lnTo>
                <a:lnTo>
                  <a:pt x="12180" y="13317"/>
                </a:lnTo>
                <a:lnTo>
                  <a:pt x="13497" y="13225"/>
                </a:lnTo>
                <a:lnTo>
                  <a:pt x="14689" y="13088"/>
                </a:lnTo>
                <a:lnTo>
                  <a:pt x="15881" y="12913"/>
                </a:lnTo>
                <a:lnTo>
                  <a:pt x="16948" y="12676"/>
                </a:lnTo>
                <a:lnTo>
                  <a:pt x="17951" y="12402"/>
                </a:lnTo>
                <a:lnTo>
                  <a:pt x="18830" y="12127"/>
                </a:lnTo>
                <a:lnTo>
                  <a:pt x="19582" y="11761"/>
                </a:lnTo>
                <a:lnTo>
                  <a:pt x="19582" y="12448"/>
                </a:lnTo>
                <a:lnTo>
                  <a:pt x="19519" y="12592"/>
                </a:lnTo>
                <a:close/>
                <a:moveTo>
                  <a:pt x="10800" y="11853"/>
                </a:moveTo>
                <a:lnTo>
                  <a:pt x="9796" y="11853"/>
                </a:lnTo>
                <a:lnTo>
                  <a:pt x="8855" y="11807"/>
                </a:lnTo>
                <a:lnTo>
                  <a:pt x="7967" y="11761"/>
                </a:lnTo>
                <a:lnTo>
                  <a:pt x="7151" y="11624"/>
                </a:lnTo>
                <a:lnTo>
                  <a:pt x="6336" y="11532"/>
                </a:lnTo>
                <a:lnTo>
                  <a:pt x="5646" y="11395"/>
                </a:lnTo>
                <a:lnTo>
                  <a:pt x="4956" y="11212"/>
                </a:lnTo>
                <a:lnTo>
                  <a:pt x="4328" y="11029"/>
                </a:lnTo>
                <a:lnTo>
                  <a:pt x="3827" y="10846"/>
                </a:lnTo>
                <a:lnTo>
                  <a:pt x="3335" y="10663"/>
                </a:lnTo>
                <a:lnTo>
                  <a:pt x="2959" y="10480"/>
                </a:lnTo>
                <a:lnTo>
                  <a:pt x="2645" y="10251"/>
                </a:lnTo>
                <a:lnTo>
                  <a:pt x="2321" y="10068"/>
                </a:lnTo>
                <a:lnTo>
                  <a:pt x="2143" y="9885"/>
                </a:lnTo>
                <a:lnTo>
                  <a:pt x="2070" y="9656"/>
                </a:lnTo>
                <a:lnTo>
                  <a:pt x="2007" y="9473"/>
                </a:lnTo>
                <a:lnTo>
                  <a:pt x="2070" y="9236"/>
                </a:lnTo>
                <a:lnTo>
                  <a:pt x="2206" y="9061"/>
                </a:lnTo>
                <a:lnTo>
                  <a:pt x="2959" y="9381"/>
                </a:lnTo>
                <a:lnTo>
                  <a:pt x="3827" y="9656"/>
                </a:lnTo>
                <a:lnTo>
                  <a:pt x="4830" y="9931"/>
                </a:lnTo>
                <a:lnTo>
                  <a:pt x="5907" y="10114"/>
                </a:lnTo>
                <a:lnTo>
                  <a:pt x="7036" y="10297"/>
                </a:lnTo>
                <a:lnTo>
                  <a:pt x="8228" y="10434"/>
                </a:lnTo>
                <a:lnTo>
                  <a:pt x="9483" y="10480"/>
                </a:lnTo>
                <a:lnTo>
                  <a:pt x="10800" y="10525"/>
                </a:lnTo>
                <a:lnTo>
                  <a:pt x="12107" y="10480"/>
                </a:lnTo>
                <a:lnTo>
                  <a:pt x="13372" y="10434"/>
                </a:lnTo>
                <a:lnTo>
                  <a:pt x="14564" y="10297"/>
                </a:lnTo>
                <a:lnTo>
                  <a:pt x="15693" y="10114"/>
                </a:lnTo>
                <a:lnTo>
                  <a:pt x="16770" y="9931"/>
                </a:lnTo>
                <a:lnTo>
                  <a:pt x="17773" y="9656"/>
                </a:lnTo>
                <a:lnTo>
                  <a:pt x="18641" y="9381"/>
                </a:lnTo>
                <a:lnTo>
                  <a:pt x="19394" y="9061"/>
                </a:lnTo>
                <a:lnTo>
                  <a:pt x="19519" y="9236"/>
                </a:lnTo>
                <a:lnTo>
                  <a:pt x="19582" y="9473"/>
                </a:lnTo>
                <a:lnTo>
                  <a:pt x="19519" y="9656"/>
                </a:lnTo>
                <a:lnTo>
                  <a:pt x="19457" y="9885"/>
                </a:lnTo>
                <a:lnTo>
                  <a:pt x="19279" y="10068"/>
                </a:lnTo>
                <a:lnTo>
                  <a:pt x="18955" y="10251"/>
                </a:lnTo>
                <a:lnTo>
                  <a:pt x="18641" y="10480"/>
                </a:lnTo>
                <a:lnTo>
                  <a:pt x="18265" y="10663"/>
                </a:lnTo>
                <a:lnTo>
                  <a:pt x="17773" y="10846"/>
                </a:lnTo>
                <a:lnTo>
                  <a:pt x="17272" y="11029"/>
                </a:lnTo>
                <a:lnTo>
                  <a:pt x="16634" y="11212"/>
                </a:lnTo>
                <a:lnTo>
                  <a:pt x="15954" y="11395"/>
                </a:lnTo>
                <a:lnTo>
                  <a:pt x="15264" y="11532"/>
                </a:lnTo>
                <a:lnTo>
                  <a:pt x="14449" y="11624"/>
                </a:lnTo>
                <a:lnTo>
                  <a:pt x="13623" y="11761"/>
                </a:lnTo>
                <a:lnTo>
                  <a:pt x="12745" y="11807"/>
                </a:lnTo>
                <a:lnTo>
                  <a:pt x="11804" y="11853"/>
                </a:lnTo>
                <a:lnTo>
                  <a:pt x="10800" y="11853"/>
                </a:lnTo>
                <a:close/>
                <a:moveTo>
                  <a:pt x="10800" y="9061"/>
                </a:moveTo>
                <a:lnTo>
                  <a:pt x="9796" y="9061"/>
                </a:lnTo>
                <a:lnTo>
                  <a:pt x="8855" y="9008"/>
                </a:lnTo>
                <a:lnTo>
                  <a:pt x="7967" y="8924"/>
                </a:lnTo>
                <a:lnTo>
                  <a:pt x="7151" y="8832"/>
                </a:lnTo>
                <a:lnTo>
                  <a:pt x="6336" y="8687"/>
                </a:lnTo>
                <a:lnTo>
                  <a:pt x="5646" y="8558"/>
                </a:lnTo>
                <a:lnTo>
                  <a:pt x="4956" y="8420"/>
                </a:lnTo>
                <a:lnTo>
                  <a:pt x="4328" y="8237"/>
                </a:lnTo>
                <a:lnTo>
                  <a:pt x="3827" y="8054"/>
                </a:lnTo>
                <a:lnTo>
                  <a:pt x="3335" y="7871"/>
                </a:lnTo>
                <a:lnTo>
                  <a:pt x="2959" y="7642"/>
                </a:lnTo>
                <a:lnTo>
                  <a:pt x="2645" y="7467"/>
                </a:lnTo>
                <a:lnTo>
                  <a:pt x="2321" y="7276"/>
                </a:lnTo>
                <a:lnTo>
                  <a:pt x="2143" y="7047"/>
                </a:lnTo>
                <a:lnTo>
                  <a:pt x="2070" y="6864"/>
                </a:lnTo>
                <a:lnTo>
                  <a:pt x="2007" y="6681"/>
                </a:lnTo>
                <a:lnTo>
                  <a:pt x="2007" y="6132"/>
                </a:lnTo>
                <a:lnTo>
                  <a:pt x="2760" y="6498"/>
                </a:lnTo>
                <a:lnTo>
                  <a:pt x="3649" y="6819"/>
                </a:lnTo>
                <a:lnTo>
                  <a:pt x="4642" y="7047"/>
                </a:lnTo>
                <a:lnTo>
                  <a:pt x="5708" y="7276"/>
                </a:lnTo>
                <a:lnTo>
                  <a:pt x="6900" y="7467"/>
                </a:lnTo>
                <a:lnTo>
                  <a:pt x="8103" y="7597"/>
                </a:lnTo>
                <a:lnTo>
                  <a:pt x="9420" y="7688"/>
                </a:lnTo>
                <a:lnTo>
                  <a:pt x="10800" y="7742"/>
                </a:lnTo>
                <a:lnTo>
                  <a:pt x="12180" y="7688"/>
                </a:lnTo>
                <a:lnTo>
                  <a:pt x="13497" y="7597"/>
                </a:lnTo>
                <a:lnTo>
                  <a:pt x="14689" y="7467"/>
                </a:lnTo>
                <a:lnTo>
                  <a:pt x="15881" y="7276"/>
                </a:lnTo>
                <a:lnTo>
                  <a:pt x="16948" y="7047"/>
                </a:lnTo>
                <a:lnTo>
                  <a:pt x="17951" y="6819"/>
                </a:lnTo>
                <a:lnTo>
                  <a:pt x="18830" y="6498"/>
                </a:lnTo>
                <a:lnTo>
                  <a:pt x="19582" y="6132"/>
                </a:lnTo>
                <a:lnTo>
                  <a:pt x="19582" y="6681"/>
                </a:lnTo>
                <a:lnTo>
                  <a:pt x="19519" y="6864"/>
                </a:lnTo>
                <a:lnTo>
                  <a:pt x="19457" y="7047"/>
                </a:lnTo>
                <a:lnTo>
                  <a:pt x="19279" y="7276"/>
                </a:lnTo>
                <a:lnTo>
                  <a:pt x="18955" y="7467"/>
                </a:lnTo>
                <a:lnTo>
                  <a:pt x="18641" y="7642"/>
                </a:lnTo>
                <a:lnTo>
                  <a:pt x="18265" y="7871"/>
                </a:lnTo>
                <a:lnTo>
                  <a:pt x="17773" y="8054"/>
                </a:lnTo>
                <a:lnTo>
                  <a:pt x="17272" y="8237"/>
                </a:lnTo>
                <a:lnTo>
                  <a:pt x="16634" y="8420"/>
                </a:lnTo>
                <a:lnTo>
                  <a:pt x="15954" y="8558"/>
                </a:lnTo>
                <a:lnTo>
                  <a:pt x="15264" y="8687"/>
                </a:lnTo>
                <a:lnTo>
                  <a:pt x="14449" y="8832"/>
                </a:lnTo>
                <a:lnTo>
                  <a:pt x="13623" y="8924"/>
                </a:lnTo>
                <a:lnTo>
                  <a:pt x="12745" y="9008"/>
                </a:lnTo>
                <a:lnTo>
                  <a:pt x="11804" y="9061"/>
                </a:lnTo>
                <a:lnTo>
                  <a:pt x="10800" y="9061"/>
                </a:lnTo>
                <a:close/>
              </a:path>
            </a:pathLst>
          </a:custGeom>
          <a:solidFill>
            <a:srgbClr val="004D6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93000"/>
              </a:lnSpc>
              <a:defRPr sz="2400"/>
            </a:pPr>
          </a:p>
        </p:txBody>
      </p:sp>
      <p:sp>
        <p:nvSpPr>
          <p:cNvPr id="1254" name="Shape 1254"/>
          <p:cNvSpPr/>
          <p:nvPr/>
        </p:nvSpPr>
        <p:spPr>
          <a:xfrm>
            <a:off x="4531905" y="1680335"/>
            <a:ext cx="598206" cy="818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3836"/>
                </a:moveTo>
                <a:lnTo>
                  <a:pt x="21537" y="3432"/>
                </a:lnTo>
                <a:lnTo>
                  <a:pt x="21401" y="3058"/>
                </a:lnTo>
                <a:lnTo>
                  <a:pt x="21161" y="2700"/>
                </a:lnTo>
                <a:lnTo>
                  <a:pt x="20785" y="2341"/>
                </a:lnTo>
                <a:lnTo>
                  <a:pt x="20335" y="1968"/>
                </a:lnTo>
                <a:lnTo>
                  <a:pt x="19770" y="1647"/>
                </a:lnTo>
                <a:lnTo>
                  <a:pt x="19206" y="1373"/>
                </a:lnTo>
                <a:lnTo>
                  <a:pt x="18526" y="1098"/>
                </a:lnTo>
                <a:lnTo>
                  <a:pt x="17773" y="869"/>
                </a:lnTo>
                <a:lnTo>
                  <a:pt x="16948" y="641"/>
                </a:lnTo>
                <a:lnTo>
                  <a:pt x="16017" y="458"/>
                </a:lnTo>
                <a:lnTo>
                  <a:pt x="15066" y="274"/>
                </a:lnTo>
                <a:lnTo>
                  <a:pt x="14062" y="137"/>
                </a:lnTo>
                <a:lnTo>
                  <a:pt x="13058" y="46"/>
                </a:lnTo>
                <a:lnTo>
                  <a:pt x="11929" y="0"/>
                </a:lnTo>
                <a:lnTo>
                  <a:pt x="9671" y="0"/>
                </a:lnTo>
                <a:lnTo>
                  <a:pt x="8542" y="46"/>
                </a:lnTo>
                <a:lnTo>
                  <a:pt x="7538" y="137"/>
                </a:lnTo>
                <a:lnTo>
                  <a:pt x="6524" y="274"/>
                </a:lnTo>
                <a:lnTo>
                  <a:pt x="4642" y="641"/>
                </a:lnTo>
                <a:lnTo>
                  <a:pt x="3827" y="869"/>
                </a:lnTo>
                <a:lnTo>
                  <a:pt x="3074" y="1098"/>
                </a:lnTo>
                <a:lnTo>
                  <a:pt x="2384" y="1373"/>
                </a:lnTo>
                <a:lnTo>
                  <a:pt x="1830" y="1647"/>
                </a:lnTo>
                <a:lnTo>
                  <a:pt x="1254" y="1968"/>
                </a:lnTo>
                <a:lnTo>
                  <a:pt x="815" y="2341"/>
                </a:lnTo>
                <a:lnTo>
                  <a:pt x="439" y="2700"/>
                </a:lnTo>
                <a:lnTo>
                  <a:pt x="188" y="3058"/>
                </a:lnTo>
                <a:lnTo>
                  <a:pt x="63" y="3432"/>
                </a:lnTo>
                <a:lnTo>
                  <a:pt x="0" y="3836"/>
                </a:lnTo>
                <a:lnTo>
                  <a:pt x="0" y="6681"/>
                </a:lnTo>
                <a:lnTo>
                  <a:pt x="63" y="7047"/>
                </a:lnTo>
                <a:lnTo>
                  <a:pt x="188" y="7368"/>
                </a:lnTo>
                <a:lnTo>
                  <a:pt x="376" y="7742"/>
                </a:lnTo>
                <a:lnTo>
                  <a:pt x="690" y="8054"/>
                </a:lnTo>
                <a:lnTo>
                  <a:pt x="376" y="8458"/>
                </a:lnTo>
                <a:lnTo>
                  <a:pt x="125" y="8832"/>
                </a:lnTo>
                <a:lnTo>
                  <a:pt x="0" y="9152"/>
                </a:lnTo>
                <a:lnTo>
                  <a:pt x="0" y="12264"/>
                </a:lnTo>
                <a:lnTo>
                  <a:pt x="63" y="12638"/>
                </a:lnTo>
                <a:lnTo>
                  <a:pt x="125" y="12951"/>
                </a:lnTo>
                <a:lnTo>
                  <a:pt x="314" y="13271"/>
                </a:lnTo>
                <a:lnTo>
                  <a:pt x="627" y="13591"/>
                </a:lnTo>
                <a:lnTo>
                  <a:pt x="314" y="13958"/>
                </a:lnTo>
                <a:lnTo>
                  <a:pt x="125" y="14324"/>
                </a:lnTo>
                <a:lnTo>
                  <a:pt x="0" y="14636"/>
                </a:lnTo>
                <a:lnTo>
                  <a:pt x="0" y="17764"/>
                </a:lnTo>
                <a:lnTo>
                  <a:pt x="63" y="18168"/>
                </a:lnTo>
                <a:lnTo>
                  <a:pt x="188" y="18542"/>
                </a:lnTo>
                <a:lnTo>
                  <a:pt x="439" y="18900"/>
                </a:lnTo>
                <a:lnTo>
                  <a:pt x="815" y="19258"/>
                </a:lnTo>
                <a:lnTo>
                  <a:pt x="1254" y="19632"/>
                </a:lnTo>
                <a:lnTo>
                  <a:pt x="1830" y="19953"/>
                </a:lnTo>
                <a:lnTo>
                  <a:pt x="2384" y="20227"/>
                </a:lnTo>
                <a:lnTo>
                  <a:pt x="3074" y="20502"/>
                </a:lnTo>
                <a:lnTo>
                  <a:pt x="3827" y="20730"/>
                </a:lnTo>
                <a:lnTo>
                  <a:pt x="4642" y="20959"/>
                </a:lnTo>
                <a:lnTo>
                  <a:pt x="5583" y="21142"/>
                </a:lnTo>
                <a:lnTo>
                  <a:pt x="6524" y="21325"/>
                </a:lnTo>
                <a:lnTo>
                  <a:pt x="7538" y="21417"/>
                </a:lnTo>
                <a:lnTo>
                  <a:pt x="8542" y="21509"/>
                </a:lnTo>
                <a:lnTo>
                  <a:pt x="9671" y="21600"/>
                </a:lnTo>
                <a:lnTo>
                  <a:pt x="11929" y="21600"/>
                </a:lnTo>
                <a:lnTo>
                  <a:pt x="13058" y="21509"/>
                </a:lnTo>
                <a:lnTo>
                  <a:pt x="14062" y="21417"/>
                </a:lnTo>
                <a:lnTo>
                  <a:pt x="15066" y="21325"/>
                </a:lnTo>
                <a:lnTo>
                  <a:pt x="16017" y="21142"/>
                </a:lnTo>
                <a:lnTo>
                  <a:pt x="16948" y="20959"/>
                </a:lnTo>
                <a:lnTo>
                  <a:pt x="17773" y="20730"/>
                </a:lnTo>
                <a:lnTo>
                  <a:pt x="18526" y="20502"/>
                </a:lnTo>
                <a:lnTo>
                  <a:pt x="19206" y="20227"/>
                </a:lnTo>
                <a:lnTo>
                  <a:pt x="19770" y="19953"/>
                </a:lnTo>
                <a:lnTo>
                  <a:pt x="20335" y="19632"/>
                </a:lnTo>
                <a:lnTo>
                  <a:pt x="20785" y="19258"/>
                </a:lnTo>
                <a:lnTo>
                  <a:pt x="21161" y="18900"/>
                </a:lnTo>
                <a:lnTo>
                  <a:pt x="21401" y="18542"/>
                </a:lnTo>
                <a:lnTo>
                  <a:pt x="21537" y="18168"/>
                </a:lnTo>
                <a:lnTo>
                  <a:pt x="21600" y="17764"/>
                </a:lnTo>
                <a:lnTo>
                  <a:pt x="21600" y="14636"/>
                </a:lnTo>
                <a:lnTo>
                  <a:pt x="21464" y="14324"/>
                </a:lnTo>
                <a:lnTo>
                  <a:pt x="21286" y="13958"/>
                </a:lnTo>
                <a:lnTo>
                  <a:pt x="20973" y="13591"/>
                </a:lnTo>
                <a:lnTo>
                  <a:pt x="21286" y="13271"/>
                </a:lnTo>
                <a:lnTo>
                  <a:pt x="21464" y="12951"/>
                </a:lnTo>
                <a:lnTo>
                  <a:pt x="21537" y="12638"/>
                </a:lnTo>
                <a:lnTo>
                  <a:pt x="21600" y="12264"/>
                </a:lnTo>
                <a:lnTo>
                  <a:pt x="21600" y="9152"/>
                </a:lnTo>
                <a:lnTo>
                  <a:pt x="21464" y="8832"/>
                </a:lnTo>
                <a:lnTo>
                  <a:pt x="21224" y="8458"/>
                </a:lnTo>
                <a:lnTo>
                  <a:pt x="20910" y="8054"/>
                </a:lnTo>
                <a:lnTo>
                  <a:pt x="21224" y="7742"/>
                </a:lnTo>
                <a:lnTo>
                  <a:pt x="21401" y="7368"/>
                </a:lnTo>
                <a:lnTo>
                  <a:pt x="21537" y="7047"/>
                </a:lnTo>
                <a:lnTo>
                  <a:pt x="21600" y="6681"/>
                </a:lnTo>
                <a:lnTo>
                  <a:pt x="21600" y="3836"/>
                </a:lnTo>
                <a:close/>
                <a:moveTo>
                  <a:pt x="10800" y="1464"/>
                </a:moveTo>
                <a:lnTo>
                  <a:pt x="11804" y="1464"/>
                </a:lnTo>
                <a:lnTo>
                  <a:pt x="12745" y="1518"/>
                </a:lnTo>
                <a:lnTo>
                  <a:pt x="13623" y="1602"/>
                </a:lnTo>
                <a:lnTo>
                  <a:pt x="14449" y="1693"/>
                </a:lnTo>
                <a:lnTo>
                  <a:pt x="15264" y="1792"/>
                </a:lnTo>
                <a:lnTo>
                  <a:pt x="15954" y="1968"/>
                </a:lnTo>
                <a:lnTo>
                  <a:pt x="16634" y="2113"/>
                </a:lnTo>
                <a:lnTo>
                  <a:pt x="17272" y="2288"/>
                </a:lnTo>
                <a:lnTo>
                  <a:pt x="17773" y="2471"/>
                </a:lnTo>
                <a:lnTo>
                  <a:pt x="18265" y="2654"/>
                </a:lnTo>
                <a:lnTo>
                  <a:pt x="18641" y="2837"/>
                </a:lnTo>
                <a:lnTo>
                  <a:pt x="18955" y="3058"/>
                </a:lnTo>
                <a:lnTo>
                  <a:pt x="19279" y="3249"/>
                </a:lnTo>
                <a:lnTo>
                  <a:pt x="19457" y="3478"/>
                </a:lnTo>
                <a:lnTo>
                  <a:pt x="19519" y="3661"/>
                </a:lnTo>
                <a:lnTo>
                  <a:pt x="19582" y="3836"/>
                </a:lnTo>
                <a:lnTo>
                  <a:pt x="19519" y="4027"/>
                </a:lnTo>
                <a:lnTo>
                  <a:pt x="19457" y="4256"/>
                </a:lnTo>
                <a:lnTo>
                  <a:pt x="19279" y="4439"/>
                </a:lnTo>
                <a:lnTo>
                  <a:pt x="18955" y="4668"/>
                </a:lnTo>
                <a:lnTo>
                  <a:pt x="18641" y="4851"/>
                </a:lnTo>
                <a:lnTo>
                  <a:pt x="18265" y="5034"/>
                </a:lnTo>
                <a:lnTo>
                  <a:pt x="17773" y="5263"/>
                </a:lnTo>
                <a:lnTo>
                  <a:pt x="17272" y="5446"/>
                </a:lnTo>
                <a:lnTo>
                  <a:pt x="16634" y="5583"/>
                </a:lnTo>
                <a:lnTo>
                  <a:pt x="15954" y="5766"/>
                </a:lnTo>
                <a:lnTo>
                  <a:pt x="15264" y="5903"/>
                </a:lnTo>
                <a:lnTo>
                  <a:pt x="14449" y="6041"/>
                </a:lnTo>
                <a:lnTo>
                  <a:pt x="13623" y="6132"/>
                </a:lnTo>
                <a:lnTo>
                  <a:pt x="12745" y="6178"/>
                </a:lnTo>
                <a:lnTo>
                  <a:pt x="11804" y="6224"/>
                </a:lnTo>
                <a:lnTo>
                  <a:pt x="10800" y="6269"/>
                </a:lnTo>
                <a:lnTo>
                  <a:pt x="9796" y="6224"/>
                </a:lnTo>
                <a:lnTo>
                  <a:pt x="8855" y="6178"/>
                </a:lnTo>
                <a:lnTo>
                  <a:pt x="7967" y="6132"/>
                </a:lnTo>
                <a:lnTo>
                  <a:pt x="7151" y="6041"/>
                </a:lnTo>
                <a:lnTo>
                  <a:pt x="6336" y="5903"/>
                </a:lnTo>
                <a:lnTo>
                  <a:pt x="5646" y="5766"/>
                </a:lnTo>
                <a:lnTo>
                  <a:pt x="4956" y="5583"/>
                </a:lnTo>
                <a:lnTo>
                  <a:pt x="4328" y="5446"/>
                </a:lnTo>
                <a:lnTo>
                  <a:pt x="3827" y="5263"/>
                </a:lnTo>
                <a:lnTo>
                  <a:pt x="3335" y="5034"/>
                </a:lnTo>
                <a:lnTo>
                  <a:pt x="2959" y="4851"/>
                </a:lnTo>
                <a:lnTo>
                  <a:pt x="2645" y="4668"/>
                </a:lnTo>
                <a:lnTo>
                  <a:pt x="2321" y="4439"/>
                </a:lnTo>
                <a:lnTo>
                  <a:pt x="2143" y="4256"/>
                </a:lnTo>
                <a:lnTo>
                  <a:pt x="2070" y="4027"/>
                </a:lnTo>
                <a:lnTo>
                  <a:pt x="2007" y="3836"/>
                </a:lnTo>
                <a:lnTo>
                  <a:pt x="2070" y="3661"/>
                </a:lnTo>
                <a:lnTo>
                  <a:pt x="2143" y="3478"/>
                </a:lnTo>
                <a:lnTo>
                  <a:pt x="2321" y="3249"/>
                </a:lnTo>
                <a:lnTo>
                  <a:pt x="2645" y="3058"/>
                </a:lnTo>
                <a:lnTo>
                  <a:pt x="2959" y="2837"/>
                </a:lnTo>
                <a:lnTo>
                  <a:pt x="3335" y="2654"/>
                </a:lnTo>
                <a:lnTo>
                  <a:pt x="3827" y="2471"/>
                </a:lnTo>
                <a:lnTo>
                  <a:pt x="4328" y="2288"/>
                </a:lnTo>
                <a:lnTo>
                  <a:pt x="4956" y="2113"/>
                </a:lnTo>
                <a:lnTo>
                  <a:pt x="5646" y="1968"/>
                </a:lnTo>
                <a:lnTo>
                  <a:pt x="6336" y="1792"/>
                </a:lnTo>
                <a:lnTo>
                  <a:pt x="7151" y="1693"/>
                </a:lnTo>
                <a:lnTo>
                  <a:pt x="7967" y="1602"/>
                </a:lnTo>
                <a:lnTo>
                  <a:pt x="8855" y="1518"/>
                </a:lnTo>
                <a:lnTo>
                  <a:pt x="9796" y="1464"/>
                </a:lnTo>
                <a:lnTo>
                  <a:pt x="10800" y="1464"/>
                </a:lnTo>
                <a:close/>
                <a:moveTo>
                  <a:pt x="10800" y="20136"/>
                </a:moveTo>
                <a:lnTo>
                  <a:pt x="9796" y="20136"/>
                </a:lnTo>
                <a:lnTo>
                  <a:pt x="8855" y="20082"/>
                </a:lnTo>
                <a:lnTo>
                  <a:pt x="7967" y="19998"/>
                </a:lnTo>
                <a:lnTo>
                  <a:pt x="7151" y="19907"/>
                </a:lnTo>
                <a:lnTo>
                  <a:pt x="6336" y="19762"/>
                </a:lnTo>
                <a:lnTo>
                  <a:pt x="5646" y="19632"/>
                </a:lnTo>
                <a:lnTo>
                  <a:pt x="4956" y="19487"/>
                </a:lnTo>
                <a:lnTo>
                  <a:pt x="4328" y="19312"/>
                </a:lnTo>
                <a:lnTo>
                  <a:pt x="3827" y="19129"/>
                </a:lnTo>
                <a:lnTo>
                  <a:pt x="3335" y="18946"/>
                </a:lnTo>
                <a:lnTo>
                  <a:pt x="2959" y="18763"/>
                </a:lnTo>
                <a:lnTo>
                  <a:pt x="2645" y="18542"/>
                </a:lnTo>
                <a:lnTo>
                  <a:pt x="2321" y="18351"/>
                </a:lnTo>
                <a:lnTo>
                  <a:pt x="2143" y="18122"/>
                </a:lnTo>
                <a:lnTo>
                  <a:pt x="2070" y="17939"/>
                </a:lnTo>
                <a:lnTo>
                  <a:pt x="2007" y="17764"/>
                </a:lnTo>
                <a:lnTo>
                  <a:pt x="2007" y="17207"/>
                </a:lnTo>
                <a:lnTo>
                  <a:pt x="2760" y="17573"/>
                </a:lnTo>
                <a:lnTo>
                  <a:pt x="3649" y="17893"/>
                </a:lnTo>
                <a:lnTo>
                  <a:pt x="4642" y="18168"/>
                </a:lnTo>
                <a:lnTo>
                  <a:pt x="5708" y="18351"/>
                </a:lnTo>
                <a:lnTo>
                  <a:pt x="6900" y="18542"/>
                </a:lnTo>
                <a:lnTo>
                  <a:pt x="8103" y="18671"/>
                </a:lnTo>
                <a:lnTo>
                  <a:pt x="9420" y="18763"/>
                </a:lnTo>
                <a:lnTo>
                  <a:pt x="10800" y="18808"/>
                </a:lnTo>
                <a:lnTo>
                  <a:pt x="12180" y="18763"/>
                </a:lnTo>
                <a:lnTo>
                  <a:pt x="13497" y="18671"/>
                </a:lnTo>
                <a:lnTo>
                  <a:pt x="14689" y="18542"/>
                </a:lnTo>
                <a:lnTo>
                  <a:pt x="15881" y="18351"/>
                </a:lnTo>
                <a:lnTo>
                  <a:pt x="16948" y="18168"/>
                </a:lnTo>
                <a:lnTo>
                  <a:pt x="17951" y="17893"/>
                </a:lnTo>
                <a:lnTo>
                  <a:pt x="18830" y="17573"/>
                </a:lnTo>
                <a:lnTo>
                  <a:pt x="19582" y="17207"/>
                </a:lnTo>
                <a:lnTo>
                  <a:pt x="19582" y="17764"/>
                </a:lnTo>
                <a:lnTo>
                  <a:pt x="19519" y="17939"/>
                </a:lnTo>
                <a:lnTo>
                  <a:pt x="19457" y="18122"/>
                </a:lnTo>
                <a:lnTo>
                  <a:pt x="19279" y="18351"/>
                </a:lnTo>
                <a:lnTo>
                  <a:pt x="18955" y="18542"/>
                </a:lnTo>
                <a:lnTo>
                  <a:pt x="18641" y="18763"/>
                </a:lnTo>
                <a:lnTo>
                  <a:pt x="18265" y="18946"/>
                </a:lnTo>
                <a:lnTo>
                  <a:pt x="17773" y="19129"/>
                </a:lnTo>
                <a:lnTo>
                  <a:pt x="17272" y="19312"/>
                </a:lnTo>
                <a:lnTo>
                  <a:pt x="16634" y="19487"/>
                </a:lnTo>
                <a:lnTo>
                  <a:pt x="15954" y="19632"/>
                </a:lnTo>
                <a:lnTo>
                  <a:pt x="15264" y="19762"/>
                </a:lnTo>
                <a:lnTo>
                  <a:pt x="14449" y="19907"/>
                </a:lnTo>
                <a:lnTo>
                  <a:pt x="13623" y="19998"/>
                </a:lnTo>
                <a:lnTo>
                  <a:pt x="12745" y="20082"/>
                </a:lnTo>
                <a:lnTo>
                  <a:pt x="11804" y="20136"/>
                </a:lnTo>
                <a:lnTo>
                  <a:pt x="10800" y="20136"/>
                </a:lnTo>
                <a:close/>
                <a:moveTo>
                  <a:pt x="10800" y="17344"/>
                </a:moveTo>
                <a:lnTo>
                  <a:pt x="9796" y="17298"/>
                </a:lnTo>
                <a:lnTo>
                  <a:pt x="8855" y="17253"/>
                </a:lnTo>
                <a:lnTo>
                  <a:pt x="7967" y="17207"/>
                </a:lnTo>
                <a:lnTo>
                  <a:pt x="7151" y="17115"/>
                </a:lnTo>
                <a:lnTo>
                  <a:pt x="6336" y="16978"/>
                </a:lnTo>
                <a:lnTo>
                  <a:pt x="5646" y="16841"/>
                </a:lnTo>
                <a:lnTo>
                  <a:pt x="4956" y="16658"/>
                </a:lnTo>
                <a:lnTo>
                  <a:pt x="4328" y="16520"/>
                </a:lnTo>
                <a:lnTo>
                  <a:pt x="3827" y="16337"/>
                </a:lnTo>
                <a:lnTo>
                  <a:pt x="3335" y="16108"/>
                </a:lnTo>
                <a:lnTo>
                  <a:pt x="2959" y="15925"/>
                </a:lnTo>
                <a:lnTo>
                  <a:pt x="2645" y="15742"/>
                </a:lnTo>
                <a:lnTo>
                  <a:pt x="2321" y="15514"/>
                </a:lnTo>
                <a:lnTo>
                  <a:pt x="2143" y="15331"/>
                </a:lnTo>
                <a:lnTo>
                  <a:pt x="2070" y="15102"/>
                </a:lnTo>
                <a:lnTo>
                  <a:pt x="2007" y="14919"/>
                </a:lnTo>
                <a:lnTo>
                  <a:pt x="2007" y="14781"/>
                </a:lnTo>
                <a:lnTo>
                  <a:pt x="2070" y="14636"/>
                </a:lnTo>
                <a:lnTo>
                  <a:pt x="2896" y="14957"/>
                </a:lnTo>
                <a:lnTo>
                  <a:pt x="3764" y="15239"/>
                </a:lnTo>
                <a:lnTo>
                  <a:pt x="4767" y="15514"/>
                </a:lnTo>
                <a:lnTo>
                  <a:pt x="5771" y="15742"/>
                </a:lnTo>
                <a:lnTo>
                  <a:pt x="6973" y="15925"/>
                </a:lnTo>
                <a:lnTo>
                  <a:pt x="8165" y="16063"/>
                </a:lnTo>
                <a:lnTo>
                  <a:pt x="9483" y="16108"/>
                </a:lnTo>
                <a:lnTo>
                  <a:pt x="10800" y="16154"/>
                </a:lnTo>
                <a:lnTo>
                  <a:pt x="12107" y="16108"/>
                </a:lnTo>
                <a:lnTo>
                  <a:pt x="13435" y="16063"/>
                </a:lnTo>
                <a:lnTo>
                  <a:pt x="14627" y="15925"/>
                </a:lnTo>
                <a:lnTo>
                  <a:pt x="15818" y="15742"/>
                </a:lnTo>
                <a:lnTo>
                  <a:pt x="16833" y="15514"/>
                </a:lnTo>
                <a:lnTo>
                  <a:pt x="17836" y="15239"/>
                </a:lnTo>
                <a:lnTo>
                  <a:pt x="18704" y="14957"/>
                </a:lnTo>
                <a:lnTo>
                  <a:pt x="19457" y="14636"/>
                </a:lnTo>
                <a:lnTo>
                  <a:pt x="19582" y="14781"/>
                </a:lnTo>
                <a:lnTo>
                  <a:pt x="19582" y="14919"/>
                </a:lnTo>
                <a:lnTo>
                  <a:pt x="19519" y="15102"/>
                </a:lnTo>
                <a:lnTo>
                  <a:pt x="19457" y="15331"/>
                </a:lnTo>
                <a:lnTo>
                  <a:pt x="19279" y="15514"/>
                </a:lnTo>
                <a:lnTo>
                  <a:pt x="18955" y="15742"/>
                </a:lnTo>
                <a:lnTo>
                  <a:pt x="18641" y="15925"/>
                </a:lnTo>
                <a:lnTo>
                  <a:pt x="18265" y="16108"/>
                </a:lnTo>
                <a:lnTo>
                  <a:pt x="17773" y="16337"/>
                </a:lnTo>
                <a:lnTo>
                  <a:pt x="17272" y="16520"/>
                </a:lnTo>
                <a:lnTo>
                  <a:pt x="16634" y="16658"/>
                </a:lnTo>
                <a:lnTo>
                  <a:pt x="15954" y="16841"/>
                </a:lnTo>
                <a:lnTo>
                  <a:pt x="15264" y="16978"/>
                </a:lnTo>
                <a:lnTo>
                  <a:pt x="14449" y="17115"/>
                </a:lnTo>
                <a:lnTo>
                  <a:pt x="13623" y="17207"/>
                </a:lnTo>
                <a:lnTo>
                  <a:pt x="12745" y="17253"/>
                </a:lnTo>
                <a:lnTo>
                  <a:pt x="11804" y="17298"/>
                </a:lnTo>
                <a:lnTo>
                  <a:pt x="10800" y="17344"/>
                </a:lnTo>
                <a:close/>
                <a:moveTo>
                  <a:pt x="19519" y="12592"/>
                </a:moveTo>
                <a:lnTo>
                  <a:pt x="19457" y="12539"/>
                </a:lnTo>
                <a:lnTo>
                  <a:pt x="18955" y="13088"/>
                </a:lnTo>
                <a:lnTo>
                  <a:pt x="18390" y="13409"/>
                </a:lnTo>
                <a:lnTo>
                  <a:pt x="17700" y="13683"/>
                </a:lnTo>
                <a:lnTo>
                  <a:pt x="16895" y="13958"/>
                </a:lnTo>
                <a:lnTo>
                  <a:pt x="15954" y="14186"/>
                </a:lnTo>
                <a:lnTo>
                  <a:pt x="14825" y="14408"/>
                </a:lnTo>
                <a:lnTo>
                  <a:pt x="13623" y="14552"/>
                </a:lnTo>
                <a:lnTo>
                  <a:pt x="12243" y="14636"/>
                </a:lnTo>
                <a:lnTo>
                  <a:pt x="10800" y="14682"/>
                </a:lnTo>
                <a:lnTo>
                  <a:pt x="9796" y="14682"/>
                </a:lnTo>
                <a:lnTo>
                  <a:pt x="8855" y="14636"/>
                </a:lnTo>
                <a:lnTo>
                  <a:pt x="7967" y="14552"/>
                </a:lnTo>
                <a:lnTo>
                  <a:pt x="7151" y="14461"/>
                </a:lnTo>
                <a:lnTo>
                  <a:pt x="6336" y="14324"/>
                </a:lnTo>
                <a:lnTo>
                  <a:pt x="5646" y="14186"/>
                </a:lnTo>
                <a:lnTo>
                  <a:pt x="4956" y="14049"/>
                </a:lnTo>
                <a:lnTo>
                  <a:pt x="4328" y="13858"/>
                </a:lnTo>
                <a:lnTo>
                  <a:pt x="3827" y="13683"/>
                </a:lnTo>
                <a:lnTo>
                  <a:pt x="3335" y="13500"/>
                </a:lnTo>
                <a:lnTo>
                  <a:pt x="2959" y="13271"/>
                </a:lnTo>
                <a:lnTo>
                  <a:pt x="2645" y="13088"/>
                </a:lnTo>
                <a:lnTo>
                  <a:pt x="2321" y="12867"/>
                </a:lnTo>
                <a:lnTo>
                  <a:pt x="2143" y="12676"/>
                </a:lnTo>
                <a:lnTo>
                  <a:pt x="2070" y="12493"/>
                </a:lnTo>
                <a:lnTo>
                  <a:pt x="2007" y="12264"/>
                </a:lnTo>
                <a:lnTo>
                  <a:pt x="2007" y="11761"/>
                </a:lnTo>
                <a:lnTo>
                  <a:pt x="2760" y="12127"/>
                </a:lnTo>
                <a:lnTo>
                  <a:pt x="3649" y="12402"/>
                </a:lnTo>
                <a:lnTo>
                  <a:pt x="4642" y="12676"/>
                </a:lnTo>
                <a:lnTo>
                  <a:pt x="5708" y="12913"/>
                </a:lnTo>
                <a:lnTo>
                  <a:pt x="6900" y="13088"/>
                </a:lnTo>
                <a:lnTo>
                  <a:pt x="8103" y="13225"/>
                </a:lnTo>
                <a:lnTo>
                  <a:pt x="9420" y="13317"/>
                </a:lnTo>
                <a:lnTo>
                  <a:pt x="12180" y="13317"/>
                </a:lnTo>
                <a:lnTo>
                  <a:pt x="13497" y="13225"/>
                </a:lnTo>
                <a:lnTo>
                  <a:pt x="14689" y="13088"/>
                </a:lnTo>
                <a:lnTo>
                  <a:pt x="15881" y="12913"/>
                </a:lnTo>
                <a:lnTo>
                  <a:pt x="16948" y="12676"/>
                </a:lnTo>
                <a:lnTo>
                  <a:pt x="17951" y="12402"/>
                </a:lnTo>
                <a:lnTo>
                  <a:pt x="18830" y="12127"/>
                </a:lnTo>
                <a:lnTo>
                  <a:pt x="19582" y="11761"/>
                </a:lnTo>
                <a:lnTo>
                  <a:pt x="19582" y="12448"/>
                </a:lnTo>
                <a:lnTo>
                  <a:pt x="19519" y="12592"/>
                </a:lnTo>
                <a:close/>
                <a:moveTo>
                  <a:pt x="10800" y="11853"/>
                </a:moveTo>
                <a:lnTo>
                  <a:pt x="9796" y="11853"/>
                </a:lnTo>
                <a:lnTo>
                  <a:pt x="8855" y="11807"/>
                </a:lnTo>
                <a:lnTo>
                  <a:pt x="7967" y="11761"/>
                </a:lnTo>
                <a:lnTo>
                  <a:pt x="7151" y="11624"/>
                </a:lnTo>
                <a:lnTo>
                  <a:pt x="6336" y="11532"/>
                </a:lnTo>
                <a:lnTo>
                  <a:pt x="5646" y="11395"/>
                </a:lnTo>
                <a:lnTo>
                  <a:pt x="4956" y="11212"/>
                </a:lnTo>
                <a:lnTo>
                  <a:pt x="4328" y="11029"/>
                </a:lnTo>
                <a:lnTo>
                  <a:pt x="3827" y="10846"/>
                </a:lnTo>
                <a:lnTo>
                  <a:pt x="3335" y="10663"/>
                </a:lnTo>
                <a:lnTo>
                  <a:pt x="2959" y="10480"/>
                </a:lnTo>
                <a:lnTo>
                  <a:pt x="2645" y="10251"/>
                </a:lnTo>
                <a:lnTo>
                  <a:pt x="2321" y="10068"/>
                </a:lnTo>
                <a:lnTo>
                  <a:pt x="2143" y="9885"/>
                </a:lnTo>
                <a:lnTo>
                  <a:pt x="2070" y="9656"/>
                </a:lnTo>
                <a:lnTo>
                  <a:pt x="2007" y="9473"/>
                </a:lnTo>
                <a:lnTo>
                  <a:pt x="2070" y="9236"/>
                </a:lnTo>
                <a:lnTo>
                  <a:pt x="2206" y="9061"/>
                </a:lnTo>
                <a:lnTo>
                  <a:pt x="2959" y="9381"/>
                </a:lnTo>
                <a:lnTo>
                  <a:pt x="3827" y="9656"/>
                </a:lnTo>
                <a:lnTo>
                  <a:pt x="4830" y="9931"/>
                </a:lnTo>
                <a:lnTo>
                  <a:pt x="5907" y="10114"/>
                </a:lnTo>
                <a:lnTo>
                  <a:pt x="7036" y="10297"/>
                </a:lnTo>
                <a:lnTo>
                  <a:pt x="8228" y="10434"/>
                </a:lnTo>
                <a:lnTo>
                  <a:pt x="9483" y="10480"/>
                </a:lnTo>
                <a:lnTo>
                  <a:pt x="10800" y="10525"/>
                </a:lnTo>
                <a:lnTo>
                  <a:pt x="12107" y="10480"/>
                </a:lnTo>
                <a:lnTo>
                  <a:pt x="13372" y="10434"/>
                </a:lnTo>
                <a:lnTo>
                  <a:pt x="14564" y="10297"/>
                </a:lnTo>
                <a:lnTo>
                  <a:pt x="15693" y="10114"/>
                </a:lnTo>
                <a:lnTo>
                  <a:pt x="16770" y="9931"/>
                </a:lnTo>
                <a:lnTo>
                  <a:pt x="17773" y="9656"/>
                </a:lnTo>
                <a:lnTo>
                  <a:pt x="18641" y="9381"/>
                </a:lnTo>
                <a:lnTo>
                  <a:pt x="19394" y="9061"/>
                </a:lnTo>
                <a:lnTo>
                  <a:pt x="19519" y="9236"/>
                </a:lnTo>
                <a:lnTo>
                  <a:pt x="19582" y="9473"/>
                </a:lnTo>
                <a:lnTo>
                  <a:pt x="19519" y="9656"/>
                </a:lnTo>
                <a:lnTo>
                  <a:pt x="19457" y="9885"/>
                </a:lnTo>
                <a:lnTo>
                  <a:pt x="19279" y="10068"/>
                </a:lnTo>
                <a:lnTo>
                  <a:pt x="18955" y="10251"/>
                </a:lnTo>
                <a:lnTo>
                  <a:pt x="18641" y="10480"/>
                </a:lnTo>
                <a:lnTo>
                  <a:pt x="18265" y="10663"/>
                </a:lnTo>
                <a:lnTo>
                  <a:pt x="17773" y="10846"/>
                </a:lnTo>
                <a:lnTo>
                  <a:pt x="17272" y="11029"/>
                </a:lnTo>
                <a:lnTo>
                  <a:pt x="16634" y="11212"/>
                </a:lnTo>
                <a:lnTo>
                  <a:pt x="15954" y="11395"/>
                </a:lnTo>
                <a:lnTo>
                  <a:pt x="15264" y="11532"/>
                </a:lnTo>
                <a:lnTo>
                  <a:pt x="14449" y="11624"/>
                </a:lnTo>
                <a:lnTo>
                  <a:pt x="13623" y="11761"/>
                </a:lnTo>
                <a:lnTo>
                  <a:pt x="12745" y="11807"/>
                </a:lnTo>
                <a:lnTo>
                  <a:pt x="11804" y="11853"/>
                </a:lnTo>
                <a:lnTo>
                  <a:pt x="10800" y="11853"/>
                </a:lnTo>
                <a:close/>
                <a:moveTo>
                  <a:pt x="10800" y="9061"/>
                </a:moveTo>
                <a:lnTo>
                  <a:pt x="9796" y="9061"/>
                </a:lnTo>
                <a:lnTo>
                  <a:pt x="8855" y="9008"/>
                </a:lnTo>
                <a:lnTo>
                  <a:pt x="7967" y="8924"/>
                </a:lnTo>
                <a:lnTo>
                  <a:pt x="7151" y="8832"/>
                </a:lnTo>
                <a:lnTo>
                  <a:pt x="6336" y="8687"/>
                </a:lnTo>
                <a:lnTo>
                  <a:pt x="5646" y="8558"/>
                </a:lnTo>
                <a:lnTo>
                  <a:pt x="4956" y="8420"/>
                </a:lnTo>
                <a:lnTo>
                  <a:pt x="4328" y="8237"/>
                </a:lnTo>
                <a:lnTo>
                  <a:pt x="3827" y="8054"/>
                </a:lnTo>
                <a:lnTo>
                  <a:pt x="3335" y="7871"/>
                </a:lnTo>
                <a:lnTo>
                  <a:pt x="2959" y="7642"/>
                </a:lnTo>
                <a:lnTo>
                  <a:pt x="2645" y="7467"/>
                </a:lnTo>
                <a:lnTo>
                  <a:pt x="2321" y="7276"/>
                </a:lnTo>
                <a:lnTo>
                  <a:pt x="2143" y="7047"/>
                </a:lnTo>
                <a:lnTo>
                  <a:pt x="2070" y="6864"/>
                </a:lnTo>
                <a:lnTo>
                  <a:pt x="2007" y="6681"/>
                </a:lnTo>
                <a:lnTo>
                  <a:pt x="2007" y="6132"/>
                </a:lnTo>
                <a:lnTo>
                  <a:pt x="2760" y="6498"/>
                </a:lnTo>
                <a:lnTo>
                  <a:pt x="3649" y="6819"/>
                </a:lnTo>
                <a:lnTo>
                  <a:pt x="4642" y="7047"/>
                </a:lnTo>
                <a:lnTo>
                  <a:pt x="5708" y="7276"/>
                </a:lnTo>
                <a:lnTo>
                  <a:pt x="6900" y="7467"/>
                </a:lnTo>
                <a:lnTo>
                  <a:pt x="8103" y="7597"/>
                </a:lnTo>
                <a:lnTo>
                  <a:pt x="9420" y="7688"/>
                </a:lnTo>
                <a:lnTo>
                  <a:pt x="10800" y="7742"/>
                </a:lnTo>
                <a:lnTo>
                  <a:pt x="12180" y="7688"/>
                </a:lnTo>
                <a:lnTo>
                  <a:pt x="13497" y="7597"/>
                </a:lnTo>
                <a:lnTo>
                  <a:pt x="14689" y="7467"/>
                </a:lnTo>
                <a:lnTo>
                  <a:pt x="15881" y="7276"/>
                </a:lnTo>
                <a:lnTo>
                  <a:pt x="16948" y="7047"/>
                </a:lnTo>
                <a:lnTo>
                  <a:pt x="17951" y="6819"/>
                </a:lnTo>
                <a:lnTo>
                  <a:pt x="18830" y="6498"/>
                </a:lnTo>
                <a:lnTo>
                  <a:pt x="19582" y="6132"/>
                </a:lnTo>
                <a:lnTo>
                  <a:pt x="19582" y="6681"/>
                </a:lnTo>
                <a:lnTo>
                  <a:pt x="19519" y="6864"/>
                </a:lnTo>
                <a:lnTo>
                  <a:pt x="19457" y="7047"/>
                </a:lnTo>
                <a:lnTo>
                  <a:pt x="19279" y="7276"/>
                </a:lnTo>
                <a:lnTo>
                  <a:pt x="18955" y="7467"/>
                </a:lnTo>
                <a:lnTo>
                  <a:pt x="18641" y="7642"/>
                </a:lnTo>
                <a:lnTo>
                  <a:pt x="18265" y="7871"/>
                </a:lnTo>
                <a:lnTo>
                  <a:pt x="17773" y="8054"/>
                </a:lnTo>
                <a:lnTo>
                  <a:pt x="17272" y="8237"/>
                </a:lnTo>
                <a:lnTo>
                  <a:pt x="16634" y="8420"/>
                </a:lnTo>
                <a:lnTo>
                  <a:pt x="15954" y="8558"/>
                </a:lnTo>
                <a:lnTo>
                  <a:pt x="15264" y="8687"/>
                </a:lnTo>
                <a:lnTo>
                  <a:pt x="14449" y="8832"/>
                </a:lnTo>
                <a:lnTo>
                  <a:pt x="13623" y="8924"/>
                </a:lnTo>
                <a:lnTo>
                  <a:pt x="12745" y="9008"/>
                </a:lnTo>
                <a:lnTo>
                  <a:pt x="11804" y="9061"/>
                </a:lnTo>
                <a:lnTo>
                  <a:pt x="10800" y="9061"/>
                </a:lnTo>
                <a:close/>
              </a:path>
            </a:pathLst>
          </a:custGeom>
          <a:solidFill>
            <a:srgbClr val="004D6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93000"/>
              </a:lnSpc>
              <a:defRPr sz="2400"/>
            </a:pPr>
          </a:p>
        </p:txBody>
      </p:sp>
      <p:sp>
        <p:nvSpPr>
          <p:cNvPr id="1255" name="Shape 1255"/>
          <p:cNvSpPr/>
          <p:nvPr/>
        </p:nvSpPr>
        <p:spPr>
          <a:xfrm>
            <a:off x="5730754" y="1680335"/>
            <a:ext cx="598206" cy="818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3836"/>
                </a:moveTo>
                <a:lnTo>
                  <a:pt x="21537" y="3432"/>
                </a:lnTo>
                <a:lnTo>
                  <a:pt x="21401" y="3058"/>
                </a:lnTo>
                <a:lnTo>
                  <a:pt x="21161" y="2700"/>
                </a:lnTo>
                <a:lnTo>
                  <a:pt x="20785" y="2341"/>
                </a:lnTo>
                <a:lnTo>
                  <a:pt x="20335" y="1968"/>
                </a:lnTo>
                <a:lnTo>
                  <a:pt x="19770" y="1647"/>
                </a:lnTo>
                <a:lnTo>
                  <a:pt x="19206" y="1373"/>
                </a:lnTo>
                <a:lnTo>
                  <a:pt x="18526" y="1098"/>
                </a:lnTo>
                <a:lnTo>
                  <a:pt x="17773" y="869"/>
                </a:lnTo>
                <a:lnTo>
                  <a:pt x="16948" y="641"/>
                </a:lnTo>
                <a:lnTo>
                  <a:pt x="16017" y="458"/>
                </a:lnTo>
                <a:lnTo>
                  <a:pt x="15066" y="274"/>
                </a:lnTo>
                <a:lnTo>
                  <a:pt x="14062" y="137"/>
                </a:lnTo>
                <a:lnTo>
                  <a:pt x="13058" y="46"/>
                </a:lnTo>
                <a:lnTo>
                  <a:pt x="11929" y="0"/>
                </a:lnTo>
                <a:lnTo>
                  <a:pt x="9671" y="0"/>
                </a:lnTo>
                <a:lnTo>
                  <a:pt x="8542" y="46"/>
                </a:lnTo>
                <a:lnTo>
                  <a:pt x="7538" y="137"/>
                </a:lnTo>
                <a:lnTo>
                  <a:pt x="6524" y="274"/>
                </a:lnTo>
                <a:lnTo>
                  <a:pt x="4642" y="641"/>
                </a:lnTo>
                <a:lnTo>
                  <a:pt x="3827" y="869"/>
                </a:lnTo>
                <a:lnTo>
                  <a:pt x="3074" y="1098"/>
                </a:lnTo>
                <a:lnTo>
                  <a:pt x="2384" y="1373"/>
                </a:lnTo>
                <a:lnTo>
                  <a:pt x="1830" y="1647"/>
                </a:lnTo>
                <a:lnTo>
                  <a:pt x="1254" y="1968"/>
                </a:lnTo>
                <a:lnTo>
                  <a:pt x="815" y="2341"/>
                </a:lnTo>
                <a:lnTo>
                  <a:pt x="439" y="2700"/>
                </a:lnTo>
                <a:lnTo>
                  <a:pt x="188" y="3058"/>
                </a:lnTo>
                <a:lnTo>
                  <a:pt x="63" y="3432"/>
                </a:lnTo>
                <a:lnTo>
                  <a:pt x="0" y="3836"/>
                </a:lnTo>
                <a:lnTo>
                  <a:pt x="0" y="6681"/>
                </a:lnTo>
                <a:lnTo>
                  <a:pt x="63" y="7047"/>
                </a:lnTo>
                <a:lnTo>
                  <a:pt x="188" y="7368"/>
                </a:lnTo>
                <a:lnTo>
                  <a:pt x="376" y="7742"/>
                </a:lnTo>
                <a:lnTo>
                  <a:pt x="690" y="8054"/>
                </a:lnTo>
                <a:lnTo>
                  <a:pt x="376" y="8458"/>
                </a:lnTo>
                <a:lnTo>
                  <a:pt x="125" y="8832"/>
                </a:lnTo>
                <a:lnTo>
                  <a:pt x="0" y="9152"/>
                </a:lnTo>
                <a:lnTo>
                  <a:pt x="0" y="12264"/>
                </a:lnTo>
                <a:lnTo>
                  <a:pt x="63" y="12638"/>
                </a:lnTo>
                <a:lnTo>
                  <a:pt x="125" y="12951"/>
                </a:lnTo>
                <a:lnTo>
                  <a:pt x="314" y="13271"/>
                </a:lnTo>
                <a:lnTo>
                  <a:pt x="627" y="13591"/>
                </a:lnTo>
                <a:lnTo>
                  <a:pt x="314" y="13958"/>
                </a:lnTo>
                <a:lnTo>
                  <a:pt x="125" y="14324"/>
                </a:lnTo>
                <a:lnTo>
                  <a:pt x="0" y="14636"/>
                </a:lnTo>
                <a:lnTo>
                  <a:pt x="0" y="17764"/>
                </a:lnTo>
                <a:lnTo>
                  <a:pt x="63" y="18168"/>
                </a:lnTo>
                <a:lnTo>
                  <a:pt x="188" y="18542"/>
                </a:lnTo>
                <a:lnTo>
                  <a:pt x="439" y="18900"/>
                </a:lnTo>
                <a:lnTo>
                  <a:pt x="815" y="19258"/>
                </a:lnTo>
                <a:lnTo>
                  <a:pt x="1254" y="19632"/>
                </a:lnTo>
                <a:lnTo>
                  <a:pt x="1830" y="19953"/>
                </a:lnTo>
                <a:lnTo>
                  <a:pt x="2384" y="20227"/>
                </a:lnTo>
                <a:lnTo>
                  <a:pt x="3074" y="20502"/>
                </a:lnTo>
                <a:lnTo>
                  <a:pt x="3827" y="20730"/>
                </a:lnTo>
                <a:lnTo>
                  <a:pt x="4642" y="20959"/>
                </a:lnTo>
                <a:lnTo>
                  <a:pt x="5583" y="21142"/>
                </a:lnTo>
                <a:lnTo>
                  <a:pt x="6524" y="21325"/>
                </a:lnTo>
                <a:lnTo>
                  <a:pt x="7538" y="21417"/>
                </a:lnTo>
                <a:lnTo>
                  <a:pt x="8542" y="21509"/>
                </a:lnTo>
                <a:lnTo>
                  <a:pt x="9671" y="21600"/>
                </a:lnTo>
                <a:lnTo>
                  <a:pt x="11929" y="21600"/>
                </a:lnTo>
                <a:lnTo>
                  <a:pt x="13058" y="21509"/>
                </a:lnTo>
                <a:lnTo>
                  <a:pt x="14062" y="21417"/>
                </a:lnTo>
                <a:lnTo>
                  <a:pt x="15066" y="21325"/>
                </a:lnTo>
                <a:lnTo>
                  <a:pt x="16017" y="21142"/>
                </a:lnTo>
                <a:lnTo>
                  <a:pt x="16948" y="20959"/>
                </a:lnTo>
                <a:lnTo>
                  <a:pt x="17773" y="20730"/>
                </a:lnTo>
                <a:lnTo>
                  <a:pt x="18526" y="20502"/>
                </a:lnTo>
                <a:lnTo>
                  <a:pt x="19206" y="20227"/>
                </a:lnTo>
                <a:lnTo>
                  <a:pt x="19770" y="19953"/>
                </a:lnTo>
                <a:lnTo>
                  <a:pt x="20335" y="19632"/>
                </a:lnTo>
                <a:lnTo>
                  <a:pt x="20785" y="19258"/>
                </a:lnTo>
                <a:lnTo>
                  <a:pt x="21161" y="18900"/>
                </a:lnTo>
                <a:lnTo>
                  <a:pt x="21401" y="18542"/>
                </a:lnTo>
                <a:lnTo>
                  <a:pt x="21537" y="18168"/>
                </a:lnTo>
                <a:lnTo>
                  <a:pt x="21600" y="17764"/>
                </a:lnTo>
                <a:lnTo>
                  <a:pt x="21600" y="14636"/>
                </a:lnTo>
                <a:lnTo>
                  <a:pt x="21464" y="14324"/>
                </a:lnTo>
                <a:lnTo>
                  <a:pt x="21286" y="13958"/>
                </a:lnTo>
                <a:lnTo>
                  <a:pt x="20973" y="13591"/>
                </a:lnTo>
                <a:lnTo>
                  <a:pt x="21286" y="13271"/>
                </a:lnTo>
                <a:lnTo>
                  <a:pt x="21464" y="12951"/>
                </a:lnTo>
                <a:lnTo>
                  <a:pt x="21537" y="12638"/>
                </a:lnTo>
                <a:lnTo>
                  <a:pt x="21600" y="12264"/>
                </a:lnTo>
                <a:lnTo>
                  <a:pt x="21600" y="9152"/>
                </a:lnTo>
                <a:lnTo>
                  <a:pt x="21464" y="8832"/>
                </a:lnTo>
                <a:lnTo>
                  <a:pt x="21224" y="8458"/>
                </a:lnTo>
                <a:lnTo>
                  <a:pt x="20910" y="8054"/>
                </a:lnTo>
                <a:lnTo>
                  <a:pt x="21224" y="7742"/>
                </a:lnTo>
                <a:lnTo>
                  <a:pt x="21401" y="7368"/>
                </a:lnTo>
                <a:lnTo>
                  <a:pt x="21537" y="7047"/>
                </a:lnTo>
                <a:lnTo>
                  <a:pt x="21600" y="6681"/>
                </a:lnTo>
                <a:lnTo>
                  <a:pt x="21600" y="3836"/>
                </a:lnTo>
                <a:close/>
                <a:moveTo>
                  <a:pt x="10800" y="1464"/>
                </a:moveTo>
                <a:lnTo>
                  <a:pt x="11804" y="1464"/>
                </a:lnTo>
                <a:lnTo>
                  <a:pt x="12745" y="1518"/>
                </a:lnTo>
                <a:lnTo>
                  <a:pt x="13623" y="1602"/>
                </a:lnTo>
                <a:lnTo>
                  <a:pt x="14449" y="1693"/>
                </a:lnTo>
                <a:lnTo>
                  <a:pt x="15264" y="1792"/>
                </a:lnTo>
                <a:lnTo>
                  <a:pt x="15954" y="1968"/>
                </a:lnTo>
                <a:lnTo>
                  <a:pt x="16634" y="2113"/>
                </a:lnTo>
                <a:lnTo>
                  <a:pt x="17272" y="2288"/>
                </a:lnTo>
                <a:lnTo>
                  <a:pt x="17773" y="2471"/>
                </a:lnTo>
                <a:lnTo>
                  <a:pt x="18265" y="2654"/>
                </a:lnTo>
                <a:lnTo>
                  <a:pt x="18641" y="2837"/>
                </a:lnTo>
                <a:lnTo>
                  <a:pt x="18955" y="3058"/>
                </a:lnTo>
                <a:lnTo>
                  <a:pt x="19279" y="3249"/>
                </a:lnTo>
                <a:lnTo>
                  <a:pt x="19457" y="3478"/>
                </a:lnTo>
                <a:lnTo>
                  <a:pt x="19519" y="3661"/>
                </a:lnTo>
                <a:lnTo>
                  <a:pt x="19582" y="3836"/>
                </a:lnTo>
                <a:lnTo>
                  <a:pt x="19519" y="4027"/>
                </a:lnTo>
                <a:lnTo>
                  <a:pt x="19457" y="4256"/>
                </a:lnTo>
                <a:lnTo>
                  <a:pt x="19279" y="4439"/>
                </a:lnTo>
                <a:lnTo>
                  <a:pt x="18955" y="4668"/>
                </a:lnTo>
                <a:lnTo>
                  <a:pt x="18641" y="4851"/>
                </a:lnTo>
                <a:lnTo>
                  <a:pt x="18265" y="5034"/>
                </a:lnTo>
                <a:lnTo>
                  <a:pt x="17773" y="5263"/>
                </a:lnTo>
                <a:lnTo>
                  <a:pt x="17272" y="5446"/>
                </a:lnTo>
                <a:lnTo>
                  <a:pt x="16634" y="5583"/>
                </a:lnTo>
                <a:lnTo>
                  <a:pt x="15954" y="5766"/>
                </a:lnTo>
                <a:lnTo>
                  <a:pt x="15264" y="5903"/>
                </a:lnTo>
                <a:lnTo>
                  <a:pt x="14449" y="6041"/>
                </a:lnTo>
                <a:lnTo>
                  <a:pt x="13623" y="6132"/>
                </a:lnTo>
                <a:lnTo>
                  <a:pt x="12745" y="6178"/>
                </a:lnTo>
                <a:lnTo>
                  <a:pt x="11804" y="6224"/>
                </a:lnTo>
                <a:lnTo>
                  <a:pt x="10800" y="6269"/>
                </a:lnTo>
                <a:lnTo>
                  <a:pt x="9796" y="6224"/>
                </a:lnTo>
                <a:lnTo>
                  <a:pt x="8855" y="6178"/>
                </a:lnTo>
                <a:lnTo>
                  <a:pt x="7967" y="6132"/>
                </a:lnTo>
                <a:lnTo>
                  <a:pt x="7151" y="6041"/>
                </a:lnTo>
                <a:lnTo>
                  <a:pt x="6336" y="5903"/>
                </a:lnTo>
                <a:lnTo>
                  <a:pt x="5646" y="5766"/>
                </a:lnTo>
                <a:lnTo>
                  <a:pt x="4956" y="5583"/>
                </a:lnTo>
                <a:lnTo>
                  <a:pt x="4328" y="5446"/>
                </a:lnTo>
                <a:lnTo>
                  <a:pt x="3827" y="5263"/>
                </a:lnTo>
                <a:lnTo>
                  <a:pt x="3335" y="5034"/>
                </a:lnTo>
                <a:lnTo>
                  <a:pt x="2959" y="4851"/>
                </a:lnTo>
                <a:lnTo>
                  <a:pt x="2645" y="4668"/>
                </a:lnTo>
                <a:lnTo>
                  <a:pt x="2321" y="4439"/>
                </a:lnTo>
                <a:lnTo>
                  <a:pt x="2143" y="4256"/>
                </a:lnTo>
                <a:lnTo>
                  <a:pt x="2070" y="4027"/>
                </a:lnTo>
                <a:lnTo>
                  <a:pt x="2007" y="3836"/>
                </a:lnTo>
                <a:lnTo>
                  <a:pt x="2070" y="3661"/>
                </a:lnTo>
                <a:lnTo>
                  <a:pt x="2143" y="3478"/>
                </a:lnTo>
                <a:lnTo>
                  <a:pt x="2321" y="3249"/>
                </a:lnTo>
                <a:lnTo>
                  <a:pt x="2645" y="3058"/>
                </a:lnTo>
                <a:lnTo>
                  <a:pt x="2959" y="2837"/>
                </a:lnTo>
                <a:lnTo>
                  <a:pt x="3335" y="2654"/>
                </a:lnTo>
                <a:lnTo>
                  <a:pt x="3827" y="2471"/>
                </a:lnTo>
                <a:lnTo>
                  <a:pt x="4328" y="2288"/>
                </a:lnTo>
                <a:lnTo>
                  <a:pt x="4956" y="2113"/>
                </a:lnTo>
                <a:lnTo>
                  <a:pt x="5646" y="1968"/>
                </a:lnTo>
                <a:lnTo>
                  <a:pt x="6336" y="1792"/>
                </a:lnTo>
                <a:lnTo>
                  <a:pt x="7151" y="1693"/>
                </a:lnTo>
                <a:lnTo>
                  <a:pt x="7967" y="1602"/>
                </a:lnTo>
                <a:lnTo>
                  <a:pt x="8855" y="1518"/>
                </a:lnTo>
                <a:lnTo>
                  <a:pt x="9796" y="1464"/>
                </a:lnTo>
                <a:lnTo>
                  <a:pt x="10800" y="1464"/>
                </a:lnTo>
                <a:close/>
                <a:moveTo>
                  <a:pt x="10800" y="20136"/>
                </a:moveTo>
                <a:lnTo>
                  <a:pt x="9796" y="20136"/>
                </a:lnTo>
                <a:lnTo>
                  <a:pt x="8855" y="20082"/>
                </a:lnTo>
                <a:lnTo>
                  <a:pt x="7967" y="19998"/>
                </a:lnTo>
                <a:lnTo>
                  <a:pt x="7151" y="19907"/>
                </a:lnTo>
                <a:lnTo>
                  <a:pt x="6336" y="19762"/>
                </a:lnTo>
                <a:lnTo>
                  <a:pt x="5646" y="19632"/>
                </a:lnTo>
                <a:lnTo>
                  <a:pt x="4956" y="19487"/>
                </a:lnTo>
                <a:lnTo>
                  <a:pt x="4328" y="19312"/>
                </a:lnTo>
                <a:lnTo>
                  <a:pt x="3827" y="19129"/>
                </a:lnTo>
                <a:lnTo>
                  <a:pt x="3335" y="18946"/>
                </a:lnTo>
                <a:lnTo>
                  <a:pt x="2959" y="18763"/>
                </a:lnTo>
                <a:lnTo>
                  <a:pt x="2645" y="18542"/>
                </a:lnTo>
                <a:lnTo>
                  <a:pt x="2321" y="18351"/>
                </a:lnTo>
                <a:lnTo>
                  <a:pt x="2143" y="18122"/>
                </a:lnTo>
                <a:lnTo>
                  <a:pt x="2070" y="17939"/>
                </a:lnTo>
                <a:lnTo>
                  <a:pt x="2007" y="17764"/>
                </a:lnTo>
                <a:lnTo>
                  <a:pt x="2007" y="17207"/>
                </a:lnTo>
                <a:lnTo>
                  <a:pt x="2760" y="17573"/>
                </a:lnTo>
                <a:lnTo>
                  <a:pt x="3649" y="17893"/>
                </a:lnTo>
                <a:lnTo>
                  <a:pt x="4642" y="18168"/>
                </a:lnTo>
                <a:lnTo>
                  <a:pt x="5708" y="18351"/>
                </a:lnTo>
                <a:lnTo>
                  <a:pt x="6900" y="18542"/>
                </a:lnTo>
                <a:lnTo>
                  <a:pt x="8103" y="18671"/>
                </a:lnTo>
                <a:lnTo>
                  <a:pt x="9420" y="18763"/>
                </a:lnTo>
                <a:lnTo>
                  <a:pt x="10800" y="18808"/>
                </a:lnTo>
                <a:lnTo>
                  <a:pt x="12180" y="18763"/>
                </a:lnTo>
                <a:lnTo>
                  <a:pt x="13497" y="18671"/>
                </a:lnTo>
                <a:lnTo>
                  <a:pt x="14689" y="18542"/>
                </a:lnTo>
                <a:lnTo>
                  <a:pt x="15881" y="18351"/>
                </a:lnTo>
                <a:lnTo>
                  <a:pt x="16948" y="18168"/>
                </a:lnTo>
                <a:lnTo>
                  <a:pt x="17951" y="17893"/>
                </a:lnTo>
                <a:lnTo>
                  <a:pt x="18830" y="17573"/>
                </a:lnTo>
                <a:lnTo>
                  <a:pt x="19582" y="17207"/>
                </a:lnTo>
                <a:lnTo>
                  <a:pt x="19582" y="17764"/>
                </a:lnTo>
                <a:lnTo>
                  <a:pt x="19519" y="17939"/>
                </a:lnTo>
                <a:lnTo>
                  <a:pt x="19457" y="18122"/>
                </a:lnTo>
                <a:lnTo>
                  <a:pt x="19279" y="18351"/>
                </a:lnTo>
                <a:lnTo>
                  <a:pt x="18955" y="18542"/>
                </a:lnTo>
                <a:lnTo>
                  <a:pt x="18641" y="18763"/>
                </a:lnTo>
                <a:lnTo>
                  <a:pt x="18265" y="18946"/>
                </a:lnTo>
                <a:lnTo>
                  <a:pt x="17773" y="19129"/>
                </a:lnTo>
                <a:lnTo>
                  <a:pt x="17272" y="19312"/>
                </a:lnTo>
                <a:lnTo>
                  <a:pt x="16634" y="19487"/>
                </a:lnTo>
                <a:lnTo>
                  <a:pt x="15954" y="19632"/>
                </a:lnTo>
                <a:lnTo>
                  <a:pt x="15264" y="19762"/>
                </a:lnTo>
                <a:lnTo>
                  <a:pt x="14449" y="19907"/>
                </a:lnTo>
                <a:lnTo>
                  <a:pt x="13623" y="19998"/>
                </a:lnTo>
                <a:lnTo>
                  <a:pt x="12745" y="20082"/>
                </a:lnTo>
                <a:lnTo>
                  <a:pt x="11804" y="20136"/>
                </a:lnTo>
                <a:lnTo>
                  <a:pt x="10800" y="20136"/>
                </a:lnTo>
                <a:close/>
                <a:moveTo>
                  <a:pt x="10800" y="17344"/>
                </a:moveTo>
                <a:lnTo>
                  <a:pt x="9796" y="17298"/>
                </a:lnTo>
                <a:lnTo>
                  <a:pt x="8855" y="17253"/>
                </a:lnTo>
                <a:lnTo>
                  <a:pt x="7967" y="17207"/>
                </a:lnTo>
                <a:lnTo>
                  <a:pt x="7151" y="17115"/>
                </a:lnTo>
                <a:lnTo>
                  <a:pt x="6336" y="16978"/>
                </a:lnTo>
                <a:lnTo>
                  <a:pt x="5646" y="16841"/>
                </a:lnTo>
                <a:lnTo>
                  <a:pt x="4956" y="16658"/>
                </a:lnTo>
                <a:lnTo>
                  <a:pt x="4328" y="16520"/>
                </a:lnTo>
                <a:lnTo>
                  <a:pt x="3827" y="16337"/>
                </a:lnTo>
                <a:lnTo>
                  <a:pt x="3335" y="16108"/>
                </a:lnTo>
                <a:lnTo>
                  <a:pt x="2959" y="15925"/>
                </a:lnTo>
                <a:lnTo>
                  <a:pt x="2645" y="15742"/>
                </a:lnTo>
                <a:lnTo>
                  <a:pt x="2321" y="15514"/>
                </a:lnTo>
                <a:lnTo>
                  <a:pt x="2143" y="15331"/>
                </a:lnTo>
                <a:lnTo>
                  <a:pt x="2070" y="15102"/>
                </a:lnTo>
                <a:lnTo>
                  <a:pt x="2007" y="14919"/>
                </a:lnTo>
                <a:lnTo>
                  <a:pt x="2007" y="14781"/>
                </a:lnTo>
                <a:lnTo>
                  <a:pt x="2070" y="14636"/>
                </a:lnTo>
                <a:lnTo>
                  <a:pt x="2896" y="14957"/>
                </a:lnTo>
                <a:lnTo>
                  <a:pt x="3764" y="15239"/>
                </a:lnTo>
                <a:lnTo>
                  <a:pt x="4767" y="15514"/>
                </a:lnTo>
                <a:lnTo>
                  <a:pt x="5771" y="15742"/>
                </a:lnTo>
                <a:lnTo>
                  <a:pt x="6973" y="15925"/>
                </a:lnTo>
                <a:lnTo>
                  <a:pt x="8165" y="16063"/>
                </a:lnTo>
                <a:lnTo>
                  <a:pt x="9483" y="16108"/>
                </a:lnTo>
                <a:lnTo>
                  <a:pt x="10800" y="16154"/>
                </a:lnTo>
                <a:lnTo>
                  <a:pt x="12107" y="16108"/>
                </a:lnTo>
                <a:lnTo>
                  <a:pt x="13435" y="16063"/>
                </a:lnTo>
                <a:lnTo>
                  <a:pt x="14627" y="15925"/>
                </a:lnTo>
                <a:lnTo>
                  <a:pt x="15818" y="15742"/>
                </a:lnTo>
                <a:lnTo>
                  <a:pt x="16833" y="15514"/>
                </a:lnTo>
                <a:lnTo>
                  <a:pt x="17836" y="15239"/>
                </a:lnTo>
                <a:lnTo>
                  <a:pt x="18704" y="14957"/>
                </a:lnTo>
                <a:lnTo>
                  <a:pt x="19457" y="14636"/>
                </a:lnTo>
                <a:lnTo>
                  <a:pt x="19582" y="14781"/>
                </a:lnTo>
                <a:lnTo>
                  <a:pt x="19582" y="14919"/>
                </a:lnTo>
                <a:lnTo>
                  <a:pt x="19519" y="15102"/>
                </a:lnTo>
                <a:lnTo>
                  <a:pt x="19457" y="15331"/>
                </a:lnTo>
                <a:lnTo>
                  <a:pt x="19279" y="15514"/>
                </a:lnTo>
                <a:lnTo>
                  <a:pt x="18955" y="15742"/>
                </a:lnTo>
                <a:lnTo>
                  <a:pt x="18641" y="15925"/>
                </a:lnTo>
                <a:lnTo>
                  <a:pt x="18265" y="16108"/>
                </a:lnTo>
                <a:lnTo>
                  <a:pt x="17773" y="16337"/>
                </a:lnTo>
                <a:lnTo>
                  <a:pt x="17272" y="16520"/>
                </a:lnTo>
                <a:lnTo>
                  <a:pt x="16634" y="16658"/>
                </a:lnTo>
                <a:lnTo>
                  <a:pt x="15954" y="16841"/>
                </a:lnTo>
                <a:lnTo>
                  <a:pt x="15264" y="16978"/>
                </a:lnTo>
                <a:lnTo>
                  <a:pt x="14449" y="17115"/>
                </a:lnTo>
                <a:lnTo>
                  <a:pt x="13623" y="17207"/>
                </a:lnTo>
                <a:lnTo>
                  <a:pt x="12745" y="17253"/>
                </a:lnTo>
                <a:lnTo>
                  <a:pt x="11804" y="17298"/>
                </a:lnTo>
                <a:lnTo>
                  <a:pt x="10800" y="17344"/>
                </a:lnTo>
                <a:close/>
                <a:moveTo>
                  <a:pt x="19519" y="12592"/>
                </a:moveTo>
                <a:lnTo>
                  <a:pt x="19457" y="12539"/>
                </a:lnTo>
                <a:lnTo>
                  <a:pt x="18955" y="13088"/>
                </a:lnTo>
                <a:lnTo>
                  <a:pt x="18390" y="13409"/>
                </a:lnTo>
                <a:lnTo>
                  <a:pt x="17700" y="13683"/>
                </a:lnTo>
                <a:lnTo>
                  <a:pt x="16895" y="13958"/>
                </a:lnTo>
                <a:lnTo>
                  <a:pt x="15954" y="14186"/>
                </a:lnTo>
                <a:lnTo>
                  <a:pt x="14825" y="14408"/>
                </a:lnTo>
                <a:lnTo>
                  <a:pt x="13623" y="14552"/>
                </a:lnTo>
                <a:lnTo>
                  <a:pt x="12243" y="14636"/>
                </a:lnTo>
                <a:lnTo>
                  <a:pt x="10800" y="14682"/>
                </a:lnTo>
                <a:lnTo>
                  <a:pt x="9796" y="14682"/>
                </a:lnTo>
                <a:lnTo>
                  <a:pt x="8855" y="14636"/>
                </a:lnTo>
                <a:lnTo>
                  <a:pt x="7967" y="14552"/>
                </a:lnTo>
                <a:lnTo>
                  <a:pt x="7151" y="14461"/>
                </a:lnTo>
                <a:lnTo>
                  <a:pt x="6336" y="14324"/>
                </a:lnTo>
                <a:lnTo>
                  <a:pt x="5646" y="14186"/>
                </a:lnTo>
                <a:lnTo>
                  <a:pt x="4956" y="14049"/>
                </a:lnTo>
                <a:lnTo>
                  <a:pt x="4328" y="13858"/>
                </a:lnTo>
                <a:lnTo>
                  <a:pt x="3827" y="13683"/>
                </a:lnTo>
                <a:lnTo>
                  <a:pt x="3335" y="13500"/>
                </a:lnTo>
                <a:lnTo>
                  <a:pt x="2959" y="13271"/>
                </a:lnTo>
                <a:lnTo>
                  <a:pt x="2645" y="13088"/>
                </a:lnTo>
                <a:lnTo>
                  <a:pt x="2321" y="12867"/>
                </a:lnTo>
                <a:lnTo>
                  <a:pt x="2143" y="12676"/>
                </a:lnTo>
                <a:lnTo>
                  <a:pt x="2070" y="12493"/>
                </a:lnTo>
                <a:lnTo>
                  <a:pt x="2007" y="12264"/>
                </a:lnTo>
                <a:lnTo>
                  <a:pt x="2007" y="11761"/>
                </a:lnTo>
                <a:lnTo>
                  <a:pt x="2760" y="12127"/>
                </a:lnTo>
                <a:lnTo>
                  <a:pt x="3649" y="12402"/>
                </a:lnTo>
                <a:lnTo>
                  <a:pt x="4642" y="12676"/>
                </a:lnTo>
                <a:lnTo>
                  <a:pt x="5708" y="12913"/>
                </a:lnTo>
                <a:lnTo>
                  <a:pt x="6900" y="13088"/>
                </a:lnTo>
                <a:lnTo>
                  <a:pt x="8103" y="13225"/>
                </a:lnTo>
                <a:lnTo>
                  <a:pt x="9420" y="13317"/>
                </a:lnTo>
                <a:lnTo>
                  <a:pt x="12180" y="13317"/>
                </a:lnTo>
                <a:lnTo>
                  <a:pt x="13497" y="13225"/>
                </a:lnTo>
                <a:lnTo>
                  <a:pt x="14689" y="13088"/>
                </a:lnTo>
                <a:lnTo>
                  <a:pt x="15881" y="12913"/>
                </a:lnTo>
                <a:lnTo>
                  <a:pt x="16948" y="12676"/>
                </a:lnTo>
                <a:lnTo>
                  <a:pt x="17951" y="12402"/>
                </a:lnTo>
                <a:lnTo>
                  <a:pt x="18830" y="12127"/>
                </a:lnTo>
                <a:lnTo>
                  <a:pt x="19582" y="11761"/>
                </a:lnTo>
                <a:lnTo>
                  <a:pt x="19582" y="12448"/>
                </a:lnTo>
                <a:lnTo>
                  <a:pt x="19519" y="12592"/>
                </a:lnTo>
                <a:close/>
                <a:moveTo>
                  <a:pt x="10800" y="11853"/>
                </a:moveTo>
                <a:lnTo>
                  <a:pt x="9796" y="11853"/>
                </a:lnTo>
                <a:lnTo>
                  <a:pt x="8855" y="11807"/>
                </a:lnTo>
                <a:lnTo>
                  <a:pt x="7967" y="11761"/>
                </a:lnTo>
                <a:lnTo>
                  <a:pt x="7151" y="11624"/>
                </a:lnTo>
                <a:lnTo>
                  <a:pt x="6336" y="11532"/>
                </a:lnTo>
                <a:lnTo>
                  <a:pt x="5646" y="11395"/>
                </a:lnTo>
                <a:lnTo>
                  <a:pt x="4956" y="11212"/>
                </a:lnTo>
                <a:lnTo>
                  <a:pt x="4328" y="11029"/>
                </a:lnTo>
                <a:lnTo>
                  <a:pt x="3827" y="10846"/>
                </a:lnTo>
                <a:lnTo>
                  <a:pt x="3335" y="10663"/>
                </a:lnTo>
                <a:lnTo>
                  <a:pt x="2959" y="10480"/>
                </a:lnTo>
                <a:lnTo>
                  <a:pt x="2645" y="10251"/>
                </a:lnTo>
                <a:lnTo>
                  <a:pt x="2321" y="10068"/>
                </a:lnTo>
                <a:lnTo>
                  <a:pt x="2143" y="9885"/>
                </a:lnTo>
                <a:lnTo>
                  <a:pt x="2070" y="9656"/>
                </a:lnTo>
                <a:lnTo>
                  <a:pt x="2007" y="9473"/>
                </a:lnTo>
                <a:lnTo>
                  <a:pt x="2070" y="9236"/>
                </a:lnTo>
                <a:lnTo>
                  <a:pt x="2206" y="9061"/>
                </a:lnTo>
                <a:lnTo>
                  <a:pt x="2959" y="9381"/>
                </a:lnTo>
                <a:lnTo>
                  <a:pt x="3827" y="9656"/>
                </a:lnTo>
                <a:lnTo>
                  <a:pt x="4830" y="9931"/>
                </a:lnTo>
                <a:lnTo>
                  <a:pt x="5907" y="10114"/>
                </a:lnTo>
                <a:lnTo>
                  <a:pt x="7036" y="10297"/>
                </a:lnTo>
                <a:lnTo>
                  <a:pt x="8228" y="10434"/>
                </a:lnTo>
                <a:lnTo>
                  <a:pt x="9483" y="10480"/>
                </a:lnTo>
                <a:lnTo>
                  <a:pt x="10800" y="10525"/>
                </a:lnTo>
                <a:lnTo>
                  <a:pt x="12107" y="10480"/>
                </a:lnTo>
                <a:lnTo>
                  <a:pt x="13372" y="10434"/>
                </a:lnTo>
                <a:lnTo>
                  <a:pt x="14564" y="10297"/>
                </a:lnTo>
                <a:lnTo>
                  <a:pt x="15693" y="10114"/>
                </a:lnTo>
                <a:lnTo>
                  <a:pt x="16770" y="9931"/>
                </a:lnTo>
                <a:lnTo>
                  <a:pt x="17773" y="9656"/>
                </a:lnTo>
                <a:lnTo>
                  <a:pt x="18641" y="9381"/>
                </a:lnTo>
                <a:lnTo>
                  <a:pt x="19394" y="9061"/>
                </a:lnTo>
                <a:lnTo>
                  <a:pt x="19519" y="9236"/>
                </a:lnTo>
                <a:lnTo>
                  <a:pt x="19582" y="9473"/>
                </a:lnTo>
                <a:lnTo>
                  <a:pt x="19519" y="9656"/>
                </a:lnTo>
                <a:lnTo>
                  <a:pt x="19457" y="9885"/>
                </a:lnTo>
                <a:lnTo>
                  <a:pt x="19279" y="10068"/>
                </a:lnTo>
                <a:lnTo>
                  <a:pt x="18955" y="10251"/>
                </a:lnTo>
                <a:lnTo>
                  <a:pt x="18641" y="10480"/>
                </a:lnTo>
                <a:lnTo>
                  <a:pt x="18265" y="10663"/>
                </a:lnTo>
                <a:lnTo>
                  <a:pt x="17773" y="10846"/>
                </a:lnTo>
                <a:lnTo>
                  <a:pt x="17272" y="11029"/>
                </a:lnTo>
                <a:lnTo>
                  <a:pt x="16634" y="11212"/>
                </a:lnTo>
                <a:lnTo>
                  <a:pt x="15954" y="11395"/>
                </a:lnTo>
                <a:lnTo>
                  <a:pt x="15264" y="11532"/>
                </a:lnTo>
                <a:lnTo>
                  <a:pt x="14449" y="11624"/>
                </a:lnTo>
                <a:lnTo>
                  <a:pt x="13623" y="11761"/>
                </a:lnTo>
                <a:lnTo>
                  <a:pt x="12745" y="11807"/>
                </a:lnTo>
                <a:lnTo>
                  <a:pt x="11804" y="11853"/>
                </a:lnTo>
                <a:lnTo>
                  <a:pt x="10800" y="11853"/>
                </a:lnTo>
                <a:close/>
                <a:moveTo>
                  <a:pt x="10800" y="9061"/>
                </a:moveTo>
                <a:lnTo>
                  <a:pt x="9796" y="9061"/>
                </a:lnTo>
                <a:lnTo>
                  <a:pt x="8855" y="9008"/>
                </a:lnTo>
                <a:lnTo>
                  <a:pt x="7967" y="8924"/>
                </a:lnTo>
                <a:lnTo>
                  <a:pt x="7151" y="8832"/>
                </a:lnTo>
                <a:lnTo>
                  <a:pt x="6336" y="8687"/>
                </a:lnTo>
                <a:lnTo>
                  <a:pt x="5646" y="8558"/>
                </a:lnTo>
                <a:lnTo>
                  <a:pt x="4956" y="8420"/>
                </a:lnTo>
                <a:lnTo>
                  <a:pt x="4328" y="8237"/>
                </a:lnTo>
                <a:lnTo>
                  <a:pt x="3827" y="8054"/>
                </a:lnTo>
                <a:lnTo>
                  <a:pt x="3335" y="7871"/>
                </a:lnTo>
                <a:lnTo>
                  <a:pt x="2959" y="7642"/>
                </a:lnTo>
                <a:lnTo>
                  <a:pt x="2645" y="7467"/>
                </a:lnTo>
                <a:lnTo>
                  <a:pt x="2321" y="7276"/>
                </a:lnTo>
                <a:lnTo>
                  <a:pt x="2143" y="7047"/>
                </a:lnTo>
                <a:lnTo>
                  <a:pt x="2070" y="6864"/>
                </a:lnTo>
                <a:lnTo>
                  <a:pt x="2007" y="6681"/>
                </a:lnTo>
                <a:lnTo>
                  <a:pt x="2007" y="6132"/>
                </a:lnTo>
                <a:lnTo>
                  <a:pt x="2760" y="6498"/>
                </a:lnTo>
                <a:lnTo>
                  <a:pt x="3649" y="6819"/>
                </a:lnTo>
                <a:lnTo>
                  <a:pt x="4642" y="7047"/>
                </a:lnTo>
                <a:lnTo>
                  <a:pt x="5708" y="7276"/>
                </a:lnTo>
                <a:lnTo>
                  <a:pt x="6900" y="7467"/>
                </a:lnTo>
                <a:lnTo>
                  <a:pt x="8103" y="7597"/>
                </a:lnTo>
                <a:lnTo>
                  <a:pt x="9420" y="7688"/>
                </a:lnTo>
                <a:lnTo>
                  <a:pt x="10800" y="7742"/>
                </a:lnTo>
                <a:lnTo>
                  <a:pt x="12180" y="7688"/>
                </a:lnTo>
                <a:lnTo>
                  <a:pt x="13497" y="7597"/>
                </a:lnTo>
                <a:lnTo>
                  <a:pt x="14689" y="7467"/>
                </a:lnTo>
                <a:lnTo>
                  <a:pt x="15881" y="7276"/>
                </a:lnTo>
                <a:lnTo>
                  <a:pt x="16948" y="7047"/>
                </a:lnTo>
                <a:lnTo>
                  <a:pt x="17951" y="6819"/>
                </a:lnTo>
                <a:lnTo>
                  <a:pt x="18830" y="6498"/>
                </a:lnTo>
                <a:lnTo>
                  <a:pt x="19582" y="6132"/>
                </a:lnTo>
                <a:lnTo>
                  <a:pt x="19582" y="6681"/>
                </a:lnTo>
                <a:lnTo>
                  <a:pt x="19519" y="6864"/>
                </a:lnTo>
                <a:lnTo>
                  <a:pt x="19457" y="7047"/>
                </a:lnTo>
                <a:lnTo>
                  <a:pt x="19279" y="7276"/>
                </a:lnTo>
                <a:lnTo>
                  <a:pt x="18955" y="7467"/>
                </a:lnTo>
                <a:lnTo>
                  <a:pt x="18641" y="7642"/>
                </a:lnTo>
                <a:lnTo>
                  <a:pt x="18265" y="7871"/>
                </a:lnTo>
                <a:lnTo>
                  <a:pt x="17773" y="8054"/>
                </a:lnTo>
                <a:lnTo>
                  <a:pt x="17272" y="8237"/>
                </a:lnTo>
                <a:lnTo>
                  <a:pt x="16634" y="8420"/>
                </a:lnTo>
                <a:lnTo>
                  <a:pt x="15954" y="8558"/>
                </a:lnTo>
                <a:lnTo>
                  <a:pt x="15264" y="8687"/>
                </a:lnTo>
                <a:lnTo>
                  <a:pt x="14449" y="8832"/>
                </a:lnTo>
                <a:lnTo>
                  <a:pt x="13623" y="8924"/>
                </a:lnTo>
                <a:lnTo>
                  <a:pt x="12745" y="9008"/>
                </a:lnTo>
                <a:lnTo>
                  <a:pt x="11804" y="9061"/>
                </a:lnTo>
                <a:lnTo>
                  <a:pt x="10800" y="9061"/>
                </a:lnTo>
                <a:close/>
              </a:path>
            </a:pathLst>
          </a:custGeom>
          <a:solidFill>
            <a:srgbClr val="004D6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93000"/>
              </a:lnSpc>
              <a:defRPr sz="2400"/>
            </a:pPr>
          </a:p>
        </p:txBody>
      </p:sp>
      <p:sp>
        <p:nvSpPr>
          <p:cNvPr id="1256" name="Shape 1256"/>
          <p:cNvSpPr/>
          <p:nvPr/>
        </p:nvSpPr>
        <p:spPr>
          <a:xfrm>
            <a:off x="3333055" y="3588137"/>
            <a:ext cx="598207" cy="818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3836"/>
                </a:moveTo>
                <a:lnTo>
                  <a:pt x="21537" y="3432"/>
                </a:lnTo>
                <a:lnTo>
                  <a:pt x="21401" y="3058"/>
                </a:lnTo>
                <a:lnTo>
                  <a:pt x="21161" y="2700"/>
                </a:lnTo>
                <a:lnTo>
                  <a:pt x="20785" y="2341"/>
                </a:lnTo>
                <a:lnTo>
                  <a:pt x="20335" y="1968"/>
                </a:lnTo>
                <a:lnTo>
                  <a:pt x="19770" y="1647"/>
                </a:lnTo>
                <a:lnTo>
                  <a:pt x="19206" y="1373"/>
                </a:lnTo>
                <a:lnTo>
                  <a:pt x="18526" y="1098"/>
                </a:lnTo>
                <a:lnTo>
                  <a:pt x="17773" y="869"/>
                </a:lnTo>
                <a:lnTo>
                  <a:pt x="16948" y="641"/>
                </a:lnTo>
                <a:lnTo>
                  <a:pt x="16017" y="458"/>
                </a:lnTo>
                <a:lnTo>
                  <a:pt x="15066" y="274"/>
                </a:lnTo>
                <a:lnTo>
                  <a:pt x="14062" y="137"/>
                </a:lnTo>
                <a:lnTo>
                  <a:pt x="13058" y="46"/>
                </a:lnTo>
                <a:lnTo>
                  <a:pt x="11929" y="0"/>
                </a:lnTo>
                <a:lnTo>
                  <a:pt x="9671" y="0"/>
                </a:lnTo>
                <a:lnTo>
                  <a:pt x="8542" y="46"/>
                </a:lnTo>
                <a:lnTo>
                  <a:pt x="7538" y="137"/>
                </a:lnTo>
                <a:lnTo>
                  <a:pt x="6524" y="274"/>
                </a:lnTo>
                <a:lnTo>
                  <a:pt x="4642" y="641"/>
                </a:lnTo>
                <a:lnTo>
                  <a:pt x="3827" y="869"/>
                </a:lnTo>
                <a:lnTo>
                  <a:pt x="3074" y="1098"/>
                </a:lnTo>
                <a:lnTo>
                  <a:pt x="2384" y="1373"/>
                </a:lnTo>
                <a:lnTo>
                  <a:pt x="1830" y="1647"/>
                </a:lnTo>
                <a:lnTo>
                  <a:pt x="1254" y="1968"/>
                </a:lnTo>
                <a:lnTo>
                  <a:pt x="815" y="2341"/>
                </a:lnTo>
                <a:lnTo>
                  <a:pt x="439" y="2700"/>
                </a:lnTo>
                <a:lnTo>
                  <a:pt x="188" y="3058"/>
                </a:lnTo>
                <a:lnTo>
                  <a:pt x="63" y="3432"/>
                </a:lnTo>
                <a:lnTo>
                  <a:pt x="0" y="3836"/>
                </a:lnTo>
                <a:lnTo>
                  <a:pt x="0" y="6681"/>
                </a:lnTo>
                <a:lnTo>
                  <a:pt x="63" y="7047"/>
                </a:lnTo>
                <a:lnTo>
                  <a:pt x="188" y="7368"/>
                </a:lnTo>
                <a:lnTo>
                  <a:pt x="376" y="7742"/>
                </a:lnTo>
                <a:lnTo>
                  <a:pt x="690" y="8054"/>
                </a:lnTo>
                <a:lnTo>
                  <a:pt x="376" y="8458"/>
                </a:lnTo>
                <a:lnTo>
                  <a:pt x="125" y="8832"/>
                </a:lnTo>
                <a:lnTo>
                  <a:pt x="0" y="9152"/>
                </a:lnTo>
                <a:lnTo>
                  <a:pt x="0" y="12264"/>
                </a:lnTo>
                <a:lnTo>
                  <a:pt x="63" y="12638"/>
                </a:lnTo>
                <a:lnTo>
                  <a:pt x="125" y="12951"/>
                </a:lnTo>
                <a:lnTo>
                  <a:pt x="314" y="13271"/>
                </a:lnTo>
                <a:lnTo>
                  <a:pt x="627" y="13591"/>
                </a:lnTo>
                <a:lnTo>
                  <a:pt x="314" y="13958"/>
                </a:lnTo>
                <a:lnTo>
                  <a:pt x="125" y="14324"/>
                </a:lnTo>
                <a:lnTo>
                  <a:pt x="0" y="14636"/>
                </a:lnTo>
                <a:lnTo>
                  <a:pt x="0" y="17764"/>
                </a:lnTo>
                <a:lnTo>
                  <a:pt x="63" y="18168"/>
                </a:lnTo>
                <a:lnTo>
                  <a:pt x="188" y="18542"/>
                </a:lnTo>
                <a:lnTo>
                  <a:pt x="439" y="18900"/>
                </a:lnTo>
                <a:lnTo>
                  <a:pt x="815" y="19258"/>
                </a:lnTo>
                <a:lnTo>
                  <a:pt x="1254" y="19632"/>
                </a:lnTo>
                <a:lnTo>
                  <a:pt x="1830" y="19953"/>
                </a:lnTo>
                <a:lnTo>
                  <a:pt x="2384" y="20227"/>
                </a:lnTo>
                <a:lnTo>
                  <a:pt x="3074" y="20502"/>
                </a:lnTo>
                <a:lnTo>
                  <a:pt x="3827" y="20730"/>
                </a:lnTo>
                <a:lnTo>
                  <a:pt x="4642" y="20959"/>
                </a:lnTo>
                <a:lnTo>
                  <a:pt x="5583" y="21142"/>
                </a:lnTo>
                <a:lnTo>
                  <a:pt x="6524" y="21325"/>
                </a:lnTo>
                <a:lnTo>
                  <a:pt x="7538" y="21417"/>
                </a:lnTo>
                <a:lnTo>
                  <a:pt x="8542" y="21509"/>
                </a:lnTo>
                <a:lnTo>
                  <a:pt x="9671" y="21600"/>
                </a:lnTo>
                <a:lnTo>
                  <a:pt x="11929" y="21600"/>
                </a:lnTo>
                <a:lnTo>
                  <a:pt x="13058" y="21509"/>
                </a:lnTo>
                <a:lnTo>
                  <a:pt x="14062" y="21417"/>
                </a:lnTo>
                <a:lnTo>
                  <a:pt x="15066" y="21325"/>
                </a:lnTo>
                <a:lnTo>
                  <a:pt x="16017" y="21142"/>
                </a:lnTo>
                <a:lnTo>
                  <a:pt x="16948" y="20959"/>
                </a:lnTo>
                <a:lnTo>
                  <a:pt x="17773" y="20730"/>
                </a:lnTo>
                <a:lnTo>
                  <a:pt x="18526" y="20502"/>
                </a:lnTo>
                <a:lnTo>
                  <a:pt x="19206" y="20227"/>
                </a:lnTo>
                <a:lnTo>
                  <a:pt x="19770" y="19953"/>
                </a:lnTo>
                <a:lnTo>
                  <a:pt x="20335" y="19632"/>
                </a:lnTo>
                <a:lnTo>
                  <a:pt x="20785" y="19258"/>
                </a:lnTo>
                <a:lnTo>
                  <a:pt x="21161" y="18900"/>
                </a:lnTo>
                <a:lnTo>
                  <a:pt x="21401" y="18542"/>
                </a:lnTo>
                <a:lnTo>
                  <a:pt x="21537" y="18168"/>
                </a:lnTo>
                <a:lnTo>
                  <a:pt x="21600" y="17764"/>
                </a:lnTo>
                <a:lnTo>
                  <a:pt x="21600" y="14636"/>
                </a:lnTo>
                <a:lnTo>
                  <a:pt x="21464" y="14324"/>
                </a:lnTo>
                <a:lnTo>
                  <a:pt x="21286" y="13958"/>
                </a:lnTo>
                <a:lnTo>
                  <a:pt x="20973" y="13591"/>
                </a:lnTo>
                <a:lnTo>
                  <a:pt x="21286" y="13271"/>
                </a:lnTo>
                <a:lnTo>
                  <a:pt x="21464" y="12951"/>
                </a:lnTo>
                <a:lnTo>
                  <a:pt x="21537" y="12638"/>
                </a:lnTo>
                <a:lnTo>
                  <a:pt x="21600" y="12264"/>
                </a:lnTo>
                <a:lnTo>
                  <a:pt x="21600" y="9152"/>
                </a:lnTo>
                <a:lnTo>
                  <a:pt x="21464" y="8832"/>
                </a:lnTo>
                <a:lnTo>
                  <a:pt x="21224" y="8458"/>
                </a:lnTo>
                <a:lnTo>
                  <a:pt x="20910" y="8054"/>
                </a:lnTo>
                <a:lnTo>
                  <a:pt x="21224" y="7742"/>
                </a:lnTo>
                <a:lnTo>
                  <a:pt x="21401" y="7368"/>
                </a:lnTo>
                <a:lnTo>
                  <a:pt x="21537" y="7047"/>
                </a:lnTo>
                <a:lnTo>
                  <a:pt x="21600" y="6681"/>
                </a:lnTo>
                <a:lnTo>
                  <a:pt x="21600" y="3836"/>
                </a:lnTo>
                <a:close/>
                <a:moveTo>
                  <a:pt x="10800" y="1464"/>
                </a:moveTo>
                <a:lnTo>
                  <a:pt x="11804" y="1464"/>
                </a:lnTo>
                <a:lnTo>
                  <a:pt x="12745" y="1518"/>
                </a:lnTo>
                <a:lnTo>
                  <a:pt x="13623" y="1602"/>
                </a:lnTo>
                <a:lnTo>
                  <a:pt x="14449" y="1693"/>
                </a:lnTo>
                <a:lnTo>
                  <a:pt x="15264" y="1792"/>
                </a:lnTo>
                <a:lnTo>
                  <a:pt x="15954" y="1968"/>
                </a:lnTo>
                <a:lnTo>
                  <a:pt x="16634" y="2113"/>
                </a:lnTo>
                <a:lnTo>
                  <a:pt x="17272" y="2288"/>
                </a:lnTo>
                <a:lnTo>
                  <a:pt x="17773" y="2471"/>
                </a:lnTo>
                <a:lnTo>
                  <a:pt x="18265" y="2654"/>
                </a:lnTo>
                <a:lnTo>
                  <a:pt x="18641" y="2837"/>
                </a:lnTo>
                <a:lnTo>
                  <a:pt x="18955" y="3058"/>
                </a:lnTo>
                <a:lnTo>
                  <a:pt x="19279" y="3249"/>
                </a:lnTo>
                <a:lnTo>
                  <a:pt x="19457" y="3478"/>
                </a:lnTo>
                <a:lnTo>
                  <a:pt x="19519" y="3661"/>
                </a:lnTo>
                <a:lnTo>
                  <a:pt x="19582" y="3836"/>
                </a:lnTo>
                <a:lnTo>
                  <a:pt x="19519" y="4027"/>
                </a:lnTo>
                <a:lnTo>
                  <a:pt x="19457" y="4256"/>
                </a:lnTo>
                <a:lnTo>
                  <a:pt x="19279" y="4439"/>
                </a:lnTo>
                <a:lnTo>
                  <a:pt x="18955" y="4668"/>
                </a:lnTo>
                <a:lnTo>
                  <a:pt x="18641" y="4851"/>
                </a:lnTo>
                <a:lnTo>
                  <a:pt x="18265" y="5034"/>
                </a:lnTo>
                <a:lnTo>
                  <a:pt x="17773" y="5263"/>
                </a:lnTo>
                <a:lnTo>
                  <a:pt x="17272" y="5446"/>
                </a:lnTo>
                <a:lnTo>
                  <a:pt x="16634" y="5583"/>
                </a:lnTo>
                <a:lnTo>
                  <a:pt x="15954" y="5766"/>
                </a:lnTo>
                <a:lnTo>
                  <a:pt x="15264" y="5903"/>
                </a:lnTo>
                <a:lnTo>
                  <a:pt x="14449" y="6041"/>
                </a:lnTo>
                <a:lnTo>
                  <a:pt x="13623" y="6132"/>
                </a:lnTo>
                <a:lnTo>
                  <a:pt x="12745" y="6178"/>
                </a:lnTo>
                <a:lnTo>
                  <a:pt x="11804" y="6224"/>
                </a:lnTo>
                <a:lnTo>
                  <a:pt x="10800" y="6269"/>
                </a:lnTo>
                <a:lnTo>
                  <a:pt x="9796" y="6224"/>
                </a:lnTo>
                <a:lnTo>
                  <a:pt x="8855" y="6178"/>
                </a:lnTo>
                <a:lnTo>
                  <a:pt x="7967" y="6132"/>
                </a:lnTo>
                <a:lnTo>
                  <a:pt x="7151" y="6041"/>
                </a:lnTo>
                <a:lnTo>
                  <a:pt x="6336" y="5903"/>
                </a:lnTo>
                <a:lnTo>
                  <a:pt x="5646" y="5766"/>
                </a:lnTo>
                <a:lnTo>
                  <a:pt x="4956" y="5583"/>
                </a:lnTo>
                <a:lnTo>
                  <a:pt x="4328" y="5446"/>
                </a:lnTo>
                <a:lnTo>
                  <a:pt x="3827" y="5263"/>
                </a:lnTo>
                <a:lnTo>
                  <a:pt x="3335" y="5034"/>
                </a:lnTo>
                <a:lnTo>
                  <a:pt x="2959" y="4851"/>
                </a:lnTo>
                <a:lnTo>
                  <a:pt x="2645" y="4668"/>
                </a:lnTo>
                <a:lnTo>
                  <a:pt x="2321" y="4439"/>
                </a:lnTo>
                <a:lnTo>
                  <a:pt x="2143" y="4256"/>
                </a:lnTo>
                <a:lnTo>
                  <a:pt x="2070" y="4027"/>
                </a:lnTo>
                <a:lnTo>
                  <a:pt x="2007" y="3836"/>
                </a:lnTo>
                <a:lnTo>
                  <a:pt x="2070" y="3661"/>
                </a:lnTo>
                <a:lnTo>
                  <a:pt x="2143" y="3478"/>
                </a:lnTo>
                <a:lnTo>
                  <a:pt x="2321" y="3249"/>
                </a:lnTo>
                <a:lnTo>
                  <a:pt x="2645" y="3058"/>
                </a:lnTo>
                <a:lnTo>
                  <a:pt x="2959" y="2837"/>
                </a:lnTo>
                <a:lnTo>
                  <a:pt x="3335" y="2654"/>
                </a:lnTo>
                <a:lnTo>
                  <a:pt x="3827" y="2471"/>
                </a:lnTo>
                <a:lnTo>
                  <a:pt x="4328" y="2288"/>
                </a:lnTo>
                <a:lnTo>
                  <a:pt x="4956" y="2113"/>
                </a:lnTo>
                <a:lnTo>
                  <a:pt x="5646" y="1968"/>
                </a:lnTo>
                <a:lnTo>
                  <a:pt x="6336" y="1792"/>
                </a:lnTo>
                <a:lnTo>
                  <a:pt x="7151" y="1693"/>
                </a:lnTo>
                <a:lnTo>
                  <a:pt x="7967" y="1602"/>
                </a:lnTo>
                <a:lnTo>
                  <a:pt x="8855" y="1518"/>
                </a:lnTo>
                <a:lnTo>
                  <a:pt x="9796" y="1464"/>
                </a:lnTo>
                <a:lnTo>
                  <a:pt x="10800" y="1464"/>
                </a:lnTo>
                <a:close/>
                <a:moveTo>
                  <a:pt x="10800" y="20136"/>
                </a:moveTo>
                <a:lnTo>
                  <a:pt x="9796" y="20136"/>
                </a:lnTo>
                <a:lnTo>
                  <a:pt x="8855" y="20082"/>
                </a:lnTo>
                <a:lnTo>
                  <a:pt x="7967" y="19998"/>
                </a:lnTo>
                <a:lnTo>
                  <a:pt x="7151" y="19907"/>
                </a:lnTo>
                <a:lnTo>
                  <a:pt x="6336" y="19762"/>
                </a:lnTo>
                <a:lnTo>
                  <a:pt x="5646" y="19632"/>
                </a:lnTo>
                <a:lnTo>
                  <a:pt x="4956" y="19487"/>
                </a:lnTo>
                <a:lnTo>
                  <a:pt x="4328" y="19312"/>
                </a:lnTo>
                <a:lnTo>
                  <a:pt x="3827" y="19129"/>
                </a:lnTo>
                <a:lnTo>
                  <a:pt x="3335" y="18946"/>
                </a:lnTo>
                <a:lnTo>
                  <a:pt x="2959" y="18763"/>
                </a:lnTo>
                <a:lnTo>
                  <a:pt x="2645" y="18542"/>
                </a:lnTo>
                <a:lnTo>
                  <a:pt x="2321" y="18351"/>
                </a:lnTo>
                <a:lnTo>
                  <a:pt x="2143" y="18122"/>
                </a:lnTo>
                <a:lnTo>
                  <a:pt x="2070" y="17939"/>
                </a:lnTo>
                <a:lnTo>
                  <a:pt x="2007" y="17764"/>
                </a:lnTo>
                <a:lnTo>
                  <a:pt x="2007" y="17207"/>
                </a:lnTo>
                <a:lnTo>
                  <a:pt x="2760" y="17573"/>
                </a:lnTo>
                <a:lnTo>
                  <a:pt x="3649" y="17893"/>
                </a:lnTo>
                <a:lnTo>
                  <a:pt x="4642" y="18168"/>
                </a:lnTo>
                <a:lnTo>
                  <a:pt x="5708" y="18351"/>
                </a:lnTo>
                <a:lnTo>
                  <a:pt x="6900" y="18542"/>
                </a:lnTo>
                <a:lnTo>
                  <a:pt x="8103" y="18671"/>
                </a:lnTo>
                <a:lnTo>
                  <a:pt x="9420" y="18763"/>
                </a:lnTo>
                <a:lnTo>
                  <a:pt x="10800" y="18808"/>
                </a:lnTo>
                <a:lnTo>
                  <a:pt x="12180" y="18763"/>
                </a:lnTo>
                <a:lnTo>
                  <a:pt x="13497" y="18671"/>
                </a:lnTo>
                <a:lnTo>
                  <a:pt x="14689" y="18542"/>
                </a:lnTo>
                <a:lnTo>
                  <a:pt x="15881" y="18351"/>
                </a:lnTo>
                <a:lnTo>
                  <a:pt x="16948" y="18168"/>
                </a:lnTo>
                <a:lnTo>
                  <a:pt x="17951" y="17893"/>
                </a:lnTo>
                <a:lnTo>
                  <a:pt x="18830" y="17573"/>
                </a:lnTo>
                <a:lnTo>
                  <a:pt x="19582" y="17207"/>
                </a:lnTo>
                <a:lnTo>
                  <a:pt x="19582" y="17764"/>
                </a:lnTo>
                <a:lnTo>
                  <a:pt x="19519" y="17939"/>
                </a:lnTo>
                <a:lnTo>
                  <a:pt x="19457" y="18122"/>
                </a:lnTo>
                <a:lnTo>
                  <a:pt x="19279" y="18351"/>
                </a:lnTo>
                <a:lnTo>
                  <a:pt x="18955" y="18542"/>
                </a:lnTo>
                <a:lnTo>
                  <a:pt x="18641" y="18763"/>
                </a:lnTo>
                <a:lnTo>
                  <a:pt x="18265" y="18946"/>
                </a:lnTo>
                <a:lnTo>
                  <a:pt x="17773" y="19129"/>
                </a:lnTo>
                <a:lnTo>
                  <a:pt x="17272" y="19312"/>
                </a:lnTo>
                <a:lnTo>
                  <a:pt x="16634" y="19487"/>
                </a:lnTo>
                <a:lnTo>
                  <a:pt x="15954" y="19632"/>
                </a:lnTo>
                <a:lnTo>
                  <a:pt x="15264" y="19762"/>
                </a:lnTo>
                <a:lnTo>
                  <a:pt x="14449" y="19907"/>
                </a:lnTo>
                <a:lnTo>
                  <a:pt x="13623" y="19998"/>
                </a:lnTo>
                <a:lnTo>
                  <a:pt x="12745" y="20082"/>
                </a:lnTo>
                <a:lnTo>
                  <a:pt x="11804" y="20136"/>
                </a:lnTo>
                <a:lnTo>
                  <a:pt x="10800" y="20136"/>
                </a:lnTo>
                <a:close/>
                <a:moveTo>
                  <a:pt x="10800" y="17344"/>
                </a:moveTo>
                <a:lnTo>
                  <a:pt x="9796" y="17298"/>
                </a:lnTo>
                <a:lnTo>
                  <a:pt x="8855" y="17253"/>
                </a:lnTo>
                <a:lnTo>
                  <a:pt x="7967" y="17207"/>
                </a:lnTo>
                <a:lnTo>
                  <a:pt x="7151" y="17115"/>
                </a:lnTo>
                <a:lnTo>
                  <a:pt x="6336" y="16978"/>
                </a:lnTo>
                <a:lnTo>
                  <a:pt x="5646" y="16841"/>
                </a:lnTo>
                <a:lnTo>
                  <a:pt x="4956" y="16658"/>
                </a:lnTo>
                <a:lnTo>
                  <a:pt x="4328" y="16520"/>
                </a:lnTo>
                <a:lnTo>
                  <a:pt x="3827" y="16337"/>
                </a:lnTo>
                <a:lnTo>
                  <a:pt x="3335" y="16108"/>
                </a:lnTo>
                <a:lnTo>
                  <a:pt x="2959" y="15925"/>
                </a:lnTo>
                <a:lnTo>
                  <a:pt x="2645" y="15742"/>
                </a:lnTo>
                <a:lnTo>
                  <a:pt x="2321" y="15514"/>
                </a:lnTo>
                <a:lnTo>
                  <a:pt x="2143" y="15331"/>
                </a:lnTo>
                <a:lnTo>
                  <a:pt x="2070" y="15102"/>
                </a:lnTo>
                <a:lnTo>
                  <a:pt x="2007" y="14919"/>
                </a:lnTo>
                <a:lnTo>
                  <a:pt x="2007" y="14781"/>
                </a:lnTo>
                <a:lnTo>
                  <a:pt x="2070" y="14636"/>
                </a:lnTo>
                <a:lnTo>
                  <a:pt x="2896" y="14957"/>
                </a:lnTo>
                <a:lnTo>
                  <a:pt x="3764" y="15239"/>
                </a:lnTo>
                <a:lnTo>
                  <a:pt x="4767" y="15514"/>
                </a:lnTo>
                <a:lnTo>
                  <a:pt x="5771" y="15742"/>
                </a:lnTo>
                <a:lnTo>
                  <a:pt x="6973" y="15925"/>
                </a:lnTo>
                <a:lnTo>
                  <a:pt x="8165" y="16063"/>
                </a:lnTo>
                <a:lnTo>
                  <a:pt x="9483" y="16108"/>
                </a:lnTo>
                <a:lnTo>
                  <a:pt x="10800" y="16154"/>
                </a:lnTo>
                <a:lnTo>
                  <a:pt x="12107" y="16108"/>
                </a:lnTo>
                <a:lnTo>
                  <a:pt x="13435" y="16063"/>
                </a:lnTo>
                <a:lnTo>
                  <a:pt x="14627" y="15925"/>
                </a:lnTo>
                <a:lnTo>
                  <a:pt x="15818" y="15742"/>
                </a:lnTo>
                <a:lnTo>
                  <a:pt x="16833" y="15514"/>
                </a:lnTo>
                <a:lnTo>
                  <a:pt x="17836" y="15239"/>
                </a:lnTo>
                <a:lnTo>
                  <a:pt x="18704" y="14957"/>
                </a:lnTo>
                <a:lnTo>
                  <a:pt x="19457" y="14636"/>
                </a:lnTo>
                <a:lnTo>
                  <a:pt x="19582" y="14781"/>
                </a:lnTo>
                <a:lnTo>
                  <a:pt x="19582" y="14919"/>
                </a:lnTo>
                <a:lnTo>
                  <a:pt x="19519" y="15102"/>
                </a:lnTo>
                <a:lnTo>
                  <a:pt x="19457" y="15331"/>
                </a:lnTo>
                <a:lnTo>
                  <a:pt x="19279" y="15514"/>
                </a:lnTo>
                <a:lnTo>
                  <a:pt x="18955" y="15742"/>
                </a:lnTo>
                <a:lnTo>
                  <a:pt x="18641" y="15925"/>
                </a:lnTo>
                <a:lnTo>
                  <a:pt x="18265" y="16108"/>
                </a:lnTo>
                <a:lnTo>
                  <a:pt x="17773" y="16337"/>
                </a:lnTo>
                <a:lnTo>
                  <a:pt x="17272" y="16520"/>
                </a:lnTo>
                <a:lnTo>
                  <a:pt x="16634" y="16658"/>
                </a:lnTo>
                <a:lnTo>
                  <a:pt x="15954" y="16841"/>
                </a:lnTo>
                <a:lnTo>
                  <a:pt x="15264" y="16978"/>
                </a:lnTo>
                <a:lnTo>
                  <a:pt x="14449" y="17115"/>
                </a:lnTo>
                <a:lnTo>
                  <a:pt x="13623" y="17207"/>
                </a:lnTo>
                <a:lnTo>
                  <a:pt x="12745" y="17253"/>
                </a:lnTo>
                <a:lnTo>
                  <a:pt x="11804" y="17298"/>
                </a:lnTo>
                <a:lnTo>
                  <a:pt x="10800" y="17344"/>
                </a:lnTo>
                <a:close/>
                <a:moveTo>
                  <a:pt x="19519" y="12592"/>
                </a:moveTo>
                <a:lnTo>
                  <a:pt x="19457" y="12539"/>
                </a:lnTo>
                <a:lnTo>
                  <a:pt x="18955" y="13088"/>
                </a:lnTo>
                <a:lnTo>
                  <a:pt x="18390" y="13409"/>
                </a:lnTo>
                <a:lnTo>
                  <a:pt x="17700" y="13683"/>
                </a:lnTo>
                <a:lnTo>
                  <a:pt x="16895" y="13958"/>
                </a:lnTo>
                <a:lnTo>
                  <a:pt x="15954" y="14186"/>
                </a:lnTo>
                <a:lnTo>
                  <a:pt x="14825" y="14408"/>
                </a:lnTo>
                <a:lnTo>
                  <a:pt x="13623" y="14552"/>
                </a:lnTo>
                <a:lnTo>
                  <a:pt x="12243" y="14636"/>
                </a:lnTo>
                <a:lnTo>
                  <a:pt x="10800" y="14682"/>
                </a:lnTo>
                <a:lnTo>
                  <a:pt x="9796" y="14682"/>
                </a:lnTo>
                <a:lnTo>
                  <a:pt x="8855" y="14636"/>
                </a:lnTo>
                <a:lnTo>
                  <a:pt x="7967" y="14552"/>
                </a:lnTo>
                <a:lnTo>
                  <a:pt x="7151" y="14461"/>
                </a:lnTo>
                <a:lnTo>
                  <a:pt x="6336" y="14324"/>
                </a:lnTo>
                <a:lnTo>
                  <a:pt x="5646" y="14186"/>
                </a:lnTo>
                <a:lnTo>
                  <a:pt x="4956" y="14049"/>
                </a:lnTo>
                <a:lnTo>
                  <a:pt x="4328" y="13858"/>
                </a:lnTo>
                <a:lnTo>
                  <a:pt x="3827" y="13683"/>
                </a:lnTo>
                <a:lnTo>
                  <a:pt x="3335" y="13500"/>
                </a:lnTo>
                <a:lnTo>
                  <a:pt x="2959" y="13271"/>
                </a:lnTo>
                <a:lnTo>
                  <a:pt x="2645" y="13088"/>
                </a:lnTo>
                <a:lnTo>
                  <a:pt x="2321" y="12867"/>
                </a:lnTo>
                <a:lnTo>
                  <a:pt x="2143" y="12676"/>
                </a:lnTo>
                <a:lnTo>
                  <a:pt x="2070" y="12493"/>
                </a:lnTo>
                <a:lnTo>
                  <a:pt x="2007" y="12264"/>
                </a:lnTo>
                <a:lnTo>
                  <a:pt x="2007" y="11761"/>
                </a:lnTo>
                <a:lnTo>
                  <a:pt x="2760" y="12127"/>
                </a:lnTo>
                <a:lnTo>
                  <a:pt x="3649" y="12402"/>
                </a:lnTo>
                <a:lnTo>
                  <a:pt x="4642" y="12676"/>
                </a:lnTo>
                <a:lnTo>
                  <a:pt x="5708" y="12913"/>
                </a:lnTo>
                <a:lnTo>
                  <a:pt x="6900" y="13088"/>
                </a:lnTo>
                <a:lnTo>
                  <a:pt x="8103" y="13225"/>
                </a:lnTo>
                <a:lnTo>
                  <a:pt x="9420" y="13317"/>
                </a:lnTo>
                <a:lnTo>
                  <a:pt x="12180" y="13317"/>
                </a:lnTo>
                <a:lnTo>
                  <a:pt x="13497" y="13225"/>
                </a:lnTo>
                <a:lnTo>
                  <a:pt x="14689" y="13088"/>
                </a:lnTo>
                <a:lnTo>
                  <a:pt x="15881" y="12913"/>
                </a:lnTo>
                <a:lnTo>
                  <a:pt x="16948" y="12676"/>
                </a:lnTo>
                <a:lnTo>
                  <a:pt x="17951" y="12402"/>
                </a:lnTo>
                <a:lnTo>
                  <a:pt x="18830" y="12127"/>
                </a:lnTo>
                <a:lnTo>
                  <a:pt x="19582" y="11761"/>
                </a:lnTo>
                <a:lnTo>
                  <a:pt x="19582" y="12448"/>
                </a:lnTo>
                <a:lnTo>
                  <a:pt x="19519" y="12592"/>
                </a:lnTo>
                <a:close/>
                <a:moveTo>
                  <a:pt x="10800" y="11853"/>
                </a:moveTo>
                <a:lnTo>
                  <a:pt x="9796" y="11853"/>
                </a:lnTo>
                <a:lnTo>
                  <a:pt x="8855" y="11807"/>
                </a:lnTo>
                <a:lnTo>
                  <a:pt x="7967" y="11761"/>
                </a:lnTo>
                <a:lnTo>
                  <a:pt x="7151" y="11624"/>
                </a:lnTo>
                <a:lnTo>
                  <a:pt x="6336" y="11532"/>
                </a:lnTo>
                <a:lnTo>
                  <a:pt x="5646" y="11395"/>
                </a:lnTo>
                <a:lnTo>
                  <a:pt x="4956" y="11212"/>
                </a:lnTo>
                <a:lnTo>
                  <a:pt x="4328" y="11029"/>
                </a:lnTo>
                <a:lnTo>
                  <a:pt x="3827" y="10846"/>
                </a:lnTo>
                <a:lnTo>
                  <a:pt x="3335" y="10663"/>
                </a:lnTo>
                <a:lnTo>
                  <a:pt x="2959" y="10480"/>
                </a:lnTo>
                <a:lnTo>
                  <a:pt x="2645" y="10251"/>
                </a:lnTo>
                <a:lnTo>
                  <a:pt x="2321" y="10068"/>
                </a:lnTo>
                <a:lnTo>
                  <a:pt x="2143" y="9885"/>
                </a:lnTo>
                <a:lnTo>
                  <a:pt x="2070" y="9656"/>
                </a:lnTo>
                <a:lnTo>
                  <a:pt x="2007" y="9473"/>
                </a:lnTo>
                <a:lnTo>
                  <a:pt x="2070" y="9236"/>
                </a:lnTo>
                <a:lnTo>
                  <a:pt x="2206" y="9061"/>
                </a:lnTo>
                <a:lnTo>
                  <a:pt x="2959" y="9381"/>
                </a:lnTo>
                <a:lnTo>
                  <a:pt x="3827" y="9656"/>
                </a:lnTo>
                <a:lnTo>
                  <a:pt x="4830" y="9931"/>
                </a:lnTo>
                <a:lnTo>
                  <a:pt x="5907" y="10114"/>
                </a:lnTo>
                <a:lnTo>
                  <a:pt x="7036" y="10297"/>
                </a:lnTo>
                <a:lnTo>
                  <a:pt x="8228" y="10434"/>
                </a:lnTo>
                <a:lnTo>
                  <a:pt x="9483" y="10480"/>
                </a:lnTo>
                <a:lnTo>
                  <a:pt x="10800" y="10525"/>
                </a:lnTo>
                <a:lnTo>
                  <a:pt x="12107" y="10480"/>
                </a:lnTo>
                <a:lnTo>
                  <a:pt x="13372" y="10434"/>
                </a:lnTo>
                <a:lnTo>
                  <a:pt x="14564" y="10297"/>
                </a:lnTo>
                <a:lnTo>
                  <a:pt x="15693" y="10114"/>
                </a:lnTo>
                <a:lnTo>
                  <a:pt x="16770" y="9931"/>
                </a:lnTo>
                <a:lnTo>
                  <a:pt x="17773" y="9656"/>
                </a:lnTo>
                <a:lnTo>
                  <a:pt x="18641" y="9381"/>
                </a:lnTo>
                <a:lnTo>
                  <a:pt x="19394" y="9061"/>
                </a:lnTo>
                <a:lnTo>
                  <a:pt x="19519" y="9236"/>
                </a:lnTo>
                <a:lnTo>
                  <a:pt x="19582" y="9473"/>
                </a:lnTo>
                <a:lnTo>
                  <a:pt x="19519" y="9656"/>
                </a:lnTo>
                <a:lnTo>
                  <a:pt x="19457" y="9885"/>
                </a:lnTo>
                <a:lnTo>
                  <a:pt x="19279" y="10068"/>
                </a:lnTo>
                <a:lnTo>
                  <a:pt x="18955" y="10251"/>
                </a:lnTo>
                <a:lnTo>
                  <a:pt x="18641" y="10480"/>
                </a:lnTo>
                <a:lnTo>
                  <a:pt x="18265" y="10663"/>
                </a:lnTo>
                <a:lnTo>
                  <a:pt x="17773" y="10846"/>
                </a:lnTo>
                <a:lnTo>
                  <a:pt x="17272" y="11029"/>
                </a:lnTo>
                <a:lnTo>
                  <a:pt x="16634" y="11212"/>
                </a:lnTo>
                <a:lnTo>
                  <a:pt x="15954" y="11395"/>
                </a:lnTo>
                <a:lnTo>
                  <a:pt x="15264" y="11532"/>
                </a:lnTo>
                <a:lnTo>
                  <a:pt x="14449" y="11624"/>
                </a:lnTo>
                <a:lnTo>
                  <a:pt x="13623" y="11761"/>
                </a:lnTo>
                <a:lnTo>
                  <a:pt x="12745" y="11807"/>
                </a:lnTo>
                <a:lnTo>
                  <a:pt x="11804" y="11853"/>
                </a:lnTo>
                <a:lnTo>
                  <a:pt x="10800" y="11853"/>
                </a:lnTo>
                <a:close/>
                <a:moveTo>
                  <a:pt x="10800" y="9061"/>
                </a:moveTo>
                <a:lnTo>
                  <a:pt x="9796" y="9061"/>
                </a:lnTo>
                <a:lnTo>
                  <a:pt x="8855" y="9008"/>
                </a:lnTo>
                <a:lnTo>
                  <a:pt x="7967" y="8924"/>
                </a:lnTo>
                <a:lnTo>
                  <a:pt x="7151" y="8832"/>
                </a:lnTo>
                <a:lnTo>
                  <a:pt x="6336" y="8687"/>
                </a:lnTo>
                <a:lnTo>
                  <a:pt x="5646" y="8558"/>
                </a:lnTo>
                <a:lnTo>
                  <a:pt x="4956" y="8420"/>
                </a:lnTo>
                <a:lnTo>
                  <a:pt x="4328" y="8237"/>
                </a:lnTo>
                <a:lnTo>
                  <a:pt x="3827" y="8054"/>
                </a:lnTo>
                <a:lnTo>
                  <a:pt x="3335" y="7871"/>
                </a:lnTo>
                <a:lnTo>
                  <a:pt x="2959" y="7642"/>
                </a:lnTo>
                <a:lnTo>
                  <a:pt x="2645" y="7467"/>
                </a:lnTo>
                <a:lnTo>
                  <a:pt x="2321" y="7276"/>
                </a:lnTo>
                <a:lnTo>
                  <a:pt x="2143" y="7047"/>
                </a:lnTo>
                <a:lnTo>
                  <a:pt x="2070" y="6864"/>
                </a:lnTo>
                <a:lnTo>
                  <a:pt x="2007" y="6681"/>
                </a:lnTo>
                <a:lnTo>
                  <a:pt x="2007" y="6132"/>
                </a:lnTo>
                <a:lnTo>
                  <a:pt x="2760" y="6498"/>
                </a:lnTo>
                <a:lnTo>
                  <a:pt x="3649" y="6819"/>
                </a:lnTo>
                <a:lnTo>
                  <a:pt x="4642" y="7047"/>
                </a:lnTo>
                <a:lnTo>
                  <a:pt x="5708" y="7276"/>
                </a:lnTo>
                <a:lnTo>
                  <a:pt x="6900" y="7467"/>
                </a:lnTo>
                <a:lnTo>
                  <a:pt x="8103" y="7597"/>
                </a:lnTo>
                <a:lnTo>
                  <a:pt x="9420" y="7688"/>
                </a:lnTo>
                <a:lnTo>
                  <a:pt x="10800" y="7742"/>
                </a:lnTo>
                <a:lnTo>
                  <a:pt x="12180" y="7688"/>
                </a:lnTo>
                <a:lnTo>
                  <a:pt x="13497" y="7597"/>
                </a:lnTo>
                <a:lnTo>
                  <a:pt x="14689" y="7467"/>
                </a:lnTo>
                <a:lnTo>
                  <a:pt x="15881" y="7276"/>
                </a:lnTo>
                <a:lnTo>
                  <a:pt x="16948" y="7047"/>
                </a:lnTo>
                <a:lnTo>
                  <a:pt x="17951" y="6819"/>
                </a:lnTo>
                <a:lnTo>
                  <a:pt x="18830" y="6498"/>
                </a:lnTo>
                <a:lnTo>
                  <a:pt x="19582" y="6132"/>
                </a:lnTo>
                <a:lnTo>
                  <a:pt x="19582" y="6681"/>
                </a:lnTo>
                <a:lnTo>
                  <a:pt x="19519" y="6864"/>
                </a:lnTo>
                <a:lnTo>
                  <a:pt x="19457" y="7047"/>
                </a:lnTo>
                <a:lnTo>
                  <a:pt x="19279" y="7276"/>
                </a:lnTo>
                <a:lnTo>
                  <a:pt x="18955" y="7467"/>
                </a:lnTo>
                <a:lnTo>
                  <a:pt x="18641" y="7642"/>
                </a:lnTo>
                <a:lnTo>
                  <a:pt x="18265" y="7871"/>
                </a:lnTo>
                <a:lnTo>
                  <a:pt x="17773" y="8054"/>
                </a:lnTo>
                <a:lnTo>
                  <a:pt x="17272" y="8237"/>
                </a:lnTo>
                <a:lnTo>
                  <a:pt x="16634" y="8420"/>
                </a:lnTo>
                <a:lnTo>
                  <a:pt x="15954" y="8558"/>
                </a:lnTo>
                <a:lnTo>
                  <a:pt x="15264" y="8687"/>
                </a:lnTo>
                <a:lnTo>
                  <a:pt x="14449" y="8832"/>
                </a:lnTo>
                <a:lnTo>
                  <a:pt x="13623" y="8924"/>
                </a:lnTo>
                <a:lnTo>
                  <a:pt x="12745" y="9008"/>
                </a:lnTo>
                <a:lnTo>
                  <a:pt x="11804" y="9061"/>
                </a:lnTo>
                <a:lnTo>
                  <a:pt x="10800" y="9061"/>
                </a:lnTo>
                <a:close/>
              </a:path>
            </a:pathLst>
          </a:custGeom>
          <a:solidFill>
            <a:srgbClr val="004D6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93000"/>
              </a:lnSpc>
              <a:defRPr sz="2400"/>
            </a:pPr>
          </a:p>
        </p:txBody>
      </p:sp>
      <p:sp>
        <p:nvSpPr>
          <p:cNvPr id="1257" name="Shape 1257"/>
          <p:cNvSpPr/>
          <p:nvPr/>
        </p:nvSpPr>
        <p:spPr>
          <a:xfrm>
            <a:off x="4531905" y="3588137"/>
            <a:ext cx="598206" cy="818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3836"/>
                </a:moveTo>
                <a:lnTo>
                  <a:pt x="21537" y="3432"/>
                </a:lnTo>
                <a:lnTo>
                  <a:pt x="21401" y="3058"/>
                </a:lnTo>
                <a:lnTo>
                  <a:pt x="21161" y="2700"/>
                </a:lnTo>
                <a:lnTo>
                  <a:pt x="20785" y="2341"/>
                </a:lnTo>
                <a:lnTo>
                  <a:pt x="20335" y="1968"/>
                </a:lnTo>
                <a:lnTo>
                  <a:pt x="19770" y="1647"/>
                </a:lnTo>
                <a:lnTo>
                  <a:pt x="19206" y="1373"/>
                </a:lnTo>
                <a:lnTo>
                  <a:pt x="18526" y="1098"/>
                </a:lnTo>
                <a:lnTo>
                  <a:pt x="17773" y="869"/>
                </a:lnTo>
                <a:lnTo>
                  <a:pt x="16948" y="641"/>
                </a:lnTo>
                <a:lnTo>
                  <a:pt x="16017" y="458"/>
                </a:lnTo>
                <a:lnTo>
                  <a:pt x="15066" y="274"/>
                </a:lnTo>
                <a:lnTo>
                  <a:pt x="14062" y="137"/>
                </a:lnTo>
                <a:lnTo>
                  <a:pt x="13058" y="46"/>
                </a:lnTo>
                <a:lnTo>
                  <a:pt x="11929" y="0"/>
                </a:lnTo>
                <a:lnTo>
                  <a:pt x="9671" y="0"/>
                </a:lnTo>
                <a:lnTo>
                  <a:pt x="8542" y="46"/>
                </a:lnTo>
                <a:lnTo>
                  <a:pt x="7538" y="137"/>
                </a:lnTo>
                <a:lnTo>
                  <a:pt x="6524" y="274"/>
                </a:lnTo>
                <a:lnTo>
                  <a:pt x="4642" y="641"/>
                </a:lnTo>
                <a:lnTo>
                  <a:pt x="3827" y="869"/>
                </a:lnTo>
                <a:lnTo>
                  <a:pt x="3074" y="1098"/>
                </a:lnTo>
                <a:lnTo>
                  <a:pt x="2384" y="1373"/>
                </a:lnTo>
                <a:lnTo>
                  <a:pt x="1830" y="1647"/>
                </a:lnTo>
                <a:lnTo>
                  <a:pt x="1254" y="1968"/>
                </a:lnTo>
                <a:lnTo>
                  <a:pt x="815" y="2341"/>
                </a:lnTo>
                <a:lnTo>
                  <a:pt x="439" y="2700"/>
                </a:lnTo>
                <a:lnTo>
                  <a:pt x="188" y="3058"/>
                </a:lnTo>
                <a:lnTo>
                  <a:pt x="63" y="3432"/>
                </a:lnTo>
                <a:lnTo>
                  <a:pt x="0" y="3836"/>
                </a:lnTo>
                <a:lnTo>
                  <a:pt x="0" y="6681"/>
                </a:lnTo>
                <a:lnTo>
                  <a:pt x="63" y="7047"/>
                </a:lnTo>
                <a:lnTo>
                  <a:pt x="188" y="7368"/>
                </a:lnTo>
                <a:lnTo>
                  <a:pt x="376" y="7742"/>
                </a:lnTo>
                <a:lnTo>
                  <a:pt x="690" y="8054"/>
                </a:lnTo>
                <a:lnTo>
                  <a:pt x="376" y="8458"/>
                </a:lnTo>
                <a:lnTo>
                  <a:pt x="125" y="8832"/>
                </a:lnTo>
                <a:lnTo>
                  <a:pt x="0" y="9152"/>
                </a:lnTo>
                <a:lnTo>
                  <a:pt x="0" y="12264"/>
                </a:lnTo>
                <a:lnTo>
                  <a:pt x="63" y="12638"/>
                </a:lnTo>
                <a:lnTo>
                  <a:pt x="125" y="12951"/>
                </a:lnTo>
                <a:lnTo>
                  <a:pt x="314" y="13271"/>
                </a:lnTo>
                <a:lnTo>
                  <a:pt x="627" y="13591"/>
                </a:lnTo>
                <a:lnTo>
                  <a:pt x="314" y="13958"/>
                </a:lnTo>
                <a:lnTo>
                  <a:pt x="125" y="14324"/>
                </a:lnTo>
                <a:lnTo>
                  <a:pt x="0" y="14636"/>
                </a:lnTo>
                <a:lnTo>
                  <a:pt x="0" y="17764"/>
                </a:lnTo>
                <a:lnTo>
                  <a:pt x="63" y="18168"/>
                </a:lnTo>
                <a:lnTo>
                  <a:pt x="188" y="18542"/>
                </a:lnTo>
                <a:lnTo>
                  <a:pt x="439" y="18900"/>
                </a:lnTo>
                <a:lnTo>
                  <a:pt x="815" y="19258"/>
                </a:lnTo>
                <a:lnTo>
                  <a:pt x="1254" y="19632"/>
                </a:lnTo>
                <a:lnTo>
                  <a:pt x="1830" y="19953"/>
                </a:lnTo>
                <a:lnTo>
                  <a:pt x="2384" y="20227"/>
                </a:lnTo>
                <a:lnTo>
                  <a:pt x="3074" y="20502"/>
                </a:lnTo>
                <a:lnTo>
                  <a:pt x="3827" y="20730"/>
                </a:lnTo>
                <a:lnTo>
                  <a:pt x="4642" y="20959"/>
                </a:lnTo>
                <a:lnTo>
                  <a:pt x="5583" y="21142"/>
                </a:lnTo>
                <a:lnTo>
                  <a:pt x="6524" y="21325"/>
                </a:lnTo>
                <a:lnTo>
                  <a:pt x="7538" y="21417"/>
                </a:lnTo>
                <a:lnTo>
                  <a:pt x="8542" y="21509"/>
                </a:lnTo>
                <a:lnTo>
                  <a:pt x="9671" y="21600"/>
                </a:lnTo>
                <a:lnTo>
                  <a:pt x="11929" y="21600"/>
                </a:lnTo>
                <a:lnTo>
                  <a:pt x="13058" y="21509"/>
                </a:lnTo>
                <a:lnTo>
                  <a:pt x="14062" y="21417"/>
                </a:lnTo>
                <a:lnTo>
                  <a:pt x="15066" y="21325"/>
                </a:lnTo>
                <a:lnTo>
                  <a:pt x="16017" y="21142"/>
                </a:lnTo>
                <a:lnTo>
                  <a:pt x="16948" y="20959"/>
                </a:lnTo>
                <a:lnTo>
                  <a:pt x="17773" y="20730"/>
                </a:lnTo>
                <a:lnTo>
                  <a:pt x="18526" y="20502"/>
                </a:lnTo>
                <a:lnTo>
                  <a:pt x="19206" y="20227"/>
                </a:lnTo>
                <a:lnTo>
                  <a:pt x="19770" y="19953"/>
                </a:lnTo>
                <a:lnTo>
                  <a:pt x="20335" y="19632"/>
                </a:lnTo>
                <a:lnTo>
                  <a:pt x="20785" y="19258"/>
                </a:lnTo>
                <a:lnTo>
                  <a:pt x="21161" y="18900"/>
                </a:lnTo>
                <a:lnTo>
                  <a:pt x="21401" y="18542"/>
                </a:lnTo>
                <a:lnTo>
                  <a:pt x="21537" y="18168"/>
                </a:lnTo>
                <a:lnTo>
                  <a:pt x="21600" y="17764"/>
                </a:lnTo>
                <a:lnTo>
                  <a:pt x="21600" y="14636"/>
                </a:lnTo>
                <a:lnTo>
                  <a:pt x="21464" y="14324"/>
                </a:lnTo>
                <a:lnTo>
                  <a:pt x="21286" y="13958"/>
                </a:lnTo>
                <a:lnTo>
                  <a:pt x="20973" y="13591"/>
                </a:lnTo>
                <a:lnTo>
                  <a:pt x="21286" y="13271"/>
                </a:lnTo>
                <a:lnTo>
                  <a:pt x="21464" y="12951"/>
                </a:lnTo>
                <a:lnTo>
                  <a:pt x="21537" y="12638"/>
                </a:lnTo>
                <a:lnTo>
                  <a:pt x="21600" y="12264"/>
                </a:lnTo>
                <a:lnTo>
                  <a:pt x="21600" y="9152"/>
                </a:lnTo>
                <a:lnTo>
                  <a:pt x="21464" y="8832"/>
                </a:lnTo>
                <a:lnTo>
                  <a:pt x="21224" y="8458"/>
                </a:lnTo>
                <a:lnTo>
                  <a:pt x="20910" y="8054"/>
                </a:lnTo>
                <a:lnTo>
                  <a:pt x="21224" y="7742"/>
                </a:lnTo>
                <a:lnTo>
                  <a:pt x="21401" y="7368"/>
                </a:lnTo>
                <a:lnTo>
                  <a:pt x="21537" y="7047"/>
                </a:lnTo>
                <a:lnTo>
                  <a:pt x="21600" y="6681"/>
                </a:lnTo>
                <a:lnTo>
                  <a:pt x="21600" y="3836"/>
                </a:lnTo>
                <a:close/>
                <a:moveTo>
                  <a:pt x="10800" y="1464"/>
                </a:moveTo>
                <a:lnTo>
                  <a:pt x="11804" y="1464"/>
                </a:lnTo>
                <a:lnTo>
                  <a:pt x="12745" y="1518"/>
                </a:lnTo>
                <a:lnTo>
                  <a:pt x="13623" y="1602"/>
                </a:lnTo>
                <a:lnTo>
                  <a:pt x="14449" y="1693"/>
                </a:lnTo>
                <a:lnTo>
                  <a:pt x="15264" y="1792"/>
                </a:lnTo>
                <a:lnTo>
                  <a:pt x="15954" y="1968"/>
                </a:lnTo>
                <a:lnTo>
                  <a:pt x="16634" y="2113"/>
                </a:lnTo>
                <a:lnTo>
                  <a:pt x="17272" y="2288"/>
                </a:lnTo>
                <a:lnTo>
                  <a:pt x="17773" y="2471"/>
                </a:lnTo>
                <a:lnTo>
                  <a:pt x="18265" y="2654"/>
                </a:lnTo>
                <a:lnTo>
                  <a:pt x="18641" y="2837"/>
                </a:lnTo>
                <a:lnTo>
                  <a:pt x="18955" y="3058"/>
                </a:lnTo>
                <a:lnTo>
                  <a:pt x="19279" y="3249"/>
                </a:lnTo>
                <a:lnTo>
                  <a:pt x="19457" y="3478"/>
                </a:lnTo>
                <a:lnTo>
                  <a:pt x="19519" y="3661"/>
                </a:lnTo>
                <a:lnTo>
                  <a:pt x="19582" y="3836"/>
                </a:lnTo>
                <a:lnTo>
                  <a:pt x="19519" y="4027"/>
                </a:lnTo>
                <a:lnTo>
                  <a:pt x="19457" y="4256"/>
                </a:lnTo>
                <a:lnTo>
                  <a:pt x="19279" y="4439"/>
                </a:lnTo>
                <a:lnTo>
                  <a:pt x="18955" y="4668"/>
                </a:lnTo>
                <a:lnTo>
                  <a:pt x="18641" y="4851"/>
                </a:lnTo>
                <a:lnTo>
                  <a:pt x="18265" y="5034"/>
                </a:lnTo>
                <a:lnTo>
                  <a:pt x="17773" y="5263"/>
                </a:lnTo>
                <a:lnTo>
                  <a:pt x="17272" y="5446"/>
                </a:lnTo>
                <a:lnTo>
                  <a:pt x="16634" y="5583"/>
                </a:lnTo>
                <a:lnTo>
                  <a:pt x="15954" y="5766"/>
                </a:lnTo>
                <a:lnTo>
                  <a:pt x="15264" y="5903"/>
                </a:lnTo>
                <a:lnTo>
                  <a:pt x="14449" y="6041"/>
                </a:lnTo>
                <a:lnTo>
                  <a:pt x="13623" y="6132"/>
                </a:lnTo>
                <a:lnTo>
                  <a:pt x="12745" y="6178"/>
                </a:lnTo>
                <a:lnTo>
                  <a:pt x="11804" y="6224"/>
                </a:lnTo>
                <a:lnTo>
                  <a:pt x="10800" y="6269"/>
                </a:lnTo>
                <a:lnTo>
                  <a:pt x="9796" y="6224"/>
                </a:lnTo>
                <a:lnTo>
                  <a:pt x="8855" y="6178"/>
                </a:lnTo>
                <a:lnTo>
                  <a:pt x="7967" y="6132"/>
                </a:lnTo>
                <a:lnTo>
                  <a:pt x="7151" y="6041"/>
                </a:lnTo>
                <a:lnTo>
                  <a:pt x="6336" y="5903"/>
                </a:lnTo>
                <a:lnTo>
                  <a:pt x="5646" y="5766"/>
                </a:lnTo>
                <a:lnTo>
                  <a:pt x="4956" y="5583"/>
                </a:lnTo>
                <a:lnTo>
                  <a:pt x="4328" y="5446"/>
                </a:lnTo>
                <a:lnTo>
                  <a:pt x="3827" y="5263"/>
                </a:lnTo>
                <a:lnTo>
                  <a:pt x="3335" y="5034"/>
                </a:lnTo>
                <a:lnTo>
                  <a:pt x="2959" y="4851"/>
                </a:lnTo>
                <a:lnTo>
                  <a:pt x="2645" y="4668"/>
                </a:lnTo>
                <a:lnTo>
                  <a:pt x="2321" y="4439"/>
                </a:lnTo>
                <a:lnTo>
                  <a:pt x="2143" y="4256"/>
                </a:lnTo>
                <a:lnTo>
                  <a:pt x="2070" y="4027"/>
                </a:lnTo>
                <a:lnTo>
                  <a:pt x="2007" y="3836"/>
                </a:lnTo>
                <a:lnTo>
                  <a:pt x="2070" y="3661"/>
                </a:lnTo>
                <a:lnTo>
                  <a:pt x="2143" y="3478"/>
                </a:lnTo>
                <a:lnTo>
                  <a:pt x="2321" y="3249"/>
                </a:lnTo>
                <a:lnTo>
                  <a:pt x="2645" y="3058"/>
                </a:lnTo>
                <a:lnTo>
                  <a:pt x="2959" y="2837"/>
                </a:lnTo>
                <a:lnTo>
                  <a:pt x="3335" y="2654"/>
                </a:lnTo>
                <a:lnTo>
                  <a:pt x="3827" y="2471"/>
                </a:lnTo>
                <a:lnTo>
                  <a:pt x="4328" y="2288"/>
                </a:lnTo>
                <a:lnTo>
                  <a:pt x="4956" y="2113"/>
                </a:lnTo>
                <a:lnTo>
                  <a:pt x="5646" y="1968"/>
                </a:lnTo>
                <a:lnTo>
                  <a:pt x="6336" y="1792"/>
                </a:lnTo>
                <a:lnTo>
                  <a:pt x="7151" y="1693"/>
                </a:lnTo>
                <a:lnTo>
                  <a:pt x="7967" y="1602"/>
                </a:lnTo>
                <a:lnTo>
                  <a:pt x="8855" y="1518"/>
                </a:lnTo>
                <a:lnTo>
                  <a:pt x="9796" y="1464"/>
                </a:lnTo>
                <a:lnTo>
                  <a:pt x="10800" y="1464"/>
                </a:lnTo>
                <a:close/>
                <a:moveTo>
                  <a:pt x="10800" y="20136"/>
                </a:moveTo>
                <a:lnTo>
                  <a:pt x="9796" y="20136"/>
                </a:lnTo>
                <a:lnTo>
                  <a:pt x="8855" y="20082"/>
                </a:lnTo>
                <a:lnTo>
                  <a:pt x="7967" y="19998"/>
                </a:lnTo>
                <a:lnTo>
                  <a:pt x="7151" y="19907"/>
                </a:lnTo>
                <a:lnTo>
                  <a:pt x="6336" y="19762"/>
                </a:lnTo>
                <a:lnTo>
                  <a:pt x="5646" y="19632"/>
                </a:lnTo>
                <a:lnTo>
                  <a:pt x="4956" y="19487"/>
                </a:lnTo>
                <a:lnTo>
                  <a:pt x="4328" y="19312"/>
                </a:lnTo>
                <a:lnTo>
                  <a:pt x="3827" y="19129"/>
                </a:lnTo>
                <a:lnTo>
                  <a:pt x="3335" y="18946"/>
                </a:lnTo>
                <a:lnTo>
                  <a:pt x="2959" y="18763"/>
                </a:lnTo>
                <a:lnTo>
                  <a:pt x="2645" y="18542"/>
                </a:lnTo>
                <a:lnTo>
                  <a:pt x="2321" y="18351"/>
                </a:lnTo>
                <a:lnTo>
                  <a:pt x="2143" y="18122"/>
                </a:lnTo>
                <a:lnTo>
                  <a:pt x="2070" y="17939"/>
                </a:lnTo>
                <a:lnTo>
                  <a:pt x="2007" y="17764"/>
                </a:lnTo>
                <a:lnTo>
                  <a:pt x="2007" y="17207"/>
                </a:lnTo>
                <a:lnTo>
                  <a:pt x="2760" y="17573"/>
                </a:lnTo>
                <a:lnTo>
                  <a:pt x="3649" y="17893"/>
                </a:lnTo>
                <a:lnTo>
                  <a:pt x="4642" y="18168"/>
                </a:lnTo>
                <a:lnTo>
                  <a:pt x="5708" y="18351"/>
                </a:lnTo>
                <a:lnTo>
                  <a:pt x="6900" y="18542"/>
                </a:lnTo>
                <a:lnTo>
                  <a:pt x="8103" y="18671"/>
                </a:lnTo>
                <a:lnTo>
                  <a:pt x="9420" y="18763"/>
                </a:lnTo>
                <a:lnTo>
                  <a:pt x="10800" y="18808"/>
                </a:lnTo>
                <a:lnTo>
                  <a:pt x="12180" y="18763"/>
                </a:lnTo>
                <a:lnTo>
                  <a:pt x="13497" y="18671"/>
                </a:lnTo>
                <a:lnTo>
                  <a:pt x="14689" y="18542"/>
                </a:lnTo>
                <a:lnTo>
                  <a:pt x="15881" y="18351"/>
                </a:lnTo>
                <a:lnTo>
                  <a:pt x="16948" y="18168"/>
                </a:lnTo>
                <a:lnTo>
                  <a:pt x="17951" y="17893"/>
                </a:lnTo>
                <a:lnTo>
                  <a:pt x="18830" y="17573"/>
                </a:lnTo>
                <a:lnTo>
                  <a:pt x="19582" y="17207"/>
                </a:lnTo>
                <a:lnTo>
                  <a:pt x="19582" y="17764"/>
                </a:lnTo>
                <a:lnTo>
                  <a:pt x="19519" y="17939"/>
                </a:lnTo>
                <a:lnTo>
                  <a:pt x="19457" y="18122"/>
                </a:lnTo>
                <a:lnTo>
                  <a:pt x="19279" y="18351"/>
                </a:lnTo>
                <a:lnTo>
                  <a:pt x="18955" y="18542"/>
                </a:lnTo>
                <a:lnTo>
                  <a:pt x="18641" y="18763"/>
                </a:lnTo>
                <a:lnTo>
                  <a:pt x="18265" y="18946"/>
                </a:lnTo>
                <a:lnTo>
                  <a:pt x="17773" y="19129"/>
                </a:lnTo>
                <a:lnTo>
                  <a:pt x="17272" y="19312"/>
                </a:lnTo>
                <a:lnTo>
                  <a:pt x="16634" y="19487"/>
                </a:lnTo>
                <a:lnTo>
                  <a:pt x="15954" y="19632"/>
                </a:lnTo>
                <a:lnTo>
                  <a:pt x="15264" y="19762"/>
                </a:lnTo>
                <a:lnTo>
                  <a:pt x="14449" y="19907"/>
                </a:lnTo>
                <a:lnTo>
                  <a:pt x="13623" y="19998"/>
                </a:lnTo>
                <a:lnTo>
                  <a:pt x="12745" y="20082"/>
                </a:lnTo>
                <a:lnTo>
                  <a:pt x="11804" y="20136"/>
                </a:lnTo>
                <a:lnTo>
                  <a:pt x="10800" y="20136"/>
                </a:lnTo>
                <a:close/>
                <a:moveTo>
                  <a:pt x="10800" y="17344"/>
                </a:moveTo>
                <a:lnTo>
                  <a:pt x="9796" y="17298"/>
                </a:lnTo>
                <a:lnTo>
                  <a:pt x="8855" y="17253"/>
                </a:lnTo>
                <a:lnTo>
                  <a:pt x="7967" y="17207"/>
                </a:lnTo>
                <a:lnTo>
                  <a:pt x="7151" y="17115"/>
                </a:lnTo>
                <a:lnTo>
                  <a:pt x="6336" y="16978"/>
                </a:lnTo>
                <a:lnTo>
                  <a:pt x="5646" y="16841"/>
                </a:lnTo>
                <a:lnTo>
                  <a:pt x="4956" y="16658"/>
                </a:lnTo>
                <a:lnTo>
                  <a:pt x="4328" y="16520"/>
                </a:lnTo>
                <a:lnTo>
                  <a:pt x="3827" y="16337"/>
                </a:lnTo>
                <a:lnTo>
                  <a:pt x="3335" y="16108"/>
                </a:lnTo>
                <a:lnTo>
                  <a:pt x="2959" y="15925"/>
                </a:lnTo>
                <a:lnTo>
                  <a:pt x="2645" y="15742"/>
                </a:lnTo>
                <a:lnTo>
                  <a:pt x="2321" y="15514"/>
                </a:lnTo>
                <a:lnTo>
                  <a:pt x="2143" y="15331"/>
                </a:lnTo>
                <a:lnTo>
                  <a:pt x="2070" y="15102"/>
                </a:lnTo>
                <a:lnTo>
                  <a:pt x="2007" y="14919"/>
                </a:lnTo>
                <a:lnTo>
                  <a:pt x="2007" y="14781"/>
                </a:lnTo>
                <a:lnTo>
                  <a:pt x="2070" y="14636"/>
                </a:lnTo>
                <a:lnTo>
                  <a:pt x="2896" y="14957"/>
                </a:lnTo>
                <a:lnTo>
                  <a:pt x="3764" y="15239"/>
                </a:lnTo>
                <a:lnTo>
                  <a:pt x="4767" y="15514"/>
                </a:lnTo>
                <a:lnTo>
                  <a:pt x="5771" y="15742"/>
                </a:lnTo>
                <a:lnTo>
                  <a:pt x="6973" y="15925"/>
                </a:lnTo>
                <a:lnTo>
                  <a:pt x="8165" y="16063"/>
                </a:lnTo>
                <a:lnTo>
                  <a:pt x="9483" y="16108"/>
                </a:lnTo>
                <a:lnTo>
                  <a:pt x="10800" y="16154"/>
                </a:lnTo>
                <a:lnTo>
                  <a:pt x="12107" y="16108"/>
                </a:lnTo>
                <a:lnTo>
                  <a:pt x="13435" y="16063"/>
                </a:lnTo>
                <a:lnTo>
                  <a:pt x="14627" y="15925"/>
                </a:lnTo>
                <a:lnTo>
                  <a:pt x="15818" y="15742"/>
                </a:lnTo>
                <a:lnTo>
                  <a:pt x="16833" y="15514"/>
                </a:lnTo>
                <a:lnTo>
                  <a:pt x="17836" y="15239"/>
                </a:lnTo>
                <a:lnTo>
                  <a:pt x="18704" y="14957"/>
                </a:lnTo>
                <a:lnTo>
                  <a:pt x="19457" y="14636"/>
                </a:lnTo>
                <a:lnTo>
                  <a:pt x="19582" y="14781"/>
                </a:lnTo>
                <a:lnTo>
                  <a:pt x="19582" y="14919"/>
                </a:lnTo>
                <a:lnTo>
                  <a:pt x="19519" y="15102"/>
                </a:lnTo>
                <a:lnTo>
                  <a:pt x="19457" y="15331"/>
                </a:lnTo>
                <a:lnTo>
                  <a:pt x="19279" y="15514"/>
                </a:lnTo>
                <a:lnTo>
                  <a:pt x="18955" y="15742"/>
                </a:lnTo>
                <a:lnTo>
                  <a:pt x="18641" y="15925"/>
                </a:lnTo>
                <a:lnTo>
                  <a:pt x="18265" y="16108"/>
                </a:lnTo>
                <a:lnTo>
                  <a:pt x="17773" y="16337"/>
                </a:lnTo>
                <a:lnTo>
                  <a:pt x="17272" y="16520"/>
                </a:lnTo>
                <a:lnTo>
                  <a:pt x="16634" y="16658"/>
                </a:lnTo>
                <a:lnTo>
                  <a:pt x="15954" y="16841"/>
                </a:lnTo>
                <a:lnTo>
                  <a:pt x="15264" y="16978"/>
                </a:lnTo>
                <a:lnTo>
                  <a:pt x="14449" y="17115"/>
                </a:lnTo>
                <a:lnTo>
                  <a:pt x="13623" y="17207"/>
                </a:lnTo>
                <a:lnTo>
                  <a:pt x="12745" y="17253"/>
                </a:lnTo>
                <a:lnTo>
                  <a:pt x="11804" y="17298"/>
                </a:lnTo>
                <a:lnTo>
                  <a:pt x="10800" y="17344"/>
                </a:lnTo>
                <a:close/>
                <a:moveTo>
                  <a:pt x="19519" y="12592"/>
                </a:moveTo>
                <a:lnTo>
                  <a:pt x="19457" y="12539"/>
                </a:lnTo>
                <a:lnTo>
                  <a:pt x="18955" y="13088"/>
                </a:lnTo>
                <a:lnTo>
                  <a:pt x="18390" y="13409"/>
                </a:lnTo>
                <a:lnTo>
                  <a:pt x="17700" y="13683"/>
                </a:lnTo>
                <a:lnTo>
                  <a:pt x="16895" y="13958"/>
                </a:lnTo>
                <a:lnTo>
                  <a:pt x="15954" y="14186"/>
                </a:lnTo>
                <a:lnTo>
                  <a:pt x="14825" y="14408"/>
                </a:lnTo>
                <a:lnTo>
                  <a:pt x="13623" y="14552"/>
                </a:lnTo>
                <a:lnTo>
                  <a:pt x="12243" y="14636"/>
                </a:lnTo>
                <a:lnTo>
                  <a:pt x="10800" y="14682"/>
                </a:lnTo>
                <a:lnTo>
                  <a:pt x="9796" y="14682"/>
                </a:lnTo>
                <a:lnTo>
                  <a:pt x="8855" y="14636"/>
                </a:lnTo>
                <a:lnTo>
                  <a:pt x="7967" y="14552"/>
                </a:lnTo>
                <a:lnTo>
                  <a:pt x="7151" y="14461"/>
                </a:lnTo>
                <a:lnTo>
                  <a:pt x="6336" y="14324"/>
                </a:lnTo>
                <a:lnTo>
                  <a:pt x="5646" y="14186"/>
                </a:lnTo>
                <a:lnTo>
                  <a:pt x="4956" y="14049"/>
                </a:lnTo>
                <a:lnTo>
                  <a:pt x="4328" y="13858"/>
                </a:lnTo>
                <a:lnTo>
                  <a:pt x="3827" y="13683"/>
                </a:lnTo>
                <a:lnTo>
                  <a:pt x="3335" y="13500"/>
                </a:lnTo>
                <a:lnTo>
                  <a:pt x="2959" y="13271"/>
                </a:lnTo>
                <a:lnTo>
                  <a:pt x="2645" y="13088"/>
                </a:lnTo>
                <a:lnTo>
                  <a:pt x="2321" y="12867"/>
                </a:lnTo>
                <a:lnTo>
                  <a:pt x="2143" y="12676"/>
                </a:lnTo>
                <a:lnTo>
                  <a:pt x="2070" y="12493"/>
                </a:lnTo>
                <a:lnTo>
                  <a:pt x="2007" y="12264"/>
                </a:lnTo>
                <a:lnTo>
                  <a:pt x="2007" y="11761"/>
                </a:lnTo>
                <a:lnTo>
                  <a:pt x="2760" y="12127"/>
                </a:lnTo>
                <a:lnTo>
                  <a:pt x="3649" y="12402"/>
                </a:lnTo>
                <a:lnTo>
                  <a:pt x="4642" y="12676"/>
                </a:lnTo>
                <a:lnTo>
                  <a:pt x="5708" y="12913"/>
                </a:lnTo>
                <a:lnTo>
                  <a:pt x="6900" y="13088"/>
                </a:lnTo>
                <a:lnTo>
                  <a:pt x="8103" y="13225"/>
                </a:lnTo>
                <a:lnTo>
                  <a:pt x="9420" y="13317"/>
                </a:lnTo>
                <a:lnTo>
                  <a:pt x="12180" y="13317"/>
                </a:lnTo>
                <a:lnTo>
                  <a:pt x="13497" y="13225"/>
                </a:lnTo>
                <a:lnTo>
                  <a:pt x="14689" y="13088"/>
                </a:lnTo>
                <a:lnTo>
                  <a:pt x="15881" y="12913"/>
                </a:lnTo>
                <a:lnTo>
                  <a:pt x="16948" y="12676"/>
                </a:lnTo>
                <a:lnTo>
                  <a:pt x="17951" y="12402"/>
                </a:lnTo>
                <a:lnTo>
                  <a:pt x="18830" y="12127"/>
                </a:lnTo>
                <a:lnTo>
                  <a:pt x="19582" y="11761"/>
                </a:lnTo>
                <a:lnTo>
                  <a:pt x="19582" y="12448"/>
                </a:lnTo>
                <a:lnTo>
                  <a:pt x="19519" y="12592"/>
                </a:lnTo>
                <a:close/>
                <a:moveTo>
                  <a:pt x="10800" y="11853"/>
                </a:moveTo>
                <a:lnTo>
                  <a:pt x="9796" y="11853"/>
                </a:lnTo>
                <a:lnTo>
                  <a:pt x="8855" y="11807"/>
                </a:lnTo>
                <a:lnTo>
                  <a:pt x="7967" y="11761"/>
                </a:lnTo>
                <a:lnTo>
                  <a:pt x="7151" y="11624"/>
                </a:lnTo>
                <a:lnTo>
                  <a:pt x="6336" y="11532"/>
                </a:lnTo>
                <a:lnTo>
                  <a:pt x="5646" y="11395"/>
                </a:lnTo>
                <a:lnTo>
                  <a:pt x="4956" y="11212"/>
                </a:lnTo>
                <a:lnTo>
                  <a:pt x="4328" y="11029"/>
                </a:lnTo>
                <a:lnTo>
                  <a:pt x="3827" y="10846"/>
                </a:lnTo>
                <a:lnTo>
                  <a:pt x="3335" y="10663"/>
                </a:lnTo>
                <a:lnTo>
                  <a:pt x="2959" y="10480"/>
                </a:lnTo>
                <a:lnTo>
                  <a:pt x="2645" y="10251"/>
                </a:lnTo>
                <a:lnTo>
                  <a:pt x="2321" y="10068"/>
                </a:lnTo>
                <a:lnTo>
                  <a:pt x="2143" y="9885"/>
                </a:lnTo>
                <a:lnTo>
                  <a:pt x="2070" y="9656"/>
                </a:lnTo>
                <a:lnTo>
                  <a:pt x="2007" y="9473"/>
                </a:lnTo>
                <a:lnTo>
                  <a:pt x="2070" y="9236"/>
                </a:lnTo>
                <a:lnTo>
                  <a:pt x="2206" y="9061"/>
                </a:lnTo>
                <a:lnTo>
                  <a:pt x="2959" y="9381"/>
                </a:lnTo>
                <a:lnTo>
                  <a:pt x="3827" y="9656"/>
                </a:lnTo>
                <a:lnTo>
                  <a:pt x="4830" y="9931"/>
                </a:lnTo>
                <a:lnTo>
                  <a:pt x="5907" y="10114"/>
                </a:lnTo>
                <a:lnTo>
                  <a:pt x="7036" y="10297"/>
                </a:lnTo>
                <a:lnTo>
                  <a:pt x="8228" y="10434"/>
                </a:lnTo>
                <a:lnTo>
                  <a:pt x="9483" y="10480"/>
                </a:lnTo>
                <a:lnTo>
                  <a:pt x="10800" y="10525"/>
                </a:lnTo>
                <a:lnTo>
                  <a:pt x="12107" y="10480"/>
                </a:lnTo>
                <a:lnTo>
                  <a:pt x="13372" y="10434"/>
                </a:lnTo>
                <a:lnTo>
                  <a:pt x="14564" y="10297"/>
                </a:lnTo>
                <a:lnTo>
                  <a:pt x="15693" y="10114"/>
                </a:lnTo>
                <a:lnTo>
                  <a:pt x="16770" y="9931"/>
                </a:lnTo>
                <a:lnTo>
                  <a:pt x="17773" y="9656"/>
                </a:lnTo>
                <a:lnTo>
                  <a:pt x="18641" y="9381"/>
                </a:lnTo>
                <a:lnTo>
                  <a:pt x="19394" y="9061"/>
                </a:lnTo>
                <a:lnTo>
                  <a:pt x="19519" y="9236"/>
                </a:lnTo>
                <a:lnTo>
                  <a:pt x="19582" y="9473"/>
                </a:lnTo>
                <a:lnTo>
                  <a:pt x="19519" y="9656"/>
                </a:lnTo>
                <a:lnTo>
                  <a:pt x="19457" y="9885"/>
                </a:lnTo>
                <a:lnTo>
                  <a:pt x="19279" y="10068"/>
                </a:lnTo>
                <a:lnTo>
                  <a:pt x="18955" y="10251"/>
                </a:lnTo>
                <a:lnTo>
                  <a:pt x="18641" y="10480"/>
                </a:lnTo>
                <a:lnTo>
                  <a:pt x="18265" y="10663"/>
                </a:lnTo>
                <a:lnTo>
                  <a:pt x="17773" y="10846"/>
                </a:lnTo>
                <a:lnTo>
                  <a:pt x="17272" y="11029"/>
                </a:lnTo>
                <a:lnTo>
                  <a:pt x="16634" y="11212"/>
                </a:lnTo>
                <a:lnTo>
                  <a:pt x="15954" y="11395"/>
                </a:lnTo>
                <a:lnTo>
                  <a:pt x="15264" y="11532"/>
                </a:lnTo>
                <a:lnTo>
                  <a:pt x="14449" y="11624"/>
                </a:lnTo>
                <a:lnTo>
                  <a:pt x="13623" y="11761"/>
                </a:lnTo>
                <a:lnTo>
                  <a:pt x="12745" y="11807"/>
                </a:lnTo>
                <a:lnTo>
                  <a:pt x="11804" y="11853"/>
                </a:lnTo>
                <a:lnTo>
                  <a:pt x="10800" y="11853"/>
                </a:lnTo>
                <a:close/>
                <a:moveTo>
                  <a:pt x="10800" y="9061"/>
                </a:moveTo>
                <a:lnTo>
                  <a:pt x="9796" y="9061"/>
                </a:lnTo>
                <a:lnTo>
                  <a:pt x="8855" y="9008"/>
                </a:lnTo>
                <a:lnTo>
                  <a:pt x="7967" y="8924"/>
                </a:lnTo>
                <a:lnTo>
                  <a:pt x="7151" y="8832"/>
                </a:lnTo>
                <a:lnTo>
                  <a:pt x="6336" y="8687"/>
                </a:lnTo>
                <a:lnTo>
                  <a:pt x="5646" y="8558"/>
                </a:lnTo>
                <a:lnTo>
                  <a:pt x="4956" y="8420"/>
                </a:lnTo>
                <a:lnTo>
                  <a:pt x="4328" y="8237"/>
                </a:lnTo>
                <a:lnTo>
                  <a:pt x="3827" y="8054"/>
                </a:lnTo>
                <a:lnTo>
                  <a:pt x="3335" y="7871"/>
                </a:lnTo>
                <a:lnTo>
                  <a:pt x="2959" y="7642"/>
                </a:lnTo>
                <a:lnTo>
                  <a:pt x="2645" y="7467"/>
                </a:lnTo>
                <a:lnTo>
                  <a:pt x="2321" y="7276"/>
                </a:lnTo>
                <a:lnTo>
                  <a:pt x="2143" y="7047"/>
                </a:lnTo>
                <a:lnTo>
                  <a:pt x="2070" y="6864"/>
                </a:lnTo>
                <a:lnTo>
                  <a:pt x="2007" y="6681"/>
                </a:lnTo>
                <a:lnTo>
                  <a:pt x="2007" y="6132"/>
                </a:lnTo>
                <a:lnTo>
                  <a:pt x="2760" y="6498"/>
                </a:lnTo>
                <a:lnTo>
                  <a:pt x="3649" y="6819"/>
                </a:lnTo>
                <a:lnTo>
                  <a:pt x="4642" y="7047"/>
                </a:lnTo>
                <a:lnTo>
                  <a:pt x="5708" y="7276"/>
                </a:lnTo>
                <a:lnTo>
                  <a:pt x="6900" y="7467"/>
                </a:lnTo>
                <a:lnTo>
                  <a:pt x="8103" y="7597"/>
                </a:lnTo>
                <a:lnTo>
                  <a:pt x="9420" y="7688"/>
                </a:lnTo>
                <a:lnTo>
                  <a:pt x="10800" y="7742"/>
                </a:lnTo>
                <a:lnTo>
                  <a:pt x="12180" y="7688"/>
                </a:lnTo>
                <a:lnTo>
                  <a:pt x="13497" y="7597"/>
                </a:lnTo>
                <a:lnTo>
                  <a:pt x="14689" y="7467"/>
                </a:lnTo>
                <a:lnTo>
                  <a:pt x="15881" y="7276"/>
                </a:lnTo>
                <a:lnTo>
                  <a:pt x="16948" y="7047"/>
                </a:lnTo>
                <a:lnTo>
                  <a:pt x="17951" y="6819"/>
                </a:lnTo>
                <a:lnTo>
                  <a:pt x="18830" y="6498"/>
                </a:lnTo>
                <a:lnTo>
                  <a:pt x="19582" y="6132"/>
                </a:lnTo>
                <a:lnTo>
                  <a:pt x="19582" y="6681"/>
                </a:lnTo>
                <a:lnTo>
                  <a:pt x="19519" y="6864"/>
                </a:lnTo>
                <a:lnTo>
                  <a:pt x="19457" y="7047"/>
                </a:lnTo>
                <a:lnTo>
                  <a:pt x="19279" y="7276"/>
                </a:lnTo>
                <a:lnTo>
                  <a:pt x="18955" y="7467"/>
                </a:lnTo>
                <a:lnTo>
                  <a:pt x="18641" y="7642"/>
                </a:lnTo>
                <a:lnTo>
                  <a:pt x="18265" y="7871"/>
                </a:lnTo>
                <a:lnTo>
                  <a:pt x="17773" y="8054"/>
                </a:lnTo>
                <a:lnTo>
                  <a:pt x="17272" y="8237"/>
                </a:lnTo>
                <a:lnTo>
                  <a:pt x="16634" y="8420"/>
                </a:lnTo>
                <a:lnTo>
                  <a:pt x="15954" y="8558"/>
                </a:lnTo>
                <a:lnTo>
                  <a:pt x="15264" y="8687"/>
                </a:lnTo>
                <a:lnTo>
                  <a:pt x="14449" y="8832"/>
                </a:lnTo>
                <a:lnTo>
                  <a:pt x="13623" y="8924"/>
                </a:lnTo>
                <a:lnTo>
                  <a:pt x="12745" y="9008"/>
                </a:lnTo>
                <a:lnTo>
                  <a:pt x="11804" y="9061"/>
                </a:lnTo>
                <a:lnTo>
                  <a:pt x="10800" y="9061"/>
                </a:lnTo>
                <a:close/>
              </a:path>
            </a:pathLst>
          </a:custGeom>
          <a:solidFill>
            <a:srgbClr val="004D6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93000"/>
              </a:lnSpc>
              <a:defRPr sz="2400"/>
            </a:pPr>
          </a:p>
        </p:txBody>
      </p:sp>
      <p:sp>
        <p:nvSpPr>
          <p:cNvPr id="1258" name="Shape 1258"/>
          <p:cNvSpPr/>
          <p:nvPr/>
        </p:nvSpPr>
        <p:spPr>
          <a:xfrm>
            <a:off x="5730754" y="3588137"/>
            <a:ext cx="598206" cy="818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3836"/>
                </a:moveTo>
                <a:lnTo>
                  <a:pt x="21537" y="3432"/>
                </a:lnTo>
                <a:lnTo>
                  <a:pt x="21401" y="3058"/>
                </a:lnTo>
                <a:lnTo>
                  <a:pt x="21161" y="2700"/>
                </a:lnTo>
                <a:lnTo>
                  <a:pt x="20785" y="2341"/>
                </a:lnTo>
                <a:lnTo>
                  <a:pt x="20335" y="1968"/>
                </a:lnTo>
                <a:lnTo>
                  <a:pt x="19770" y="1647"/>
                </a:lnTo>
                <a:lnTo>
                  <a:pt x="19206" y="1373"/>
                </a:lnTo>
                <a:lnTo>
                  <a:pt x="18526" y="1098"/>
                </a:lnTo>
                <a:lnTo>
                  <a:pt x="17773" y="869"/>
                </a:lnTo>
                <a:lnTo>
                  <a:pt x="16948" y="641"/>
                </a:lnTo>
                <a:lnTo>
                  <a:pt x="16017" y="458"/>
                </a:lnTo>
                <a:lnTo>
                  <a:pt x="15066" y="274"/>
                </a:lnTo>
                <a:lnTo>
                  <a:pt x="14062" y="137"/>
                </a:lnTo>
                <a:lnTo>
                  <a:pt x="13058" y="46"/>
                </a:lnTo>
                <a:lnTo>
                  <a:pt x="11929" y="0"/>
                </a:lnTo>
                <a:lnTo>
                  <a:pt x="9671" y="0"/>
                </a:lnTo>
                <a:lnTo>
                  <a:pt x="8542" y="46"/>
                </a:lnTo>
                <a:lnTo>
                  <a:pt x="7538" y="137"/>
                </a:lnTo>
                <a:lnTo>
                  <a:pt x="6524" y="274"/>
                </a:lnTo>
                <a:lnTo>
                  <a:pt x="4642" y="641"/>
                </a:lnTo>
                <a:lnTo>
                  <a:pt x="3827" y="869"/>
                </a:lnTo>
                <a:lnTo>
                  <a:pt x="3074" y="1098"/>
                </a:lnTo>
                <a:lnTo>
                  <a:pt x="2384" y="1373"/>
                </a:lnTo>
                <a:lnTo>
                  <a:pt x="1830" y="1647"/>
                </a:lnTo>
                <a:lnTo>
                  <a:pt x="1254" y="1968"/>
                </a:lnTo>
                <a:lnTo>
                  <a:pt x="815" y="2341"/>
                </a:lnTo>
                <a:lnTo>
                  <a:pt x="439" y="2700"/>
                </a:lnTo>
                <a:lnTo>
                  <a:pt x="188" y="3058"/>
                </a:lnTo>
                <a:lnTo>
                  <a:pt x="63" y="3432"/>
                </a:lnTo>
                <a:lnTo>
                  <a:pt x="0" y="3836"/>
                </a:lnTo>
                <a:lnTo>
                  <a:pt x="0" y="6681"/>
                </a:lnTo>
                <a:lnTo>
                  <a:pt x="63" y="7047"/>
                </a:lnTo>
                <a:lnTo>
                  <a:pt x="188" y="7368"/>
                </a:lnTo>
                <a:lnTo>
                  <a:pt x="376" y="7742"/>
                </a:lnTo>
                <a:lnTo>
                  <a:pt x="690" y="8054"/>
                </a:lnTo>
                <a:lnTo>
                  <a:pt x="376" y="8458"/>
                </a:lnTo>
                <a:lnTo>
                  <a:pt x="125" y="8832"/>
                </a:lnTo>
                <a:lnTo>
                  <a:pt x="0" y="9152"/>
                </a:lnTo>
                <a:lnTo>
                  <a:pt x="0" y="12264"/>
                </a:lnTo>
                <a:lnTo>
                  <a:pt x="63" y="12638"/>
                </a:lnTo>
                <a:lnTo>
                  <a:pt x="125" y="12951"/>
                </a:lnTo>
                <a:lnTo>
                  <a:pt x="314" y="13271"/>
                </a:lnTo>
                <a:lnTo>
                  <a:pt x="627" y="13591"/>
                </a:lnTo>
                <a:lnTo>
                  <a:pt x="314" y="13958"/>
                </a:lnTo>
                <a:lnTo>
                  <a:pt x="125" y="14324"/>
                </a:lnTo>
                <a:lnTo>
                  <a:pt x="0" y="14636"/>
                </a:lnTo>
                <a:lnTo>
                  <a:pt x="0" y="17764"/>
                </a:lnTo>
                <a:lnTo>
                  <a:pt x="63" y="18168"/>
                </a:lnTo>
                <a:lnTo>
                  <a:pt x="188" y="18542"/>
                </a:lnTo>
                <a:lnTo>
                  <a:pt x="439" y="18900"/>
                </a:lnTo>
                <a:lnTo>
                  <a:pt x="815" y="19258"/>
                </a:lnTo>
                <a:lnTo>
                  <a:pt x="1254" y="19632"/>
                </a:lnTo>
                <a:lnTo>
                  <a:pt x="1830" y="19953"/>
                </a:lnTo>
                <a:lnTo>
                  <a:pt x="2384" y="20227"/>
                </a:lnTo>
                <a:lnTo>
                  <a:pt x="3074" y="20502"/>
                </a:lnTo>
                <a:lnTo>
                  <a:pt x="3827" y="20730"/>
                </a:lnTo>
                <a:lnTo>
                  <a:pt x="4642" y="20959"/>
                </a:lnTo>
                <a:lnTo>
                  <a:pt x="5583" y="21142"/>
                </a:lnTo>
                <a:lnTo>
                  <a:pt x="6524" y="21325"/>
                </a:lnTo>
                <a:lnTo>
                  <a:pt x="7538" y="21417"/>
                </a:lnTo>
                <a:lnTo>
                  <a:pt x="8542" y="21509"/>
                </a:lnTo>
                <a:lnTo>
                  <a:pt x="9671" y="21600"/>
                </a:lnTo>
                <a:lnTo>
                  <a:pt x="11929" y="21600"/>
                </a:lnTo>
                <a:lnTo>
                  <a:pt x="13058" y="21509"/>
                </a:lnTo>
                <a:lnTo>
                  <a:pt x="14062" y="21417"/>
                </a:lnTo>
                <a:lnTo>
                  <a:pt x="15066" y="21325"/>
                </a:lnTo>
                <a:lnTo>
                  <a:pt x="16017" y="21142"/>
                </a:lnTo>
                <a:lnTo>
                  <a:pt x="16948" y="20959"/>
                </a:lnTo>
                <a:lnTo>
                  <a:pt x="17773" y="20730"/>
                </a:lnTo>
                <a:lnTo>
                  <a:pt x="18526" y="20502"/>
                </a:lnTo>
                <a:lnTo>
                  <a:pt x="19206" y="20227"/>
                </a:lnTo>
                <a:lnTo>
                  <a:pt x="19770" y="19953"/>
                </a:lnTo>
                <a:lnTo>
                  <a:pt x="20335" y="19632"/>
                </a:lnTo>
                <a:lnTo>
                  <a:pt x="20785" y="19258"/>
                </a:lnTo>
                <a:lnTo>
                  <a:pt x="21161" y="18900"/>
                </a:lnTo>
                <a:lnTo>
                  <a:pt x="21401" y="18542"/>
                </a:lnTo>
                <a:lnTo>
                  <a:pt x="21537" y="18168"/>
                </a:lnTo>
                <a:lnTo>
                  <a:pt x="21600" y="17764"/>
                </a:lnTo>
                <a:lnTo>
                  <a:pt x="21600" y="14636"/>
                </a:lnTo>
                <a:lnTo>
                  <a:pt x="21464" y="14324"/>
                </a:lnTo>
                <a:lnTo>
                  <a:pt x="21286" y="13958"/>
                </a:lnTo>
                <a:lnTo>
                  <a:pt x="20973" y="13591"/>
                </a:lnTo>
                <a:lnTo>
                  <a:pt x="21286" y="13271"/>
                </a:lnTo>
                <a:lnTo>
                  <a:pt x="21464" y="12951"/>
                </a:lnTo>
                <a:lnTo>
                  <a:pt x="21537" y="12638"/>
                </a:lnTo>
                <a:lnTo>
                  <a:pt x="21600" y="12264"/>
                </a:lnTo>
                <a:lnTo>
                  <a:pt x="21600" y="9152"/>
                </a:lnTo>
                <a:lnTo>
                  <a:pt x="21464" y="8832"/>
                </a:lnTo>
                <a:lnTo>
                  <a:pt x="21224" y="8458"/>
                </a:lnTo>
                <a:lnTo>
                  <a:pt x="20910" y="8054"/>
                </a:lnTo>
                <a:lnTo>
                  <a:pt x="21224" y="7742"/>
                </a:lnTo>
                <a:lnTo>
                  <a:pt x="21401" y="7368"/>
                </a:lnTo>
                <a:lnTo>
                  <a:pt x="21537" y="7047"/>
                </a:lnTo>
                <a:lnTo>
                  <a:pt x="21600" y="6681"/>
                </a:lnTo>
                <a:lnTo>
                  <a:pt x="21600" y="3836"/>
                </a:lnTo>
                <a:close/>
                <a:moveTo>
                  <a:pt x="10800" y="1464"/>
                </a:moveTo>
                <a:lnTo>
                  <a:pt x="11804" y="1464"/>
                </a:lnTo>
                <a:lnTo>
                  <a:pt x="12745" y="1518"/>
                </a:lnTo>
                <a:lnTo>
                  <a:pt x="13623" y="1602"/>
                </a:lnTo>
                <a:lnTo>
                  <a:pt x="14449" y="1693"/>
                </a:lnTo>
                <a:lnTo>
                  <a:pt x="15264" y="1792"/>
                </a:lnTo>
                <a:lnTo>
                  <a:pt x="15954" y="1968"/>
                </a:lnTo>
                <a:lnTo>
                  <a:pt x="16634" y="2113"/>
                </a:lnTo>
                <a:lnTo>
                  <a:pt x="17272" y="2288"/>
                </a:lnTo>
                <a:lnTo>
                  <a:pt x="17773" y="2471"/>
                </a:lnTo>
                <a:lnTo>
                  <a:pt x="18265" y="2654"/>
                </a:lnTo>
                <a:lnTo>
                  <a:pt x="18641" y="2837"/>
                </a:lnTo>
                <a:lnTo>
                  <a:pt x="18955" y="3058"/>
                </a:lnTo>
                <a:lnTo>
                  <a:pt x="19279" y="3249"/>
                </a:lnTo>
                <a:lnTo>
                  <a:pt x="19457" y="3478"/>
                </a:lnTo>
                <a:lnTo>
                  <a:pt x="19519" y="3661"/>
                </a:lnTo>
                <a:lnTo>
                  <a:pt x="19582" y="3836"/>
                </a:lnTo>
                <a:lnTo>
                  <a:pt x="19519" y="4027"/>
                </a:lnTo>
                <a:lnTo>
                  <a:pt x="19457" y="4256"/>
                </a:lnTo>
                <a:lnTo>
                  <a:pt x="19279" y="4439"/>
                </a:lnTo>
                <a:lnTo>
                  <a:pt x="18955" y="4668"/>
                </a:lnTo>
                <a:lnTo>
                  <a:pt x="18641" y="4851"/>
                </a:lnTo>
                <a:lnTo>
                  <a:pt x="18265" y="5034"/>
                </a:lnTo>
                <a:lnTo>
                  <a:pt x="17773" y="5263"/>
                </a:lnTo>
                <a:lnTo>
                  <a:pt x="17272" y="5446"/>
                </a:lnTo>
                <a:lnTo>
                  <a:pt x="16634" y="5583"/>
                </a:lnTo>
                <a:lnTo>
                  <a:pt x="15954" y="5766"/>
                </a:lnTo>
                <a:lnTo>
                  <a:pt x="15264" y="5903"/>
                </a:lnTo>
                <a:lnTo>
                  <a:pt x="14449" y="6041"/>
                </a:lnTo>
                <a:lnTo>
                  <a:pt x="13623" y="6132"/>
                </a:lnTo>
                <a:lnTo>
                  <a:pt x="12745" y="6178"/>
                </a:lnTo>
                <a:lnTo>
                  <a:pt x="11804" y="6224"/>
                </a:lnTo>
                <a:lnTo>
                  <a:pt x="10800" y="6269"/>
                </a:lnTo>
                <a:lnTo>
                  <a:pt x="9796" y="6224"/>
                </a:lnTo>
                <a:lnTo>
                  <a:pt x="8855" y="6178"/>
                </a:lnTo>
                <a:lnTo>
                  <a:pt x="7967" y="6132"/>
                </a:lnTo>
                <a:lnTo>
                  <a:pt x="7151" y="6041"/>
                </a:lnTo>
                <a:lnTo>
                  <a:pt x="6336" y="5903"/>
                </a:lnTo>
                <a:lnTo>
                  <a:pt x="5646" y="5766"/>
                </a:lnTo>
                <a:lnTo>
                  <a:pt x="4956" y="5583"/>
                </a:lnTo>
                <a:lnTo>
                  <a:pt x="4328" y="5446"/>
                </a:lnTo>
                <a:lnTo>
                  <a:pt x="3827" y="5263"/>
                </a:lnTo>
                <a:lnTo>
                  <a:pt x="3335" y="5034"/>
                </a:lnTo>
                <a:lnTo>
                  <a:pt x="2959" y="4851"/>
                </a:lnTo>
                <a:lnTo>
                  <a:pt x="2645" y="4668"/>
                </a:lnTo>
                <a:lnTo>
                  <a:pt x="2321" y="4439"/>
                </a:lnTo>
                <a:lnTo>
                  <a:pt x="2143" y="4256"/>
                </a:lnTo>
                <a:lnTo>
                  <a:pt x="2070" y="4027"/>
                </a:lnTo>
                <a:lnTo>
                  <a:pt x="2007" y="3836"/>
                </a:lnTo>
                <a:lnTo>
                  <a:pt x="2070" y="3661"/>
                </a:lnTo>
                <a:lnTo>
                  <a:pt x="2143" y="3478"/>
                </a:lnTo>
                <a:lnTo>
                  <a:pt x="2321" y="3249"/>
                </a:lnTo>
                <a:lnTo>
                  <a:pt x="2645" y="3058"/>
                </a:lnTo>
                <a:lnTo>
                  <a:pt x="2959" y="2837"/>
                </a:lnTo>
                <a:lnTo>
                  <a:pt x="3335" y="2654"/>
                </a:lnTo>
                <a:lnTo>
                  <a:pt x="3827" y="2471"/>
                </a:lnTo>
                <a:lnTo>
                  <a:pt x="4328" y="2288"/>
                </a:lnTo>
                <a:lnTo>
                  <a:pt x="4956" y="2113"/>
                </a:lnTo>
                <a:lnTo>
                  <a:pt x="5646" y="1968"/>
                </a:lnTo>
                <a:lnTo>
                  <a:pt x="6336" y="1792"/>
                </a:lnTo>
                <a:lnTo>
                  <a:pt x="7151" y="1693"/>
                </a:lnTo>
                <a:lnTo>
                  <a:pt x="7967" y="1602"/>
                </a:lnTo>
                <a:lnTo>
                  <a:pt x="8855" y="1518"/>
                </a:lnTo>
                <a:lnTo>
                  <a:pt x="9796" y="1464"/>
                </a:lnTo>
                <a:lnTo>
                  <a:pt x="10800" y="1464"/>
                </a:lnTo>
                <a:close/>
                <a:moveTo>
                  <a:pt x="10800" y="20136"/>
                </a:moveTo>
                <a:lnTo>
                  <a:pt x="9796" y="20136"/>
                </a:lnTo>
                <a:lnTo>
                  <a:pt x="8855" y="20082"/>
                </a:lnTo>
                <a:lnTo>
                  <a:pt x="7967" y="19998"/>
                </a:lnTo>
                <a:lnTo>
                  <a:pt x="7151" y="19907"/>
                </a:lnTo>
                <a:lnTo>
                  <a:pt x="6336" y="19762"/>
                </a:lnTo>
                <a:lnTo>
                  <a:pt x="5646" y="19632"/>
                </a:lnTo>
                <a:lnTo>
                  <a:pt x="4956" y="19487"/>
                </a:lnTo>
                <a:lnTo>
                  <a:pt x="4328" y="19312"/>
                </a:lnTo>
                <a:lnTo>
                  <a:pt x="3827" y="19129"/>
                </a:lnTo>
                <a:lnTo>
                  <a:pt x="3335" y="18946"/>
                </a:lnTo>
                <a:lnTo>
                  <a:pt x="2959" y="18763"/>
                </a:lnTo>
                <a:lnTo>
                  <a:pt x="2645" y="18542"/>
                </a:lnTo>
                <a:lnTo>
                  <a:pt x="2321" y="18351"/>
                </a:lnTo>
                <a:lnTo>
                  <a:pt x="2143" y="18122"/>
                </a:lnTo>
                <a:lnTo>
                  <a:pt x="2070" y="17939"/>
                </a:lnTo>
                <a:lnTo>
                  <a:pt x="2007" y="17764"/>
                </a:lnTo>
                <a:lnTo>
                  <a:pt x="2007" y="17207"/>
                </a:lnTo>
                <a:lnTo>
                  <a:pt x="2760" y="17573"/>
                </a:lnTo>
                <a:lnTo>
                  <a:pt x="3649" y="17893"/>
                </a:lnTo>
                <a:lnTo>
                  <a:pt x="4642" y="18168"/>
                </a:lnTo>
                <a:lnTo>
                  <a:pt x="5708" y="18351"/>
                </a:lnTo>
                <a:lnTo>
                  <a:pt x="6900" y="18542"/>
                </a:lnTo>
                <a:lnTo>
                  <a:pt x="8103" y="18671"/>
                </a:lnTo>
                <a:lnTo>
                  <a:pt x="9420" y="18763"/>
                </a:lnTo>
                <a:lnTo>
                  <a:pt x="10800" y="18808"/>
                </a:lnTo>
                <a:lnTo>
                  <a:pt x="12180" y="18763"/>
                </a:lnTo>
                <a:lnTo>
                  <a:pt x="13497" y="18671"/>
                </a:lnTo>
                <a:lnTo>
                  <a:pt x="14689" y="18542"/>
                </a:lnTo>
                <a:lnTo>
                  <a:pt x="15881" y="18351"/>
                </a:lnTo>
                <a:lnTo>
                  <a:pt x="16948" y="18168"/>
                </a:lnTo>
                <a:lnTo>
                  <a:pt x="17951" y="17893"/>
                </a:lnTo>
                <a:lnTo>
                  <a:pt x="18830" y="17573"/>
                </a:lnTo>
                <a:lnTo>
                  <a:pt x="19582" y="17207"/>
                </a:lnTo>
                <a:lnTo>
                  <a:pt x="19582" y="17764"/>
                </a:lnTo>
                <a:lnTo>
                  <a:pt x="19519" y="17939"/>
                </a:lnTo>
                <a:lnTo>
                  <a:pt x="19457" y="18122"/>
                </a:lnTo>
                <a:lnTo>
                  <a:pt x="19279" y="18351"/>
                </a:lnTo>
                <a:lnTo>
                  <a:pt x="18955" y="18542"/>
                </a:lnTo>
                <a:lnTo>
                  <a:pt x="18641" y="18763"/>
                </a:lnTo>
                <a:lnTo>
                  <a:pt x="18265" y="18946"/>
                </a:lnTo>
                <a:lnTo>
                  <a:pt x="17773" y="19129"/>
                </a:lnTo>
                <a:lnTo>
                  <a:pt x="17272" y="19312"/>
                </a:lnTo>
                <a:lnTo>
                  <a:pt x="16634" y="19487"/>
                </a:lnTo>
                <a:lnTo>
                  <a:pt x="15954" y="19632"/>
                </a:lnTo>
                <a:lnTo>
                  <a:pt x="15264" y="19762"/>
                </a:lnTo>
                <a:lnTo>
                  <a:pt x="14449" y="19907"/>
                </a:lnTo>
                <a:lnTo>
                  <a:pt x="13623" y="19998"/>
                </a:lnTo>
                <a:lnTo>
                  <a:pt x="12745" y="20082"/>
                </a:lnTo>
                <a:lnTo>
                  <a:pt x="11804" y="20136"/>
                </a:lnTo>
                <a:lnTo>
                  <a:pt x="10800" y="20136"/>
                </a:lnTo>
                <a:close/>
                <a:moveTo>
                  <a:pt x="10800" y="17344"/>
                </a:moveTo>
                <a:lnTo>
                  <a:pt x="9796" y="17298"/>
                </a:lnTo>
                <a:lnTo>
                  <a:pt x="8855" y="17253"/>
                </a:lnTo>
                <a:lnTo>
                  <a:pt x="7967" y="17207"/>
                </a:lnTo>
                <a:lnTo>
                  <a:pt x="7151" y="17115"/>
                </a:lnTo>
                <a:lnTo>
                  <a:pt x="6336" y="16978"/>
                </a:lnTo>
                <a:lnTo>
                  <a:pt x="5646" y="16841"/>
                </a:lnTo>
                <a:lnTo>
                  <a:pt x="4956" y="16658"/>
                </a:lnTo>
                <a:lnTo>
                  <a:pt x="4328" y="16520"/>
                </a:lnTo>
                <a:lnTo>
                  <a:pt x="3827" y="16337"/>
                </a:lnTo>
                <a:lnTo>
                  <a:pt x="3335" y="16108"/>
                </a:lnTo>
                <a:lnTo>
                  <a:pt x="2959" y="15925"/>
                </a:lnTo>
                <a:lnTo>
                  <a:pt x="2645" y="15742"/>
                </a:lnTo>
                <a:lnTo>
                  <a:pt x="2321" y="15514"/>
                </a:lnTo>
                <a:lnTo>
                  <a:pt x="2143" y="15331"/>
                </a:lnTo>
                <a:lnTo>
                  <a:pt x="2070" y="15102"/>
                </a:lnTo>
                <a:lnTo>
                  <a:pt x="2007" y="14919"/>
                </a:lnTo>
                <a:lnTo>
                  <a:pt x="2007" y="14781"/>
                </a:lnTo>
                <a:lnTo>
                  <a:pt x="2070" y="14636"/>
                </a:lnTo>
                <a:lnTo>
                  <a:pt x="2896" y="14957"/>
                </a:lnTo>
                <a:lnTo>
                  <a:pt x="3764" y="15239"/>
                </a:lnTo>
                <a:lnTo>
                  <a:pt x="4767" y="15514"/>
                </a:lnTo>
                <a:lnTo>
                  <a:pt x="5771" y="15742"/>
                </a:lnTo>
                <a:lnTo>
                  <a:pt x="6973" y="15925"/>
                </a:lnTo>
                <a:lnTo>
                  <a:pt x="8165" y="16063"/>
                </a:lnTo>
                <a:lnTo>
                  <a:pt x="9483" y="16108"/>
                </a:lnTo>
                <a:lnTo>
                  <a:pt x="10800" y="16154"/>
                </a:lnTo>
                <a:lnTo>
                  <a:pt x="12107" y="16108"/>
                </a:lnTo>
                <a:lnTo>
                  <a:pt x="13435" y="16063"/>
                </a:lnTo>
                <a:lnTo>
                  <a:pt x="14627" y="15925"/>
                </a:lnTo>
                <a:lnTo>
                  <a:pt x="15818" y="15742"/>
                </a:lnTo>
                <a:lnTo>
                  <a:pt x="16833" y="15514"/>
                </a:lnTo>
                <a:lnTo>
                  <a:pt x="17836" y="15239"/>
                </a:lnTo>
                <a:lnTo>
                  <a:pt x="18704" y="14957"/>
                </a:lnTo>
                <a:lnTo>
                  <a:pt x="19457" y="14636"/>
                </a:lnTo>
                <a:lnTo>
                  <a:pt x="19582" y="14781"/>
                </a:lnTo>
                <a:lnTo>
                  <a:pt x="19582" y="14919"/>
                </a:lnTo>
                <a:lnTo>
                  <a:pt x="19519" y="15102"/>
                </a:lnTo>
                <a:lnTo>
                  <a:pt x="19457" y="15331"/>
                </a:lnTo>
                <a:lnTo>
                  <a:pt x="19279" y="15514"/>
                </a:lnTo>
                <a:lnTo>
                  <a:pt x="18955" y="15742"/>
                </a:lnTo>
                <a:lnTo>
                  <a:pt x="18641" y="15925"/>
                </a:lnTo>
                <a:lnTo>
                  <a:pt x="18265" y="16108"/>
                </a:lnTo>
                <a:lnTo>
                  <a:pt x="17773" y="16337"/>
                </a:lnTo>
                <a:lnTo>
                  <a:pt x="17272" y="16520"/>
                </a:lnTo>
                <a:lnTo>
                  <a:pt x="16634" y="16658"/>
                </a:lnTo>
                <a:lnTo>
                  <a:pt x="15954" y="16841"/>
                </a:lnTo>
                <a:lnTo>
                  <a:pt x="15264" y="16978"/>
                </a:lnTo>
                <a:lnTo>
                  <a:pt x="14449" y="17115"/>
                </a:lnTo>
                <a:lnTo>
                  <a:pt x="13623" y="17207"/>
                </a:lnTo>
                <a:lnTo>
                  <a:pt x="12745" y="17253"/>
                </a:lnTo>
                <a:lnTo>
                  <a:pt x="11804" y="17298"/>
                </a:lnTo>
                <a:lnTo>
                  <a:pt x="10800" y="17344"/>
                </a:lnTo>
                <a:close/>
                <a:moveTo>
                  <a:pt x="19519" y="12592"/>
                </a:moveTo>
                <a:lnTo>
                  <a:pt x="19457" y="12539"/>
                </a:lnTo>
                <a:lnTo>
                  <a:pt x="18955" y="13088"/>
                </a:lnTo>
                <a:lnTo>
                  <a:pt x="18390" y="13409"/>
                </a:lnTo>
                <a:lnTo>
                  <a:pt x="17700" y="13683"/>
                </a:lnTo>
                <a:lnTo>
                  <a:pt x="16895" y="13958"/>
                </a:lnTo>
                <a:lnTo>
                  <a:pt x="15954" y="14186"/>
                </a:lnTo>
                <a:lnTo>
                  <a:pt x="14825" y="14408"/>
                </a:lnTo>
                <a:lnTo>
                  <a:pt x="13623" y="14552"/>
                </a:lnTo>
                <a:lnTo>
                  <a:pt x="12243" y="14636"/>
                </a:lnTo>
                <a:lnTo>
                  <a:pt x="10800" y="14682"/>
                </a:lnTo>
                <a:lnTo>
                  <a:pt x="9796" y="14682"/>
                </a:lnTo>
                <a:lnTo>
                  <a:pt x="8855" y="14636"/>
                </a:lnTo>
                <a:lnTo>
                  <a:pt x="7967" y="14552"/>
                </a:lnTo>
                <a:lnTo>
                  <a:pt x="7151" y="14461"/>
                </a:lnTo>
                <a:lnTo>
                  <a:pt x="6336" y="14324"/>
                </a:lnTo>
                <a:lnTo>
                  <a:pt x="5646" y="14186"/>
                </a:lnTo>
                <a:lnTo>
                  <a:pt x="4956" y="14049"/>
                </a:lnTo>
                <a:lnTo>
                  <a:pt x="4328" y="13858"/>
                </a:lnTo>
                <a:lnTo>
                  <a:pt x="3827" y="13683"/>
                </a:lnTo>
                <a:lnTo>
                  <a:pt x="3335" y="13500"/>
                </a:lnTo>
                <a:lnTo>
                  <a:pt x="2959" y="13271"/>
                </a:lnTo>
                <a:lnTo>
                  <a:pt x="2645" y="13088"/>
                </a:lnTo>
                <a:lnTo>
                  <a:pt x="2321" y="12867"/>
                </a:lnTo>
                <a:lnTo>
                  <a:pt x="2143" y="12676"/>
                </a:lnTo>
                <a:lnTo>
                  <a:pt x="2070" y="12493"/>
                </a:lnTo>
                <a:lnTo>
                  <a:pt x="2007" y="12264"/>
                </a:lnTo>
                <a:lnTo>
                  <a:pt x="2007" y="11761"/>
                </a:lnTo>
                <a:lnTo>
                  <a:pt x="2760" y="12127"/>
                </a:lnTo>
                <a:lnTo>
                  <a:pt x="3649" y="12402"/>
                </a:lnTo>
                <a:lnTo>
                  <a:pt x="4642" y="12676"/>
                </a:lnTo>
                <a:lnTo>
                  <a:pt x="5708" y="12913"/>
                </a:lnTo>
                <a:lnTo>
                  <a:pt x="6900" y="13088"/>
                </a:lnTo>
                <a:lnTo>
                  <a:pt x="8103" y="13225"/>
                </a:lnTo>
                <a:lnTo>
                  <a:pt x="9420" y="13317"/>
                </a:lnTo>
                <a:lnTo>
                  <a:pt x="12180" y="13317"/>
                </a:lnTo>
                <a:lnTo>
                  <a:pt x="13497" y="13225"/>
                </a:lnTo>
                <a:lnTo>
                  <a:pt x="14689" y="13088"/>
                </a:lnTo>
                <a:lnTo>
                  <a:pt x="15881" y="12913"/>
                </a:lnTo>
                <a:lnTo>
                  <a:pt x="16948" y="12676"/>
                </a:lnTo>
                <a:lnTo>
                  <a:pt x="17951" y="12402"/>
                </a:lnTo>
                <a:lnTo>
                  <a:pt x="18830" y="12127"/>
                </a:lnTo>
                <a:lnTo>
                  <a:pt x="19582" y="11761"/>
                </a:lnTo>
                <a:lnTo>
                  <a:pt x="19582" y="12448"/>
                </a:lnTo>
                <a:lnTo>
                  <a:pt x="19519" y="12592"/>
                </a:lnTo>
                <a:close/>
                <a:moveTo>
                  <a:pt x="10800" y="11853"/>
                </a:moveTo>
                <a:lnTo>
                  <a:pt x="9796" y="11853"/>
                </a:lnTo>
                <a:lnTo>
                  <a:pt x="8855" y="11807"/>
                </a:lnTo>
                <a:lnTo>
                  <a:pt x="7967" y="11761"/>
                </a:lnTo>
                <a:lnTo>
                  <a:pt x="7151" y="11624"/>
                </a:lnTo>
                <a:lnTo>
                  <a:pt x="6336" y="11532"/>
                </a:lnTo>
                <a:lnTo>
                  <a:pt x="5646" y="11395"/>
                </a:lnTo>
                <a:lnTo>
                  <a:pt x="4956" y="11212"/>
                </a:lnTo>
                <a:lnTo>
                  <a:pt x="4328" y="11029"/>
                </a:lnTo>
                <a:lnTo>
                  <a:pt x="3827" y="10846"/>
                </a:lnTo>
                <a:lnTo>
                  <a:pt x="3335" y="10663"/>
                </a:lnTo>
                <a:lnTo>
                  <a:pt x="2959" y="10480"/>
                </a:lnTo>
                <a:lnTo>
                  <a:pt x="2645" y="10251"/>
                </a:lnTo>
                <a:lnTo>
                  <a:pt x="2321" y="10068"/>
                </a:lnTo>
                <a:lnTo>
                  <a:pt x="2143" y="9885"/>
                </a:lnTo>
                <a:lnTo>
                  <a:pt x="2070" y="9656"/>
                </a:lnTo>
                <a:lnTo>
                  <a:pt x="2007" y="9473"/>
                </a:lnTo>
                <a:lnTo>
                  <a:pt x="2070" y="9236"/>
                </a:lnTo>
                <a:lnTo>
                  <a:pt x="2206" y="9061"/>
                </a:lnTo>
                <a:lnTo>
                  <a:pt x="2959" y="9381"/>
                </a:lnTo>
                <a:lnTo>
                  <a:pt x="3827" y="9656"/>
                </a:lnTo>
                <a:lnTo>
                  <a:pt x="4830" y="9931"/>
                </a:lnTo>
                <a:lnTo>
                  <a:pt x="5907" y="10114"/>
                </a:lnTo>
                <a:lnTo>
                  <a:pt x="7036" y="10297"/>
                </a:lnTo>
                <a:lnTo>
                  <a:pt x="8228" y="10434"/>
                </a:lnTo>
                <a:lnTo>
                  <a:pt x="9483" y="10480"/>
                </a:lnTo>
                <a:lnTo>
                  <a:pt x="10800" y="10525"/>
                </a:lnTo>
                <a:lnTo>
                  <a:pt x="12107" y="10480"/>
                </a:lnTo>
                <a:lnTo>
                  <a:pt x="13372" y="10434"/>
                </a:lnTo>
                <a:lnTo>
                  <a:pt x="14564" y="10297"/>
                </a:lnTo>
                <a:lnTo>
                  <a:pt x="15693" y="10114"/>
                </a:lnTo>
                <a:lnTo>
                  <a:pt x="16770" y="9931"/>
                </a:lnTo>
                <a:lnTo>
                  <a:pt x="17773" y="9656"/>
                </a:lnTo>
                <a:lnTo>
                  <a:pt x="18641" y="9381"/>
                </a:lnTo>
                <a:lnTo>
                  <a:pt x="19394" y="9061"/>
                </a:lnTo>
                <a:lnTo>
                  <a:pt x="19519" y="9236"/>
                </a:lnTo>
                <a:lnTo>
                  <a:pt x="19582" y="9473"/>
                </a:lnTo>
                <a:lnTo>
                  <a:pt x="19519" y="9656"/>
                </a:lnTo>
                <a:lnTo>
                  <a:pt x="19457" y="9885"/>
                </a:lnTo>
                <a:lnTo>
                  <a:pt x="19279" y="10068"/>
                </a:lnTo>
                <a:lnTo>
                  <a:pt x="18955" y="10251"/>
                </a:lnTo>
                <a:lnTo>
                  <a:pt x="18641" y="10480"/>
                </a:lnTo>
                <a:lnTo>
                  <a:pt x="18265" y="10663"/>
                </a:lnTo>
                <a:lnTo>
                  <a:pt x="17773" y="10846"/>
                </a:lnTo>
                <a:lnTo>
                  <a:pt x="17272" y="11029"/>
                </a:lnTo>
                <a:lnTo>
                  <a:pt x="16634" y="11212"/>
                </a:lnTo>
                <a:lnTo>
                  <a:pt x="15954" y="11395"/>
                </a:lnTo>
                <a:lnTo>
                  <a:pt x="15264" y="11532"/>
                </a:lnTo>
                <a:lnTo>
                  <a:pt x="14449" y="11624"/>
                </a:lnTo>
                <a:lnTo>
                  <a:pt x="13623" y="11761"/>
                </a:lnTo>
                <a:lnTo>
                  <a:pt x="12745" y="11807"/>
                </a:lnTo>
                <a:lnTo>
                  <a:pt x="11804" y="11853"/>
                </a:lnTo>
                <a:lnTo>
                  <a:pt x="10800" y="11853"/>
                </a:lnTo>
                <a:close/>
                <a:moveTo>
                  <a:pt x="10800" y="9061"/>
                </a:moveTo>
                <a:lnTo>
                  <a:pt x="9796" y="9061"/>
                </a:lnTo>
                <a:lnTo>
                  <a:pt x="8855" y="9008"/>
                </a:lnTo>
                <a:lnTo>
                  <a:pt x="7967" y="8924"/>
                </a:lnTo>
                <a:lnTo>
                  <a:pt x="7151" y="8832"/>
                </a:lnTo>
                <a:lnTo>
                  <a:pt x="6336" y="8687"/>
                </a:lnTo>
                <a:lnTo>
                  <a:pt x="5646" y="8558"/>
                </a:lnTo>
                <a:lnTo>
                  <a:pt x="4956" y="8420"/>
                </a:lnTo>
                <a:lnTo>
                  <a:pt x="4328" y="8237"/>
                </a:lnTo>
                <a:lnTo>
                  <a:pt x="3827" y="8054"/>
                </a:lnTo>
                <a:lnTo>
                  <a:pt x="3335" y="7871"/>
                </a:lnTo>
                <a:lnTo>
                  <a:pt x="2959" y="7642"/>
                </a:lnTo>
                <a:lnTo>
                  <a:pt x="2645" y="7467"/>
                </a:lnTo>
                <a:lnTo>
                  <a:pt x="2321" y="7276"/>
                </a:lnTo>
                <a:lnTo>
                  <a:pt x="2143" y="7047"/>
                </a:lnTo>
                <a:lnTo>
                  <a:pt x="2070" y="6864"/>
                </a:lnTo>
                <a:lnTo>
                  <a:pt x="2007" y="6681"/>
                </a:lnTo>
                <a:lnTo>
                  <a:pt x="2007" y="6132"/>
                </a:lnTo>
                <a:lnTo>
                  <a:pt x="2760" y="6498"/>
                </a:lnTo>
                <a:lnTo>
                  <a:pt x="3649" y="6819"/>
                </a:lnTo>
                <a:lnTo>
                  <a:pt x="4642" y="7047"/>
                </a:lnTo>
                <a:lnTo>
                  <a:pt x="5708" y="7276"/>
                </a:lnTo>
                <a:lnTo>
                  <a:pt x="6900" y="7467"/>
                </a:lnTo>
                <a:lnTo>
                  <a:pt x="8103" y="7597"/>
                </a:lnTo>
                <a:lnTo>
                  <a:pt x="9420" y="7688"/>
                </a:lnTo>
                <a:lnTo>
                  <a:pt x="10800" y="7742"/>
                </a:lnTo>
                <a:lnTo>
                  <a:pt x="12180" y="7688"/>
                </a:lnTo>
                <a:lnTo>
                  <a:pt x="13497" y="7597"/>
                </a:lnTo>
                <a:lnTo>
                  <a:pt x="14689" y="7467"/>
                </a:lnTo>
                <a:lnTo>
                  <a:pt x="15881" y="7276"/>
                </a:lnTo>
                <a:lnTo>
                  <a:pt x="16948" y="7047"/>
                </a:lnTo>
                <a:lnTo>
                  <a:pt x="17951" y="6819"/>
                </a:lnTo>
                <a:lnTo>
                  <a:pt x="18830" y="6498"/>
                </a:lnTo>
                <a:lnTo>
                  <a:pt x="19582" y="6132"/>
                </a:lnTo>
                <a:lnTo>
                  <a:pt x="19582" y="6681"/>
                </a:lnTo>
                <a:lnTo>
                  <a:pt x="19519" y="6864"/>
                </a:lnTo>
                <a:lnTo>
                  <a:pt x="19457" y="7047"/>
                </a:lnTo>
                <a:lnTo>
                  <a:pt x="19279" y="7276"/>
                </a:lnTo>
                <a:lnTo>
                  <a:pt x="18955" y="7467"/>
                </a:lnTo>
                <a:lnTo>
                  <a:pt x="18641" y="7642"/>
                </a:lnTo>
                <a:lnTo>
                  <a:pt x="18265" y="7871"/>
                </a:lnTo>
                <a:lnTo>
                  <a:pt x="17773" y="8054"/>
                </a:lnTo>
                <a:lnTo>
                  <a:pt x="17272" y="8237"/>
                </a:lnTo>
                <a:lnTo>
                  <a:pt x="16634" y="8420"/>
                </a:lnTo>
                <a:lnTo>
                  <a:pt x="15954" y="8558"/>
                </a:lnTo>
                <a:lnTo>
                  <a:pt x="15264" y="8687"/>
                </a:lnTo>
                <a:lnTo>
                  <a:pt x="14449" y="8832"/>
                </a:lnTo>
                <a:lnTo>
                  <a:pt x="13623" y="8924"/>
                </a:lnTo>
                <a:lnTo>
                  <a:pt x="12745" y="9008"/>
                </a:lnTo>
                <a:lnTo>
                  <a:pt x="11804" y="9061"/>
                </a:lnTo>
                <a:lnTo>
                  <a:pt x="10800" y="9061"/>
                </a:lnTo>
                <a:close/>
              </a:path>
            </a:pathLst>
          </a:custGeom>
          <a:solidFill>
            <a:srgbClr val="004D6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93000"/>
              </a:lnSpc>
              <a:defRPr sz="2400"/>
            </a:pPr>
          </a:p>
        </p:txBody>
      </p:sp>
      <p:grpSp>
        <p:nvGrpSpPr>
          <p:cNvPr id="1266" name="Group 1266"/>
          <p:cNvGrpSpPr/>
          <p:nvPr/>
        </p:nvGrpSpPr>
        <p:grpSpPr>
          <a:xfrm>
            <a:off x="5133849" y="1680319"/>
            <a:ext cx="3320901" cy="2358831"/>
            <a:chOff x="0" y="0"/>
            <a:chExt cx="3320900" cy="2358830"/>
          </a:xfrm>
        </p:grpSpPr>
        <p:pic>
          <p:nvPicPr>
            <p:cNvPr id="1259" name="image06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448200" y="0"/>
              <a:ext cx="872701" cy="867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60" name="Shape 1260"/>
            <p:cNvSpPr/>
            <p:nvPr/>
          </p:nvSpPr>
          <p:spPr>
            <a:xfrm flipH="1" flipV="1">
              <a:off x="1219700" y="477105"/>
              <a:ext cx="1228501" cy="306901"/>
            </a:xfrm>
            <a:prstGeom prst="line">
              <a:avLst/>
            </a:prstGeom>
            <a:noFill/>
            <a:ln w="57150" cap="sq">
              <a:solidFill>
                <a:schemeClr val="accent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61" name="Shape 1261"/>
            <p:cNvSpPr/>
            <p:nvPr/>
          </p:nvSpPr>
          <p:spPr>
            <a:xfrm flipH="1">
              <a:off x="1231899" y="801030"/>
              <a:ext cx="1209602" cy="647401"/>
            </a:xfrm>
            <a:prstGeom prst="line">
              <a:avLst/>
            </a:prstGeom>
            <a:noFill/>
            <a:ln w="57150" cap="sq">
              <a:solidFill>
                <a:schemeClr val="accent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62" name="Shape 1262"/>
            <p:cNvSpPr/>
            <p:nvPr/>
          </p:nvSpPr>
          <p:spPr>
            <a:xfrm flipH="1">
              <a:off x="1232025" y="813230"/>
              <a:ext cx="1215601" cy="1545601"/>
            </a:xfrm>
            <a:prstGeom prst="line">
              <a:avLst/>
            </a:prstGeom>
            <a:noFill/>
            <a:ln w="57150" cap="sq">
              <a:solidFill>
                <a:schemeClr val="accent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63" name="Shape 1263"/>
            <p:cNvSpPr/>
            <p:nvPr/>
          </p:nvSpPr>
          <p:spPr>
            <a:xfrm flipH="1" flipV="1">
              <a:off x="-1" y="453105"/>
              <a:ext cx="2435401" cy="335701"/>
            </a:xfrm>
            <a:prstGeom prst="line">
              <a:avLst/>
            </a:prstGeom>
            <a:noFill/>
            <a:ln w="57150" cap="sq">
              <a:solidFill>
                <a:schemeClr val="accent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64" name="Shape 1264"/>
            <p:cNvSpPr/>
            <p:nvPr/>
          </p:nvSpPr>
          <p:spPr>
            <a:xfrm flipH="1">
              <a:off x="12099" y="801030"/>
              <a:ext cx="2429401" cy="623401"/>
            </a:xfrm>
            <a:prstGeom prst="line">
              <a:avLst/>
            </a:prstGeom>
            <a:noFill/>
            <a:ln w="57150" cap="sq">
              <a:solidFill>
                <a:schemeClr val="accent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65" name="Shape 1265"/>
            <p:cNvSpPr/>
            <p:nvPr/>
          </p:nvSpPr>
          <p:spPr>
            <a:xfrm flipH="1">
              <a:off x="12275" y="813229"/>
              <a:ext cx="2404801" cy="1521602"/>
            </a:xfrm>
            <a:prstGeom prst="line">
              <a:avLst/>
            </a:prstGeom>
            <a:noFill/>
            <a:ln w="57150" cap="sq">
              <a:solidFill>
                <a:schemeClr val="accent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277" name="Group 1277"/>
          <p:cNvGrpSpPr/>
          <p:nvPr/>
        </p:nvGrpSpPr>
        <p:grpSpPr>
          <a:xfrm>
            <a:off x="1973002" y="2133349"/>
            <a:ext cx="3757744" cy="2277126"/>
            <a:chOff x="0" y="0"/>
            <a:chExt cx="3757743" cy="2277125"/>
          </a:xfrm>
        </p:grpSpPr>
        <p:sp>
          <p:nvSpPr>
            <p:cNvPr id="1267" name="Shape 1267"/>
            <p:cNvSpPr/>
            <p:nvPr/>
          </p:nvSpPr>
          <p:spPr>
            <a:xfrm flipH="1">
              <a:off x="-1" y="1066904"/>
              <a:ext cx="1372202" cy="557700"/>
            </a:xfrm>
            <a:prstGeom prst="line">
              <a:avLst/>
            </a:prstGeom>
            <a:noFill/>
            <a:ln w="57150" cap="sq">
              <a:solidFill>
                <a:srgbClr val="29A7DE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68" name="Shape 1268"/>
            <p:cNvSpPr/>
            <p:nvPr/>
          </p:nvSpPr>
          <p:spPr>
            <a:xfrm flipH="1">
              <a:off x="7198" y="0"/>
              <a:ext cx="1334401" cy="1624201"/>
            </a:xfrm>
            <a:prstGeom prst="line">
              <a:avLst/>
            </a:prstGeom>
            <a:noFill/>
            <a:ln w="57150" cap="sq">
              <a:solidFill>
                <a:srgbClr val="29A7DE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69" name="Shape 1269"/>
            <p:cNvSpPr/>
            <p:nvPr/>
          </p:nvSpPr>
          <p:spPr>
            <a:xfrm flipH="1" flipV="1">
              <a:off x="21822" y="1631525"/>
              <a:ext cx="1348801" cy="290100"/>
            </a:xfrm>
            <a:prstGeom prst="line">
              <a:avLst/>
            </a:prstGeom>
            <a:noFill/>
            <a:ln w="57150" cap="sq">
              <a:solidFill>
                <a:srgbClr val="29A7DE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70" name="Shape 1270"/>
            <p:cNvSpPr/>
            <p:nvPr/>
          </p:nvSpPr>
          <p:spPr>
            <a:xfrm flipH="1">
              <a:off x="22" y="1066904"/>
              <a:ext cx="2563501" cy="557700"/>
            </a:xfrm>
            <a:prstGeom prst="line">
              <a:avLst/>
            </a:prstGeom>
            <a:noFill/>
            <a:ln w="57150" cap="sq">
              <a:solidFill>
                <a:srgbClr val="29A7DE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71" name="Shape 1271"/>
            <p:cNvSpPr/>
            <p:nvPr/>
          </p:nvSpPr>
          <p:spPr>
            <a:xfrm flipH="1">
              <a:off x="13349" y="0"/>
              <a:ext cx="2493001" cy="1624201"/>
            </a:xfrm>
            <a:prstGeom prst="line">
              <a:avLst/>
            </a:prstGeom>
            <a:noFill/>
            <a:ln w="57150" cap="sq">
              <a:solidFill>
                <a:srgbClr val="29A7DE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72" name="Shape 1272"/>
            <p:cNvSpPr/>
            <p:nvPr/>
          </p:nvSpPr>
          <p:spPr>
            <a:xfrm flipH="1" flipV="1">
              <a:off x="40575" y="1631525"/>
              <a:ext cx="2520001" cy="290100"/>
            </a:xfrm>
            <a:prstGeom prst="line">
              <a:avLst/>
            </a:prstGeom>
            <a:noFill/>
            <a:ln w="57150" cap="sq">
              <a:solidFill>
                <a:srgbClr val="29A7DE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73" name="Shape 1273"/>
            <p:cNvSpPr/>
            <p:nvPr/>
          </p:nvSpPr>
          <p:spPr>
            <a:xfrm flipH="1">
              <a:off x="7143" y="1066904"/>
              <a:ext cx="3750601" cy="557699"/>
            </a:xfrm>
            <a:prstGeom prst="line">
              <a:avLst/>
            </a:prstGeom>
            <a:noFill/>
            <a:ln w="57150" cap="sq">
              <a:solidFill>
                <a:srgbClr val="29A7DE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74" name="Shape 1274"/>
            <p:cNvSpPr/>
            <p:nvPr/>
          </p:nvSpPr>
          <p:spPr>
            <a:xfrm flipH="1">
              <a:off x="26998" y="0"/>
              <a:ext cx="3647100" cy="1624201"/>
            </a:xfrm>
            <a:prstGeom prst="line">
              <a:avLst/>
            </a:prstGeom>
            <a:noFill/>
            <a:ln w="57150" cap="sq">
              <a:solidFill>
                <a:srgbClr val="29A7DE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75" name="Shape 1275"/>
            <p:cNvSpPr/>
            <p:nvPr/>
          </p:nvSpPr>
          <p:spPr>
            <a:xfrm flipH="1" flipV="1">
              <a:off x="66730" y="1631524"/>
              <a:ext cx="3686701" cy="290102"/>
            </a:xfrm>
            <a:prstGeom prst="line">
              <a:avLst/>
            </a:prstGeom>
            <a:noFill/>
            <a:ln w="57150" cap="sq">
              <a:solidFill>
                <a:srgbClr val="29A7DE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125023" y="1784375"/>
              <a:ext cx="1349101" cy="492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4" tIns="68574" rIns="68574" bIns="68574" numCol="1" anchor="b">
              <a:normAutofit fontScale="100000" lnSpcReduction="0"/>
            </a:bodyPr>
            <a:lstStyle>
              <a:lvl1pPr>
                <a:lnSpc>
                  <a:spcPct val="80000"/>
                </a:lnSpc>
                <a:defRPr b="1" sz="2400">
                  <a:solidFill>
                    <a:srgbClr val="29A7DE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write</a:t>
              </a:r>
            </a:p>
          </p:txBody>
        </p:sp>
      </p:grpSp>
      <p:sp>
        <p:nvSpPr>
          <p:cNvPr id="1278" name="Shape 1278"/>
          <p:cNvSpPr/>
          <p:nvPr/>
        </p:nvSpPr>
        <p:spPr>
          <a:xfrm>
            <a:off x="6808124" y="3403399"/>
            <a:ext cx="1349101" cy="492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74" tIns="68574" rIns="68574" bIns="68574" anchor="b">
            <a:normAutofit fontScale="100000" lnSpcReduction="0"/>
          </a:bodyPr>
          <a:lstStyle>
            <a:lvl1pPr>
              <a:lnSpc>
                <a:spcPct val="80000"/>
              </a:lnSpc>
              <a:defRPr b="1" sz="24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read</a:t>
            </a:r>
          </a:p>
        </p:txBody>
      </p:sp>
      <p:sp>
        <p:nvSpPr>
          <p:cNvPr id="1279" name="Shape 1279"/>
          <p:cNvSpPr/>
          <p:nvPr/>
        </p:nvSpPr>
        <p:spPr>
          <a:xfrm>
            <a:off x="3066777" y="244455"/>
            <a:ext cx="1270001" cy="1270001"/>
          </a:xfrm>
          <a:prstGeom prst="roundRect">
            <a:avLst>
              <a:gd name="adj" fmla="val 15000"/>
            </a:avLst>
          </a:prstGeom>
          <a:solidFill>
            <a:schemeClr val="accent1">
              <a:satOff val="-25938"/>
              <a:lumOff val="28725"/>
            </a:schemeClr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block</a:t>
            </a:r>
          </a:p>
        </p:txBody>
      </p:sp>
      <p:sp>
        <p:nvSpPr>
          <p:cNvPr id="1280" name="Shape 1280"/>
          <p:cNvSpPr/>
          <p:nvPr/>
        </p:nvSpPr>
        <p:spPr>
          <a:xfrm>
            <a:off x="4418839" y="852185"/>
            <a:ext cx="595718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1294" name="Group 1294"/>
          <p:cNvGrpSpPr/>
          <p:nvPr/>
        </p:nvGrpSpPr>
        <p:grpSpPr>
          <a:xfrm>
            <a:off x="5100257" y="240615"/>
            <a:ext cx="1871623" cy="1197619"/>
            <a:chOff x="0" y="0"/>
            <a:chExt cx="1871621" cy="1197617"/>
          </a:xfrm>
        </p:grpSpPr>
        <p:sp>
          <p:nvSpPr>
            <p:cNvPr id="1281" name="Shape 1281"/>
            <p:cNvSpPr/>
            <p:nvPr/>
          </p:nvSpPr>
          <p:spPr>
            <a:xfrm>
              <a:off x="0" y="1009328"/>
              <a:ext cx="1270000" cy="14478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satOff val="-25938"/>
                <a:lumOff val="28725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0" y="827789"/>
              <a:ext cx="1270000" cy="14478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satOff val="-25938"/>
                <a:lumOff val="28725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0" y="631445"/>
              <a:ext cx="1270000" cy="14478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satOff val="-25938"/>
                <a:lumOff val="28725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0" y="449905"/>
              <a:ext cx="1270000" cy="14478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satOff val="-25938"/>
                <a:lumOff val="28725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0" y="253562"/>
              <a:ext cx="1270000" cy="14478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satOff val="-25938"/>
                <a:lumOff val="28725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0" y="72022"/>
              <a:ext cx="1270000" cy="14478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satOff val="-25938"/>
                <a:lumOff val="28725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1293" name="Group 1293"/>
            <p:cNvGrpSpPr/>
            <p:nvPr/>
          </p:nvGrpSpPr>
          <p:grpSpPr>
            <a:xfrm>
              <a:off x="1283306" y="-1"/>
              <a:ext cx="588316" cy="1197618"/>
              <a:chOff x="0" y="0"/>
              <a:chExt cx="588315" cy="1197616"/>
            </a:xfrm>
          </p:grpSpPr>
          <p:sp>
            <p:nvSpPr>
              <p:cNvPr id="1287" name="Shape 1287"/>
              <p:cNvSpPr/>
              <p:nvPr/>
            </p:nvSpPr>
            <p:spPr>
              <a:xfrm>
                <a:off x="0" y="0"/>
                <a:ext cx="588316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/>
                <a:r>
                  <a:t>strip 1</a:t>
                </a:r>
              </a:p>
            </p:txBody>
          </p:sp>
          <p:sp>
            <p:nvSpPr>
              <p:cNvPr id="1288" name="Shape 1288"/>
              <p:cNvSpPr/>
              <p:nvPr/>
            </p:nvSpPr>
            <p:spPr>
              <a:xfrm>
                <a:off x="0" y="181539"/>
                <a:ext cx="588316" cy="2888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/>
                <a:r>
                  <a:t>strip 2</a:t>
                </a:r>
              </a:p>
            </p:txBody>
          </p:sp>
          <p:sp>
            <p:nvSpPr>
              <p:cNvPr id="1289" name="Shape 1289"/>
              <p:cNvSpPr/>
              <p:nvPr/>
            </p:nvSpPr>
            <p:spPr>
              <a:xfrm>
                <a:off x="0" y="377883"/>
                <a:ext cx="588316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/>
                <a:r>
                  <a:t>strip 3</a:t>
                </a:r>
              </a:p>
            </p:txBody>
          </p:sp>
          <p:sp>
            <p:nvSpPr>
              <p:cNvPr id="1290" name="Shape 1290"/>
              <p:cNvSpPr/>
              <p:nvPr/>
            </p:nvSpPr>
            <p:spPr>
              <a:xfrm>
                <a:off x="0" y="530910"/>
                <a:ext cx="588316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/>
                <a:r>
                  <a:t>strip 4</a:t>
                </a:r>
              </a:p>
            </p:txBody>
          </p:sp>
          <p:sp>
            <p:nvSpPr>
              <p:cNvPr id="1291" name="Shape 1291"/>
              <p:cNvSpPr/>
              <p:nvPr/>
            </p:nvSpPr>
            <p:spPr>
              <a:xfrm>
                <a:off x="0" y="712450"/>
                <a:ext cx="588316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/>
                <a:r>
                  <a:t>strip 5</a:t>
                </a:r>
              </a:p>
            </p:txBody>
          </p:sp>
          <p:sp>
            <p:nvSpPr>
              <p:cNvPr id="1292" name="Shape 1292"/>
              <p:cNvSpPr/>
              <p:nvPr/>
            </p:nvSpPr>
            <p:spPr>
              <a:xfrm>
                <a:off x="0" y="908793"/>
                <a:ext cx="588316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/>
                <a:r>
                  <a:t>strip 6</a:t>
                </a:r>
              </a:p>
            </p:txBody>
          </p:sp>
        </p:grpSp>
      </p:grpSp>
      <p:grpSp>
        <p:nvGrpSpPr>
          <p:cNvPr id="1301" name="Group 1301"/>
          <p:cNvGrpSpPr/>
          <p:nvPr/>
        </p:nvGrpSpPr>
        <p:grpSpPr>
          <a:xfrm>
            <a:off x="7059797" y="233214"/>
            <a:ext cx="2041721" cy="666707"/>
            <a:chOff x="0" y="0"/>
            <a:chExt cx="2041720" cy="666706"/>
          </a:xfrm>
        </p:grpSpPr>
        <p:sp>
          <p:nvSpPr>
            <p:cNvPr id="1295" name="Shape 1295"/>
            <p:cNvSpPr/>
            <p:nvPr/>
          </p:nvSpPr>
          <p:spPr>
            <a:xfrm>
              <a:off x="0" y="468668"/>
              <a:ext cx="1270000" cy="14478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0" y="272324"/>
              <a:ext cx="1270000" cy="14478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0" y="90784"/>
              <a:ext cx="1270000" cy="14478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1354521" y="0"/>
              <a:ext cx="687200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parity 1</a:t>
              </a:r>
            </a:p>
          </p:txBody>
        </p:sp>
        <p:sp>
          <p:nvSpPr>
            <p:cNvPr id="1299" name="Shape 1299"/>
            <p:cNvSpPr/>
            <p:nvPr/>
          </p:nvSpPr>
          <p:spPr>
            <a:xfrm>
              <a:off x="1354521" y="181539"/>
              <a:ext cx="687200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parity 2</a:t>
              </a:r>
            </a:p>
          </p:txBody>
        </p:sp>
        <p:sp>
          <p:nvSpPr>
            <p:cNvPr id="1300" name="Shape 1300"/>
            <p:cNvSpPr/>
            <p:nvPr/>
          </p:nvSpPr>
          <p:spPr>
            <a:xfrm>
              <a:off x="1354521" y="377883"/>
              <a:ext cx="687200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parity 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6" grpId="2"/>
      <p:bldP build="whole" bldLvl="1" animBg="1" rev="0" advAuto="0" spid="1277" grpId="1"/>
      <p:bldP build="whole" bldLvl="1" animBg="1" rev="0" advAuto="0" spid="1278" grpId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07" name="Shape 1307"/>
          <p:cNvSpPr/>
          <p:nvPr>
            <p:ph type="title"/>
          </p:nvPr>
        </p:nvSpPr>
        <p:spPr>
          <a:xfrm>
            <a:off x="231949" y="150498"/>
            <a:ext cx="8775002" cy="760202"/>
          </a:xfrm>
          <a:prstGeom prst="rect">
            <a:avLst/>
          </a:prstGeom>
        </p:spPr>
        <p:txBody>
          <a:bodyPr/>
          <a:lstStyle/>
          <a:p>
            <a:pPr/>
            <a:r>
              <a:t>HDFS-EC: Failure Handling</a:t>
            </a:r>
          </a:p>
        </p:txBody>
      </p:sp>
      <p:sp>
        <p:nvSpPr>
          <p:cNvPr id="1308" name="Shape 1308"/>
          <p:cNvSpPr/>
          <p:nvPr/>
        </p:nvSpPr>
        <p:spPr>
          <a:xfrm>
            <a:off x="3333046" y="2582084"/>
            <a:ext cx="598206" cy="818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3836"/>
                </a:moveTo>
                <a:lnTo>
                  <a:pt x="21537" y="3432"/>
                </a:lnTo>
                <a:lnTo>
                  <a:pt x="21401" y="3058"/>
                </a:lnTo>
                <a:lnTo>
                  <a:pt x="21161" y="2700"/>
                </a:lnTo>
                <a:lnTo>
                  <a:pt x="20785" y="2341"/>
                </a:lnTo>
                <a:lnTo>
                  <a:pt x="20335" y="1968"/>
                </a:lnTo>
                <a:lnTo>
                  <a:pt x="19770" y="1647"/>
                </a:lnTo>
                <a:lnTo>
                  <a:pt x="19206" y="1373"/>
                </a:lnTo>
                <a:lnTo>
                  <a:pt x="18526" y="1098"/>
                </a:lnTo>
                <a:lnTo>
                  <a:pt x="17773" y="869"/>
                </a:lnTo>
                <a:lnTo>
                  <a:pt x="16948" y="641"/>
                </a:lnTo>
                <a:lnTo>
                  <a:pt x="16017" y="458"/>
                </a:lnTo>
                <a:lnTo>
                  <a:pt x="15066" y="274"/>
                </a:lnTo>
                <a:lnTo>
                  <a:pt x="14062" y="137"/>
                </a:lnTo>
                <a:lnTo>
                  <a:pt x="13058" y="46"/>
                </a:lnTo>
                <a:lnTo>
                  <a:pt x="11929" y="0"/>
                </a:lnTo>
                <a:lnTo>
                  <a:pt x="9671" y="0"/>
                </a:lnTo>
                <a:lnTo>
                  <a:pt x="8542" y="46"/>
                </a:lnTo>
                <a:lnTo>
                  <a:pt x="7538" y="137"/>
                </a:lnTo>
                <a:lnTo>
                  <a:pt x="6524" y="274"/>
                </a:lnTo>
                <a:lnTo>
                  <a:pt x="4642" y="641"/>
                </a:lnTo>
                <a:lnTo>
                  <a:pt x="3827" y="869"/>
                </a:lnTo>
                <a:lnTo>
                  <a:pt x="3074" y="1098"/>
                </a:lnTo>
                <a:lnTo>
                  <a:pt x="2384" y="1373"/>
                </a:lnTo>
                <a:lnTo>
                  <a:pt x="1830" y="1647"/>
                </a:lnTo>
                <a:lnTo>
                  <a:pt x="1254" y="1968"/>
                </a:lnTo>
                <a:lnTo>
                  <a:pt x="815" y="2341"/>
                </a:lnTo>
                <a:lnTo>
                  <a:pt x="439" y="2700"/>
                </a:lnTo>
                <a:lnTo>
                  <a:pt x="188" y="3058"/>
                </a:lnTo>
                <a:lnTo>
                  <a:pt x="63" y="3432"/>
                </a:lnTo>
                <a:lnTo>
                  <a:pt x="0" y="3836"/>
                </a:lnTo>
                <a:lnTo>
                  <a:pt x="0" y="6681"/>
                </a:lnTo>
                <a:lnTo>
                  <a:pt x="63" y="7047"/>
                </a:lnTo>
                <a:lnTo>
                  <a:pt x="188" y="7368"/>
                </a:lnTo>
                <a:lnTo>
                  <a:pt x="376" y="7742"/>
                </a:lnTo>
                <a:lnTo>
                  <a:pt x="690" y="8054"/>
                </a:lnTo>
                <a:lnTo>
                  <a:pt x="376" y="8458"/>
                </a:lnTo>
                <a:lnTo>
                  <a:pt x="125" y="8832"/>
                </a:lnTo>
                <a:lnTo>
                  <a:pt x="0" y="9152"/>
                </a:lnTo>
                <a:lnTo>
                  <a:pt x="0" y="12264"/>
                </a:lnTo>
                <a:lnTo>
                  <a:pt x="63" y="12638"/>
                </a:lnTo>
                <a:lnTo>
                  <a:pt x="125" y="12951"/>
                </a:lnTo>
                <a:lnTo>
                  <a:pt x="314" y="13271"/>
                </a:lnTo>
                <a:lnTo>
                  <a:pt x="627" y="13591"/>
                </a:lnTo>
                <a:lnTo>
                  <a:pt x="314" y="13958"/>
                </a:lnTo>
                <a:lnTo>
                  <a:pt x="125" y="14324"/>
                </a:lnTo>
                <a:lnTo>
                  <a:pt x="0" y="14636"/>
                </a:lnTo>
                <a:lnTo>
                  <a:pt x="0" y="17764"/>
                </a:lnTo>
                <a:lnTo>
                  <a:pt x="63" y="18168"/>
                </a:lnTo>
                <a:lnTo>
                  <a:pt x="188" y="18542"/>
                </a:lnTo>
                <a:lnTo>
                  <a:pt x="439" y="18900"/>
                </a:lnTo>
                <a:lnTo>
                  <a:pt x="815" y="19258"/>
                </a:lnTo>
                <a:lnTo>
                  <a:pt x="1254" y="19632"/>
                </a:lnTo>
                <a:lnTo>
                  <a:pt x="1830" y="19953"/>
                </a:lnTo>
                <a:lnTo>
                  <a:pt x="2384" y="20227"/>
                </a:lnTo>
                <a:lnTo>
                  <a:pt x="3074" y="20502"/>
                </a:lnTo>
                <a:lnTo>
                  <a:pt x="3827" y="20730"/>
                </a:lnTo>
                <a:lnTo>
                  <a:pt x="4642" y="20959"/>
                </a:lnTo>
                <a:lnTo>
                  <a:pt x="5583" y="21142"/>
                </a:lnTo>
                <a:lnTo>
                  <a:pt x="6524" y="21325"/>
                </a:lnTo>
                <a:lnTo>
                  <a:pt x="7538" y="21417"/>
                </a:lnTo>
                <a:lnTo>
                  <a:pt x="8542" y="21509"/>
                </a:lnTo>
                <a:lnTo>
                  <a:pt x="9671" y="21600"/>
                </a:lnTo>
                <a:lnTo>
                  <a:pt x="11929" y="21600"/>
                </a:lnTo>
                <a:lnTo>
                  <a:pt x="13058" y="21509"/>
                </a:lnTo>
                <a:lnTo>
                  <a:pt x="14062" y="21417"/>
                </a:lnTo>
                <a:lnTo>
                  <a:pt x="15066" y="21325"/>
                </a:lnTo>
                <a:lnTo>
                  <a:pt x="16017" y="21142"/>
                </a:lnTo>
                <a:lnTo>
                  <a:pt x="16948" y="20959"/>
                </a:lnTo>
                <a:lnTo>
                  <a:pt x="17773" y="20730"/>
                </a:lnTo>
                <a:lnTo>
                  <a:pt x="18526" y="20502"/>
                </a:lnTo>
                <a:lnTo>
                  <a:pt x="19206" y="20227"/>
                </a:lnTo>
                <a:lnTo>
                  <a:pt x="19770" y="19953"/>
                </a:lnTo>
                <a:lnTo>
                  <a:pt x="20335" y="19632"/>
                </a:lnTo>
                <a:lnTo>
                  <a:pt x="20785" y="19258"/>
                </a:lnTo>
                <a:lnTo>
                  <a:pt x="21161" y="18900"/>
                </a:lnTo>
                <a:lnTo>
                  <a:pt x="21401" y="18542"/>
                </a:lnTo>
                <a:lnTo>
                  <a:pt x="21537" y="18168"/>
                </a:lnTo>
                <a:lnTo>
                  <a:pt x="21600" y="17764"/>
                </a:lnTo>
                <a:lnTo>
                  <a:pt x="21600" y="14636"/>
                </a:lnTo>
                <a:lnTo>
                  <a:pt x="21464" y="14324"/>
                </a:lnTo>
                <a:lnTo>
                  <a:pt x="21286" y="13958"/>
                </a:lnTo>
                <a:lnTo>
                  <a:pt x="20973" y="13591"/>
                </a:lnTo>
                <a:lnTo>
                  <a:pt x="21286" y="13271"/>
                </a:lnTo>
                <a:lnTo>
                  <a:pt x="21464" y="12951"/>
                </a:lnTo>
                <a:lnTo>
                  <a:pt x="21537" y="12638"/>
                </a:lnTo>
                <a:lnTo>
                  <a:pt x="21600" y="12264"/>
                </a:lnTo>
                <a:lnTo>
                  <a:pt x="21600" y="9152"/>
                </a:lnTo>
                <a:lnTo>
                  <a:pt x="21464" y="8832"/>
                </a:lnTo>
                <a:lnTo>
                  <a:pt x="21224" y="8458"/>
                </a:lnTo>
                <a:lnTo>
                  <a:pt x="20910" y="8054"/>
                </a:lnTo>
                <a:lnTo>
                  <a:pt x="21224" y="7742"/>
                </a:lnTo>
                <a:lnTo>
                  <a:pt x="21401" y="7368"/>
                </a:lnTo>
                <a:lnTo>
                  <a:pt x="21537" y="7047"/>
                </a:lnTo>
                <a:lnTo>
                  <a:pt x="21600" y="6681"/>
                </a:lnTo>
                <a:lnTo>
                  <a:pt x="21600" y="3836"/>
                </a:lnTo>
                <a:close/>
                <a:moveTo>
                  <a:pt x="10800" y="1464"/>
                </a:moveTo>
                <a:lnTo>
                  <a:pt x="11804" y="1464"/>
                </a:lnTo>
                <a:lnTo>
                  <a:pt x="12745" y="1518"/>
                </a:lnTo>
                <a:lnTo>
                  <a:pt x="13623" y="1602"/>
                </a:lnTo>
                <a:lnTo>
                  <a:pt x="14449" y="1693"/>
                </a:lnTo>
                <a:lnTo>
                  <a:pt x="15264" y="1792"/>
                </a:lnTo>
                <a:lnTo>
                  <a:pt x="15954" y="1968"/>
                </a:lnTo>
                <a:lnTo>
                  <a:pt x="16634" y="2113"/>
                </a:lnTo>
                <a:lnTo>
                  <a:pt x="17272" y="2288"/>
                </a:lnTo>
                <a:lnTo>
                  <a:pt x="17773" y="2471"/>
                </a:lnTo>
                <a:lnTo>
                  <a:pt x="18265" y="2654"/>
                </a:lnTo>
                <a:lnTo>
                  <a:pt x="18641" y="2837"/>
                </a:lnTo>
                <a:lnTo>
                  <a:pt x="18955" y="3058"/>
                </a:lnTo>
                <a:lnTo>
                  <a:pt x="19279" y="3249"/>
                </a:lnTo>
                <a:lnTo>
                  <a:pt x="19457" y="3478"/>
                </a:lnTo>
                <a:lnTo>
                  <a:pt x="19519" y="3661"/>
                </a:lnTo>
                <a:lnTo>
                  <a:pt x="19582" y="3836"/>
                </a:lnTo>
                <a:lnTo>
                  <a:pt x="19519" y="4027"/>
                </a:lnTo>
                <a:lnTo>
                  <a:pt x="19457" y="4256"/>
                </a:lnTo>
                <a:lnTo>
                  <a:pt x="19279" y="4439"/>
                </a:lnTo>
                <a:lnTo>
                  <a:pt x="18955" y="4668"/>
                </a:lnTo>
                <a:lnTo>
                  <a:pt x="18641" y="4851"/>
                </a:lnTo>
                <a:lnTo>
                  <a:pt x="18265" y="5034"/>
                </a:lnTo>
                <a:lnTo>
                  <a:pt x="17773" y="5263"/>
                </a:lnTo>
                <a:lnTo>
                  <a:pt x="17272" y="5446"/>
                </a:lnTo>
                <a:lnTo>
                  <a:pt x="16634" y="5583"/>
                </a:lnTo>
                <a:lnTo>
                  <a:pt x="15954" y="5766"/>
                </a:lnTo>
                <a:lnTo>
                  <a:pt x="15264" y="5903"/>
                </a:lnTo>
                <a:lnTo>
                  <a:pt x="14449" y="6041"/>
                </a:lnTo>
                <a:lnTo>
                  <a:pt x="13623" y="6132"/>
                </a:lnTo>
                <a:lnTo>
                  <a:pt x="12745" y="6178"/>
                </a:lnTo>
                <a:lnTo>
                  <a:pt x="11804" y="6224"/>
                </a:lnTo>
                <a:lnTo>
                  <a:pt x="10800" y="6269"/>
                </a:lnTo>
                <a:lnTo>
                  <a:pt x="9796" y="6224"/>
                </a:lnTo>
                <a:lnTo>
                  <a:pt x="8855" y="6178"/>
                </a:lnTo>
                <a:lnTo>
                  <a:pt x="7967" y="6132"/>
                </a:lnTo>
                <a:lnTo>
                  <a:pt x="7151" y="6041"/>
                </a:lnTo>
                <a:lnTo>
                  <a:pt x="6336" y="5903"/>
                </a:lnTo>
                <a:lnTo>
                  <a:pt x="5646" y="5766"/>
                </a:lnTo>
                <a:lnTo>
                  <a:pt x="4956" y="5583"/>
                </a:lnTo>
                <a:lnTo>
                  <a:pt x="4328" y="5446"/>
                </a:lnTo>
                <a:lnTo>
                  <a:pt x="3827" y="5263"/>
                </a:lnTo>
                <a:lnTo>
                  <a:pt x="3335" y="5034"/>
                </a:lnTo>
                <a:lnTo>
                  <a:pt x="2959" y="4851"/>
                </a:lnTo>
                <a:lnTo>
                  <a:pt x="2645" y="4668"/>
                </a:lnTo>
                <a:lnTo>
                  <a:pt x="2321" y="4439"/>
                </a:lnTo>
                <a:lnTo>
                  <a:pt x="2143" y="4256"/>
                </a:lnTo>
                <a:lnTo>
                  <a:pt x="2070" y="4027"/>
                </a:lnTo>
                <a:lnTo>
                  <a:pt x="2007" y="3836"/>
                </a:lnTo>
                <a:lnTo>
                  <a:pt x="2070" y="3661"/>
                </a:lnTo>
                <a:lnTo>
                  <a:pt x="2143" y="3478"/>
                </a:lnTo>
                <a:lnTo>
                  <a:pt x="2321" y="3249"/>
                </a:lnTo>
                <a:lnTo>
                  <a:pt x="2645" y="3058"/>
                </a:lnTo>
                <a:lnTo>
                  <a:pt x="2959" y="2837"/>
                </a:lnTo>
                <a:lnTo>
                  <a:pt x="3335" y="2654"/>
                </a:lnTo>
                <a:lnTo>
                  <a:pt x="3827" y="2471"/>
                </a:lnTo>
                <a:lnTo>
                  <a:pt x="4328" y="2288"/>
                </a:lnTo>
                <a:lnTo>
                  <a:pt x="4956" y="2113"/>
                </a:lnTo>
                <a:lnTo>
                  <a:pt x="5646" y="1968"/>
                </a:lnTo>
                <a:lnTo>
                  <a:pt x="6336" y="1792"/>
                </a:lnTo>
                <a:lnTo>
                  <a:pt x="7151" y="1693"/>
                </a:lnTo>
                <a:lnTo>
                  <a:pt x="7967" y="1602"/>
                </a:lnTo>
                <a:lnTo>
                  <a:pt x="8855" y="1518"/>
                </a:lnTo>
                <a:lnTo>
                  <a:pt x="9796" y="1464"/>
                </a:lnTo>
                <a:lnTo>
                  <a:pt x="10800" y="1464"/>
                </a:lnTo>
                <a:close/>
                <a:moveTo>
                  <a:pt x="10800" y="20136"/>
                </a:moveTo>
                <a:lnTo>
                  <a:pt x="9796" y="20136"/>
                </a:lnTo>
                <a:lnTo>
                  <a:pt x="8855" y="20082"/>
                </a:lnTo>
                <a:lnTo>
                  <a:pt x="7967" y="19998"/>
                </a:lnTo>
                <a:lnTo>
                  <a:pt x="7151" y="19907"/>
                </a:lnTo>
                <a:lnTo>
                  <a:pt x="6336" y="19762"/>
                </a:lnTo>
                <a:lnTo>
                  <a:pt x="5646" y="19632"/>
                </a:lnTo>
                <a:lnTo>
                  <a:pt x="4956" y="19487"/>
                </a:lnTo>
                <a:lnTo>
                  <a:pt x="4328" y="19312"/>
                </a:lnTo>
                <a:lnTo>
                  <a:pt x="3827" y="19129"/>
                </a:lnTo>
                <a:lnTo>
                  <a:pt x="3335" y="18946"/>
                </a:lnTo>
                <a:lnTo>
                  <a:pt x="2959" y="18763"/>
                </a:lnTo>
                <a:lnTo>
                  <a:pt x="2645" y="18542"/>
                </a:lnTo>
                <a:lnTo>
                  <a:pt x="2321" y="18351"/>
                </a:lnTo>
                <a:lnTo>
                  <a:pt x="2143" y="18122"/>
                </a:lnTo>
                <a:lnTo>
                  <a:pt x="2070" y="17939"/>
                </a:lnTo>
                <a:lnTo>
                  <a:pt x="2007" y="17764"/>
                </a:lnTo>
                <a:lnTo>
                  <a:pt x="2007" y="17207"/>
                </a:lnTo>
                <a:lnTo>
                  <a:pt x="2760" y="17573"/>
                </a:lnTo>
                <a:lnTo>
                  <a:pt x="3649" y="17893"/>
                </a:lnTo>
                <a:lnTo>
                  <a:pt x="4642" y="18168"/>
                </a:lnTo>
                <a:lnTo>
                  <a:pt x="5708" y="18351"/>
                </a:lnTo>
                <a:lnTo>
                  <a:pt x="6900" y="18542"/>
                </a:lnTo>
                <a:lnTo>
                  <a:pt x="8103" y="18671"/>
                </a:lnTo>
                <a:lnTo>
                  <a:pt x="9420" y="18763"/>
                </a:lnTo>
                <a:lnTo>
                  <a:pt x="10800" y="18808"/>
                </a:lnTo>
                <a:lnTo>
                  <a:pt x="12180" y="18763"/>
                </a:lnTo>
                <a:lnTo>
                  <a:pt x="13497" y="18671"/>
                </a:lnTo>
                <a:lnTo>
                  <a:pt x="14689" y="18542"/>
                </a:lnTo>
                <a:lnTo>
                  <a:pt x="15881" y="18351"/>
                </a:lnTo>
                <a:lnTo>
                  <a:pt x="16948" y="18168"/>
                </a:lnTo>
                <a:lnTo>
                  <a:pt x="17951" y="17893"/>
                </a:lnTo>
                <a:lnTo>
                  <a:pt x="18830" y="17573"/>
                </a:lnTo>
                <a:lnTo>
                  <a:pt x="19582" y="17207"/>
                </a:lnTo>
                <a:lnTo>
                  <a:pt x="19582" y="17764"/>
                </a:lnTo>
                <a:lnTo>
                  <a:pt x="19519" y="17939"/>
                </a:lnTo>
                <a:lnTo>
                  <a:pt x="19457" y="18122"/>
                </a:lnTo>
                <a:lnTo>
                  <a:pt x="19279" y="18351"/>
                </a:lnTo>
                <a:lnTo>
                  <a:pt x="18955" y="18542"/>
                </a:lnTo>
                <a:lnTo>
                  <a:pt x="18641" y="18763"/>
                </a:lnTo>
                <a:lnTo>
                  <a:pt x="18265" y="18946"/>
                </a:lnTo>
                <a:lnTo>
                  <a:pt x="17773" y="19129"/>
                </a:lnTo>
                <a:lnTo>
                  <a:pt x="17272" y="19312"/>
                </a:lnTo>
                <a:lnTo>
                  <a:pt x="16634" y="19487"/>
                </a:lnTo>
                <a:lnTo>
                  <a:pt x="15954" y="19632"/>
                </a:lnTo>
                <a:lnTo>
                  <a:pt x="15264" y="19762"/>
                </a:lnTo>
                <a:lnTo>
                  <a:pt x="14449" y="19907"/>
                </a:lnTo>
                <a:lnTo>
                  <a:pt x="13623" y="19998"/>
                </a:lnTo>
                <a:lnTo>
                  <a:pt x="12745" y="20082"/>
                </a:lnTo>
                <a:lnTo>
                  <a:pt x="11804" y="20136"/>
                </a:lnTo>
                <a:lnTo>
                  <a:pt x="10800" y="20136"/>
                </a:lnTo>
                <a:close/>
                <a:moveTo>
                  <a:pt x="10800" y="17344"/>
                </a:moveTo>
                <a:lnTo>
                  <a:pt x="9796" y="17298"/>
                </a:lnTo>
                <a:lnTo>
                  <a:pt x="8855" y="17253"/>
                </a:lnTo>
                <a:lnTo>
                  <a:pt x="7967" y="17207"/>
                </a:lnTo>
                <a:lnTo>
                  <a:pt x="7151" y="17115"/>
                </a:lnTo>
                <a:lnTo>
                  <a:pt x="6336" y="16978"/>
                </a:lnTo>
                <a:lnTo>
                  <a:pt x="5646" y="16841"/>
                </a:lnTo>
                <a:lnTo>
                  <a:pt x="4956" y="16658"/>
                </a:lnTo>
                <a:lnTo>
                  <a:pt x="4328" y="16520"/>
                </a:lnTo>
                <a:lnTo>
                  <a:pt x="3827" y="16337"/>
                </a:lnTo>
                <a:lnTo>
                  <a:pt x="3335" y="16108"/>
                </a:lnTo>
                <a:lnTo>
                  <a:pt x="2959" y="15925"/>
                </a:lnTo>
                <a:lnTo>
                  <a:pt x="2645" y="15742"/>
                </a:lnTo>
                <a:lnTo>
                  <a:pt x="2321" y="15514"/>
                </a:lnTo>
                <a:lnTo>
                  <a:pt x="2143" y="15331"/>
                </a:lnTo>
                <a:lnTo>
                  <a:pt x="2070" y="15102"/>
                </a:lnTo>
                <a:lnTo>
                  <a:pt x="2007" y="14919"/>
                </a:lnTo>
                <a:lnTo>
                  <a:pt x="2007" y="14781"/>
                </a:lnTo>
                <a:lnTo>
                  <a:pt x="2070" y="14636"/>
                </a:lnTo>
                <a:lnTo>
                  <a:pt x="2896" y="14957"/>
                </a:lnTo>
                <a:lnTo>
                  <a:pt x="3764" y="15239"/>
                </a:lnTo>
                <a:lnTo>
                  <a:pt x="4767" y="15514"/>
                </a:lnTo>
                <a:lnTo>
                  <a:pt x="5771" y="15742"/>
                </a:lnTo>
                <a:lnTo>
                  <a:pt x="6973" y="15925"/>
                </a:lnTo>
                <a:lnTo>
                  <a:pt x="8165" y="16063"/>
                </a:lnTo>
                <a:lnTo>
                  <a:pt x="9483" y="16108"/>
                </a:lnTo>
                <a:lnTo>
                  <a:pt x="10800" y="16154"/>
                </a:lnTo>
                <a:lnTo>
                  <a:pt x="12107" y="16108"/>
                </a:lnTo>
                <a:lnTo>
                  <a:pt x="13435" y="16063"/>
                </a:lnTo>
                <a:lnTo>
                  <a:pt x="14627" y="15925"/>
                </a:lnTo>
                <a:lnTo>
                  <a:pt x="15818" y="15742"/>
                </a:lnTo>
                <a:lnTo>
                  <a:pt x="16833" y="15514"/>
                </a:lnTo>
                <a:lnTo>
                  <a:pt x="17836" y="15239"/>
                </a:lnTo>
                <a:lnTo>
                  <a:pt x="18704" y="14957"/>
                </a:lnTo>
                <a:lnTo>
                  <a:pt x="19457" y="14636"/>
                </a:lnTo>
                <a:lnTo>
                  <a:pt x="19582" y="14781"/>
                </a:lnTo>
                <a:lnTo>
                  <a:pt x="19582" y="14919"/>
                </a:lnTo>
                <a:lnTo>
                  <a:pt x="19519" y="15102"/>
                </a:lnTo>
                <a:lnTo>
                  <a:pt x="19457" y="15331"/>
                </a:lnTo>
                <a:lnTo>
                  <a:pt x="19279" y="15514"/>
                </a:lnTo>
                <a:lnTo>
                  <a:pt x="18955" y="15742"/>
                </a:lnTo>
                <a:lnTo>
                  <a:pt x="18641" y="15925"/>
                </a:lnTo>
                <a:lnTo>
                  <a:pt x="18265" y="16108"/>
                </a:lnTo>
                <a:lnTo>
                  <a:pt x="17773" y="16337"/>
                </a:lnTo>
                <a:lnTo>
                  <a:pt x="17272" y="16520"/>
                </a:lnTo>
                <a:lnTo>
                  <a:pt x="16634" y="16658"/>
                </a:lnTo>
                <a:lnTo>
                  <a:pt x="15954" y="16841"/>
                </a:lnTo>
                <a:lnTo>
                  <a:pt x="15264" y="16978"/>
                </a:lnTo>
                <a:lnTo>
                  <a:pt x="14449" y="17115"/>
                </a:lnTo>
                <a:lnTo>
                  <a:pt x="13623" y="17207"/>
                </a:lnTo>
                <a:lnTo>
                  <a:pt x="12745" y="17253"/>
                </a:lnTo>
                <a:lnTo>
                  <a:pt x="11804" y="17298"/>
                </a:lnTo>
                <a:lnTo>
                  <a:pt x="10800" y="17344"/>
                </a:lnTo>
                <a:close/>
                <a:moveTo>
                  <a:pt x="19519" y="12592"/>
                </a:moveTo>
                <a:lnTo>
                  <a:pt x="19457" y="12539"/>
                </a:lnTo>
                <a:lnTo>
                  <a:pt x="18955" y="13088"/>
                </a:lnTo>
                <a:lnTo>
                  <a:pt x="18390" y="13409"/>
                </a:lnTo>
                <a:lnTo>
                  <a:pt x="17700" y="13683"/>
                </a:lnTo>
                <a:lnTo>
                  <a:pt x="16895" y="13958"/>
                </a:lnTo>
                <a:lnTo>
                  <a:pt x="15954" y="14186"/>
                </a:lnTo>
                <a:lnTo>
                  <a:pt x="14825" y="14408"/>
                </a:lnTo>
                <a:lnTo>
                  <a:pt x="13623" y="14552"/>
                </a:lnTo>
                <a:lnTo>
                  <a:pt x="12243" y="14636"/>
                </a:lnTo>
                <a:lnTo>
                  <a:pt x="10800" y="14682"/>
                </a:lnTo>
                <a:lnTo>
                  <a:pt x="9796" y="14682"/>
                </a:lnTo>
                <a:lnTo>
                  <a:pt x="8855" y="14636"/>
                </a:lnTo>
                <a:lnTo>
                  <a:pt x="7967" y="14552"/>
                </a:lnTo>
                <a:lnTo>
                  <a:pt x="7151" y="14461"/>
                </a:lnTo>
                <a:lnTo>
                  <a:pt x="6336" y="14324"/>
                </a:lnTo>
                <a:lnTo>
                  <a:pt x="5646" y="14186"/>
                </a:lnTo>
                <a:lnTo>
                  <a:pt x="4956" y="14049"/>
                </a:lnTo>
                <a:lnTo>
                  <a:pt x="4328" y="13858"/>
                </a:lnTo>
                <a:lnTo>
                  <a:pt x="3827" y="13683"/>
                </a:lnTo>
                <a:lnTo>
                  <a:pt x="3335" y="13500"/>
                </a:lnTo>
                <a:lnTo>
                  <a:pt x="2959" y="13271"/>
                </a:lnTo>
                <a:lnTo>
                  <a:pt x="2645" y="13088"/>
                </a:lnTo>
                <a:lnTo>
                  <a:pt x="2321" y="12867"/>
                </a:lnTo>
                <a:lnTo>
                  <a:pt x="2143" y="12676"/>
                </a:lnTo>
                <a:lnTo>
                  <a:pt x="2070" y="12493"/>
                </a:lnTo>
                <a:lnTo>
                  <a:pt x="2007" y="12264"/>
                </a:lnTo>
                <a:lnTo>
                  <a:pt x="2007" y="11761"/>
                </a:lnTo>
                <a:lnTo>
                  <a:pt x="2760" y="12127"/>
                </a:lnTo>
                <a:lnTo>
                  <a:pt x="3649" y="12402"/>
                </a:lnTo>
                <a:lnTo>
                  <a:pt x="4642" y="12676"/>
                </a:lnTo>
                <a:lnTo>
                  <a:pt x="5708" y="12913"/>
                </a:lnTo>
                <a:lnTo>
                  <a:pt x="6900" y="13088"/>
                </a:lnTo>
                <a:lnTo>
                  <a:pt x="8103" y="13225"/>
                </a:lnTo>
                <a:lnTo>
                  <a:pt x="9420" y="13317"/>
                </a:lnTo>
                <a:lnTo>
                  <a:pt x="12180" y="13317"/>
                </a:lnTo>
                <a:lnTo>
                  <a:pt x="13497" y="13225"/>
                </a:lnTo>
                <a:lnTo>
                  <a:pt x="14689" y="13088"/>
                </a:lnTo>
                <a:lnTo>
                  <a:pt x="15881" y="12913"/>
                </a:lnTo>
                <a:lnTo>
                  <a:pt x="16948" y="12676"/>
                </a:lnTo>
                <a:lnTo>
                  <a:pt x="17951" y="12402"/>
                </a:lnTo>
                <a:lnTo>
                  <a:pt x="18830" y="12127"/>
                </a:lnTo>
                <a:lnTo>
                  <a:pt x="19582" y="11761"/>
                </a:lnTo>
                <a:lnTo>
                  <a:pt x="19582" y="12448"/>
                </a:lnTo>
                <a:lnTo>
                  <a:pt x="19519" y="12592"/>
                </a:lnTo>
                <a:close/>
                <a:moveTo>
                  <a:pt x="10800" y="11853"/>
                </a:moveTo>
                <a:lnTo>
                  <a:pt x="9796" y="11853"/>
                </a:lnTo>
                <a:lnTo>
                  <a:pt x="8855" y="11807"/>
                </a:lnTo>
                <a:lnTo>
                  <a:pt x="7967" y="11761"/>
                </a:lnTo>
                <a:lnTo>
                  <a:pt x="7151" y="11624"/>
                </a:lnTo>
                <a:lnTo>
                  <a:pt x="6336" y="11532"/>
                </a:lnTo>
                <a:lnTo>
                  <a:pt x="5646" y="11395"/>
                </a:lnTo>
                <a:lnTo>
                  <a:pt x="4956" y="11212"/>
                </a:lnTo>
                <a:lnTo>
                  <a:pt x="4328" y="11029"/>
                </a:lnTo>
                <a:lnTo>
                  <a:pt x="3827" y="10846"/>
                </a:lnTo>
                <a:lnTo>
                  <a:pt x="3335" y="10663"/>
                </a:lnTo>
                <a:lnTo>
                  <a:pt x="2959" y="10480"/>
                </a:lnTo>
                <a:lnTo>
                  <a:pt x="2645" y="10251"/>
                </a:lnTo>
                <a:lnTo>
                  <a:pt x="2321" y="10068"/>
                </a:lnTo>
                <a:lnTo>
                  <a:pt x="2143" y="9885"/>
                </a:lnTo>
                <a:lnTo>
                  <a:pt x="2070" y="9656"/>
                </a:lnTo>
                <a:lnTo>
                  <a:pt x="2007" y="9473"/>
                </a:lnTo>
                <a:lnTo>
                  <a:pt x="2070" y="9236"/>
                </a:lnTo>
                <a:lnTo>
                  <a:pt x="2206" y="9061"/>
                </a:lnTo>
                <a:lnTo>
                  <a:pt x="2959" y="9381"/>
                </a:lnTo>
                <a:lnTo>
                  <a:pt x="3827" y="9656"/>
                </a:lnTo>
                <a:lnTo>
                  <a:pt x="4830" y="9931"/>
                </a:lnTo>
                <a:lnTo>
                  <a:pt x="5907" y="10114"/>
                </a:lnTo>
                <a:lnTo>
                  <a:pt x="7036" y="10297"/>
                </a:lnTo>
                <a:lnTo>
                  <a:pt x="8228" y="10434"/>
                </a:lnTo>
                <a:lnTo>
                  <a:pt x="9483" y="10480"/>
                </a:lnTo>
                <a:lnTo>
                  <a:pt x="10800" y="10525"/>
                </a:lnTo>
                <a:lnTo>
                  <a:pt x="12107" y="10480"/>
                </a:lnTo>
                <a:lnTo>
                  <a:pt x="13372" y="10434"/>
                </a:lnTo>
                <a:lnTo>
                  <a:pt x="14564" y="10297"/>
                </a:lnTo>
                <a:lnTo>
                  <a:pt x="15693" y="10114"/>
                </a:lnTo>
                <a:lnTo>
                  <a:pt x="16770" y="9931"/>
                </a:lnTo>
                <a:lnTo>
                  <a:pt x="17773" y="9656"/>
                </a:lnTo>
                <a:lnTo>
                  <a:pt x="18641" y="9381"/>
                </a:lnTo>
                <a:lnTo>
                  <a:pt x="19394" y="9061"/>
                </a:lnTo>
                <a:lnTo>
                  <a:pt x="19519" y="9236"/>
                </a:lnTo>
                <a:lnTo>
                  <a:pt x="19582" y="9473"/>
                </a:lnTo>
                <a:lnTo>
                  <a:pt x="19519" y="9656"/>
                </a:lnTo>
                <a:lnTo>
                  <a:pt x="19457" y="9885"/>
                </a:lnTo>
                <a:lnTo>
                  <a:pt x="19279" y="10068"/>
                </a:lnTo>
                <a:lnTo>
                  <a:pt x="18955" y="10251"/>
                </a:lnTo>
                <a:lnTo>
                  <a:pt x="18641" y="10480"/>
                </a:lnTo>
                <a:lnTo>
                  <a:pt x="18265" y="10663"/>
                </a:lnTo>
                <a:lnTo>
                  <a:pt x="17773" y="10846"/>
                </a:lnTo>
                <a:lnTo>
                  <a:pt x="17272" y="11029"/>
                </a:lnTo>
                <a:lnTo>
                  <a:pt x="16634" y="11212"/>
                </a:lnTo>
                <a:lnTo>
                  <a:pt x="15954" y="11395"/>
                </a:lnTo>
                <a:lnTo>
                  <a:pt x="15264" y="11532"/>
                </a:lnTo>
                <a:lnTo>
                  <a:pt x="14449" y="11624"/>
                </a:lnTo>
                <a:lnTo>
                  <a:pt x="13623" y="11761"/>
                </a:lnTo>
                <a:lnTo>
                  <a:pt x="12745" y="11807"/>
                </a:lnTo>
                <a:lnTo>
                  <a:pt x="11804" y="11853"/>
                </a:lnTo>
                <a:lnTo>
                  <a:pt x="10800" y="11853"/>
                </a:lnTo>
                <a:close/>
                <a:moveTo>
                  <a:pt x="10800" y="9061"/>
                </a:moveTo>
                <a:lnTo>
                  <a:pt x="9796" y="9061"/>
                </a:lnTo>
                <a:lnTo>
                  <a:pt x="8855" y="9008"/>
                </a:lnTo>
                <a:lnTo>
                  <a:pt x="7967" y="8924"/>
                </a:lnTo>
                <a:lnTo>
                  <a:pt x="7151" y="8832"/>
                </a:lnTo>
                <a:lnTo>
                  <a:pt x="6336" y="8687"/>
                </a:lnTo>
                <a:lnTo>
                  <a:pt x="5646" y="8558"/>
                </a:lnTo>
                <a:lnTo>
                  <a:pt x="4956" y="8420"/>
                </a:lnTo>
                <a:lnTo>
                  <a:pt x="4328" y="8237"/>
                </a:lnTo>
                <a:lnTo>
                  <a:pt x="3827" y="8054"/>
                </a:lnTo>
                <a:lnTo>
                  <a:pt x="3335" y="7871"/>
                </a:lnTo>
                <a:lnTo>
                  <a:pt x="2959" y="7642"/>
                </a:lnTo>
                <a:lnTo>
                  <a:pt x="2645" y="7467"/>
                </a:lnTo>
                <a:lnTo>
                  <a:pt x="2321" y="7276"/>
                </a:lnTo>
                <a:lnTo>
                  <a:pt x="2143" y="7047"/>
                </a:lnTo>
                <a:lnTo>
                  <a:pt x="2070" y="6864"/>
                </a:lnTo>
                <a:lnTo>
                  <a:pt x="2007" y="6681"/>
                </a:lnTo>
                <a:lnTo>
                  <a:pt x="2007" y="6132"/>
                </a:lnTo>
                <a:lnTo>
                  <a:pt x="2760" y="6498"/>
                </a:lnTo>
                <a:lnTo>
                  <a:pt x="3649" y="6819"/>
                </a:lnTo>
                <a:lnTo>
                  <a:pt x="4642" y="7047"/>
                </a:lnTo>
                <a:lnTo>
                  <a:pt x="5708" y="7276"/>
                </a:lnTo>
                <a:lnTo>
                  <a:pt x="6900" y="7467"/>
                </a:lnTo>
                <a:lnTo>
                  <a:pt x="8103" y="7597"/>
                </a:lnTo>
                <a:lnTo>
                  <a:pt x="9420" y="7688"/>
                </a:lnTo>
                <a:lnTo>
                  <a:pt x="10800" y="7742"/>
                </a:lnTo>
                <a:lnTo>
                  <a:pt x="12180" y="7688"/>
                </a:lnTo>
                <a:lnTo>
                  <a:pt x="13497" y="7597"/>
                </a:lnTo>
                <a:lnTo>
                  <a:pt x="14689" y="7467"/>
                </a:lnTo>
                <a:lnTo>
                  <a:pt x="15881" y="7276"/>
                </a:lnTo>
                <a:lnTo>
                  <a:pt x="16948" y="7047"/>
                </a:lnTo>
                <a:lnTo>
                  <a:pt x="17951" y="6819"/>
                </a:lnTo>
                <a:lnTo>
                  <a:pt x="18830" y="6498"/>
                </a:lnTo>
                <a:lnTo>
                  <a:pt x="19582" y="6132"/>
                </a:lnTo>
                <a:lnTo>
                  <a:pt x="19582" y="6681"/>
                </a:lnTo>
                <a:lnTo>
                  <a:pt x="19519" y="6864"/>
                </a:lnTo>
                <a:lnTo>
                  <a:pt x="19457" y="7047"/>
                </a:lnTo>
                <a:lnTo>
                  <a:pt x="19279" y="7276"/>
                </a:lnTo>
                <a:lnTo>
                  <a:pt x="18955" y="7467"/>
                </a:lnTo>
                <a:lnTo>
                  <a:pt x="18641" y="7642"/>
                </a:lnTo>
                <a:lnTo>
                  <a:pt x="18265" y="7871"/>
                </a:lnTo>
                <a:lnTo>
                  <a:pt x="17773" y="8054"/>
                </a:lnTo>
                <a:lnTo>
                  <a:pt x="17272" y="8237"/>
                </a:lnTo>
                <a:lnTo>
                  <a:pt x="16634" y="8420"/>
                </a:lnTo>
                <a:lnTo>
                  <a:pt x="15954" y="8558"/>
                </a:lnTo>
                <a:lnTo>
                  <a:pt x="15264" y="8687"/>
                </a:lnTo>
                <a:lnTo>
                  <a:pt x="14449" y="8832"/>
                </a:lnTo>
                <a:lnTo>
                  <a:pt x="13623" y="8924"/>
                </a:lnTo>
                <a:lnTo>
                  <a:pt x="12745" y="9008"/>
                </a:lnTo>
                <a:lnTo>
                  <a:pt x="11804" y="9061"/>
                </a:lnTo>
                <a:lnTo>
                  <a:pt x="10800" y="9061"/>
                </a:ln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93000"/>
              </a:lnSpc>
              <a:defRPr sz="2400"/>
            </a:pPr>
          </a:p>
        </p:txBody>
      </p:sp>
      <p:sp>
        <p:nvSpPr>
          <p:cNvPr id="1309" name="Shape 1309"/>
          <p:cNvSpPr/>
          <p:nvPr/>
        </p:nvSpPr>
        <p:spPr>
          <a:xfrm>
            <a:off x="3333055" y="1680335"/>
            <a:ext cx="598207" cy="818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3836"/>
                </a:moveTo>
                <a:lnTo>
                  <a:pt x="21537" y="3432"/>
                </a:lnTo>
                <a:lnTo>
                  <a:pt x="21401" y="3058"/>
                </a:lnTo>
                <a:lnTo>
                  <a:pt x="21161" y="2700"/>
                </a:lnTo>
                <a:lnTo>
                  <a:pt x="20785" y="2341"/>
                </a:lnTo>
                <a:lnTo>
                  <a:pt x="20335" y="1968"/>
                </a:lnTo>
                <a:lnTo>
                  <a:pt x="19770" y="1647"/>
                </a:lnTo>
                <a:lnTo>
                  <a:pt x="19206" y="1373"/>
                </a:lnTo>
                <a:lnTo>
                  <a:pt x="18526" y="1098"/>
                </a:lnTo>
                <a:lnTo>
                  <a:pt x="17773" y="869"/>
                </a:lnTo>
                <a:lnTo>
                  <a:pt x="16948" y="641"/>
                </a:lnTo>
                <a:lnTo>
                  <a:pt x="16017" y="458"/>
                </a:lnTo>
                <a:lnTo>
                  <a:pt x="15066" y="274"/>
                </a:lnTo>
                <a:lnTo>
                  <a:pt x="14062" y="137"/>
                </a:lnTo>
                <a:lnTo>
                  <a:pt x="13058" y="46"/>
                </a:lnTo>
                <a:lnTo>
                  <a:pt x="11929" y="0"/>
                </a:lnTo>
                <a:lnTo>
                  <a:pt x="9671" y="0"/>
                </a:lnTo>
                <a:lnTo>
                  <a:pt x="8542" y="46"/>
                </a:lnTo>
                <a:lnTo>
                  <a:pt x="7538" y="137"/>
                </a:lnTo>
                <a:lnTo>
                  <a:pt x="6524" y="274"/>
                </a:lnTo>
                <a:lnTo>
                  <a:pt x="4642" y="641"/>
                </a:lnTo>
                <a:lnTo>
                  <a:pt x="3827" y="869"/>
                </a:lnTo>
                <a:lnTo>
                  <a:pt x="3074" y="1098"/>
                </a:lnTo>
                <a:lnTo>
                  <a:pt x="2384" y="1373"/>
                </a:lnTo>
                <a:lnTo>
                  <a:pt x="1830" y="1647"/>
                </a:lnTo>
                <a:lnTo>
                  <a:pt x="1254" y="1968"/>
                </a:lnTo>
                <a:lnTo>
                  <a:pt x="815" y="2341"/>
                </a:lnTo>
                <a:lnTo>
                  <a:pt x="439" y="2700"/>
                </a:lnTo>
                <a:lnTo>
                  <a:pt x="188" y="3058"/>
                </a:lnTo>
                <a:lnTo>
                  <a:pt x="63" y="3432"/>
                </a:lnTo>
                <a:lnTo>
                  <a:pt x="0" y="3836"/>
                </a:lnTo>
                <a:lnTo>
                  <a:pt x="0" y="6681"/>
                </a:lnTo>
                <a:lnTo>
                  <a:pt x="63" y="7047"/>
                </a:lnTo>
                <a:lnTo>
                  <a:pt x="188" y="7368"/>
                </a:lnTo>
                <a:lnTo>
                  <a:pt x="376" y="7742"/>
                </a:lnTo>
                <a:lnTo>
                  <a:pt x="690" y="8054"/>
                </a:lnTo>
                <a:lnTo>
                  <a:pt x="376" y="8458"/>
                </a:lnTo>
                <a:lnTo>
                  <a:pt x="125" y="8832"/>
                </a:lnTo>
                <a:lnTo>
                  <a:pt x="0" y="9152"/>
                </a:lnTo>
                <a:lnTo>
                  <a:pt x="0" y="12264"/>
                </a:lnTo>
                <a:lnTo>
                  <a:pt x="63" y="12638"/>
                </a:lnTo>
                <a:lnTo>
                  <a:pt x="125" y="12951"/>
                </a:lnTo>
                <a:lnTo>
                  <a:pt x="314" y="13271"/>
                </a:lnTo>
                <a:lnTo>
                  <a:pt x="627" y="13591"/>
                </a:lnTo>
                <a:lnTo>
                  <a:pt x="314" y="13958"/>
                </a:lnTo>
                <a:lnTo>
                  <a:pt x="125" y="14324"/>
                </a:lnTo>
                <a:lnTo>
                  <a:pt x="0" y="14636"/>
                </a:lnTo>
                <a:lnTo>
                  <a:pt x="0" y="17764"/>
                </a:lnTo>
                <a:lnTo>
                  <a:pt x="63" y="18168"/>
                </a:lnTo>
                <a:lnTo>
                  <a:pt x="188" y="18542"/>
                </a:lnTo>
                <a:lnTo>
                  <a:pt x="439" y="18900"/>
                </a:lnTo>
                <a:lnTo>
                  <a:pt x="815" y="19258"/>
                </a:lnTo>
                <a:lnTo>
                  <a:pt x="1254" y="19632"/>
                </a:lnTo>
                <a:lnTo>
                  <a:pt x="1830" y="19953"/>
                </a:lnTo>
                <a:lnTo>
                  <a:pt x="2384" y="20227"/>
                </a:lnTo>
                <a:lnTo>
                  <a:pt x="3074" y="20502"/>
                </a:lnTo>
                <a:lnTo>
                  <a:pt x="3827" y="20730"/>
                </a:lnTo>
                <a:lnTo>
                  <a:pt x="4642" y="20959"/>
                </a:lnTo>
                <a:lnTo>
                  <a:pt x="5583" y="21142"/>
                </a:lnTo>
                <a:lnTo>
                  <a:pt x="6524" y="21325"/>
                </a:lnTo>
                <a:lnTo>
                  <a:pt x="7538" y="21417"/>
                </a:lnTo>
                <a:lnTo>
                  <a:pt x="8542" y="21509"/>
                </a:lnTo>
                <a:lnTo>
                  <a:pt x="9671" y="21600"/>
                </a:lnTo>
                <a:lnTo>
                  <a:pt x="11929" y="21600"/>
                </a:lnTo>
                <a:lnTo>
                  <a:pt x="13058" y="21509"/>
                </a:lnTo>
                <a:lnTo>
                  <a:pt x="14062" y="21417"/>
                </a:lnTo>
                <a:lnTo>
                  <a:pt x="15066" y="21325"/>
                </a:lnTo>
                <a:lnTo>
                  <a:pt x="16017" y="21142"/>
                </a:lnTo>
                <a:lnTo>
                  <a:pt x="16948" y="20959"/>
                </a:lnTo>
                <a:lnTo>
                  <a:pt x="17773" y="20730"/>
                </a:lnTo>
                <a:lnTo>
                  <a:pt x="18526" y="20502"/>
                </a:lnTo>
                <a:lnTo>
                  <a:pt x="19206" y="20227"/>
                </a:lnTo>
                <a:lnTo>
                  <a:pt x="19770" y="19953"/>
                </a:lnTo>
                <a:lnTo>
                  <a:pt x="20335" y="19632"/>
                </a:lnTo>
                <a:lnTo>
                  <a:pt x="20785" y="19258"/>
                </a:lnTo>
                <a:lnTo>
                  <a:pt x="21161" y="18900"/>
                </a:lnTo>
                <a:lnTo>
                  <a:pt x="21401" y="18542"/>
                </a:lnTo>
                <a:lnTo>
                  <a:pt x="21537" y="18168"/>
                </a:lnTo>
                <a:lnTo>
                  <a:pt x="21600" y="17764"/>
                </a:lnTo>
                <a:lnTo>
                  <a:pt x="21600" y="14636"/>
                </a:lnTo>
                <a:lnTo>
                  <a:pt x="21464" y="14324"/>
                </a:lnTo>
                <a:lnTo>
                  <a:pt x="21286" y="13958"/>
                </a:lnTo>
                <a:lnTo>
                  <a:pt x="20973" y="13591"/>
                </a:lnTo>
                <a:lnTo>
                  <a:pt x="21286" y="13271"/>
                </a:lnTo>
                <a:lnTo>
                  <a:pt x="21464" y="12951"/>
                </a:lnTo>
                <a:lnTo>
                  <a:pt x="21537" y="12638"/>
                </a:lnTo>
                <a:lnTo>
                  <a:pt x="21600" y="12264"/>
                </a:lnTo>
                <a:lnTo>
                  <a:pt x="21600" y="9152"/>
                </a:lnTo>
                <a:lnTo>
                  <a:pt x="21464" y="8832"/>
                </a:lnTo>
                <a:lnTo>
                  <a:pt x="21224" y="8458"/>
                </a:lnTo>
                <a:lnTo>
                  <a:pt x="20910" y="8054"/>
                </a:lnTo>
                <a:lnTo>
                  <a:pt x="21224" y="7742"/>
                </a:lnTo>
                <a:lnTo>
                  <a:pt x="21401" y="7368"/>
                </a:lnTo>
                <a:lnTo>
                  <a:pt x="21537" y="7047"/>
                </a:lnTo>
                <a:lnTo>
                  <a:pt x="21600" y="6681"/>
                </a:lnTo>
                <a:lnTo>
                  <a:pt x="21600" y="3836"/>
                </a:lnTo>
                <a:close/>
                <a:moveTo>
                  <a:pt x="10800" y="1464"/>
                </a:moveTo>
                <a:lnTo>
                  <a:pt x="11804" y="1464"/>
                </a:lnTo>
                <a:lnTo>
                  <a:pt x="12745" y="1518"/>
                </a:lnTo>
                <a:lnTo>
                  <a:pt x="13623" y="1602"/>
                </a:lnTo>
                <a:lnTo>
                  <a:pt x="14449" y="1693"/>
                </a:lnTo>
                <a:lnTo>
                  <a:pt x="15264" y="1792"/>
                </a:lnTo>
                <a:lnTo>
                  <a:pt x="15954" y="1968"/>
                </a:lnTo>
                <a:lnTo>
                  <a:pt x="16634" y="2113"/>
                </a:lnTo>
                <a:lnTo>
                  <a:pt x="17272" y="2288"/>
                </a:lnTo>
                <a:lnTo>
                  <a:pt x="17773" y="2471"/>
                </a:lnTo>
                <a:lnTo>
                  <a:pt x="18265" y="2654"/>
                </a:lnTo>
                <a:lnTo>
                  <a:pt x="18641" y="2837"/>
                </a:lnTo>
                <a:lnTo>
                  <a:pt x="18955" y="3058"/>
                </a:lnTo>
                <a:lnTo>
                  <a:pt x="19279" y="3249"/>
                </a:lnTo>
                <a:lnTo>
                  <a:pt x="19457" y="3478"/>
                </a:lnTo>
                <a:lnTo>
                  <a:pt x="19519" y="3661"/>
                </a:lnTo>
                <a:lnTo>
                  <a:pt x="19582" y="3836"/>
                </a:lnTo>
                <a:lnTo>
                  <a:pt x="19519" y="4027"/>
                </a:lnTo>
                <a:lnTo>
                  <a:pt x="19457" y="4256"/>
                </a:lnTo>
                <a:lnTo>
                  <a:pt x="19279" y="4439"/>
                </a:lnTo>
                <a:lnTo>
                  <a:pt x="18955" y="4668"/>
                </a:lnTo>
                <a:lnTo>
                  <a:pt x="18641" y="4851"/>
                </a:lnTo>
                <a:lnTo>
                  <a:pt x="18265" y="5034"/>
                </a:lnTo>
                <a:lnTo>
                  <a:pt x="17773" y="5263"/>
                </a:lnTo>
                <a:lnTo>
                  <a:pt x="17272" y="5446"/>
                </a:lnTo>
                <a:lnTo>
                  <a:pt x="16634" y="5583"/>
                </a:lnTo>
                <a:lnTo>
                  <a:pt x="15954" y="5766"/>
                </a:lnTo>
                <a:lnTo>
                  <a:pt x="15264" y="5903"/>
                </a:lnTo>
                <a:lnTo>
                  <a:pt x="14449" y="6041"/>
                </a:lnTo>
                <a:lnTo>
                  <a:pt x="13623" y="6132"/>
                </a:lnTo>
                <a:lnTo>
                  <a:pt x="12745" y="6178"/>
                </a:lnTo>
                <a:lnTo>
                  <a:pt x="11804" y="6224"/>
                </a:lnTo>
                <a:lnTo>
                  <a:pt x="10800" y="6269"/>
                </a:lnTo>
                <a:lnTo>
                  <a:pt x="9796" y="6224"/>
                </a:lnTo>
                <a:lnTo>
                  <a:pt x="8855" y="6178"/>
                </a:lnTo>
                <a:lnTo>
                  <a:pt x="7967" y="6132"/>
                </a:lnTo>
                <a:lnTo>
                  <a:pt x="7151" y="6041"/>
                </a:lnTo>
                <a:lnTo>
                  <a:pt x="6336" y="5903"/>
                </a:lnTo>
                <a:lnTo>
                  <a:pt x="5646" y="5766"/>
                </a:lnTo>
                <a:lnTo>
                  <a:pt x="4956" y="5583"/>
                </a:lnTo>
                <a:lnTo>
                  <a:pt x="4328" y="5446"/>
                </a:lnTo>
                <a:lnTo>
                  <a:pt x="3827" y="5263"/>
                </a:lnTo>
                <a:lnTo>
                  <a:pt x="3335" y="5034"/>
                </a:lnTo>
                <a:lnTo>
                  <a:pt x="2959" y="4851"/>
                </a:lnTo>
                <a:lnTo>
                  <a:pt x="2645" y="4668"/>
                </a:lnTo>
                <a:lnTo>
                  <a:pt x="2321" y="4439"/>
                </a:lnTo>
                <a:lnTo>
                  <a:pt x="2143" y="4256"/>
                </a:lnTo>
                <a:lnTo>
                  <a:pt x="2070" y="4027"/>
                </a:lnTo>
                <a:lnTo>
                  <a:pt x="2007" y="3836"/>
                </a:lnTo>
                <a:lnTo>
                  <a:pt x="2070" y="3661"/>
                </a:lnTo>
                <a:lnTo>
                  <a:pt x="2143" y="3478"/>
                </a:lnTo>
                <a:lnTo>
                  <a:pt x="2321" y="3249"/>
                </a:lnTo>
                <a:lnTo>
                  <a:pt x="2645" y="3058"/>
                </a:lnTo>
                <a:lnTo>
                  <a:pt x="2959" y="2837"/>
                </a:lnTo>
                <a:lnTo>
                  <a:pt x="3335" y="2654"/>
                </a:lnTo>
                <a:lnTo>
                  <a:pt x="3827" y="2471"/>
                </a:lnTo>
                <a:lnTo>
                  <a:pt x="4328" y="2288"/>
                </a:lnTo>
                <a:lnTo>
                  <a:pt x="4956" y="2113"/>
                </a:lnTo>
                <a:lnTo>
                  <a:pt x="5646" y="1968"/>
                </a:lnTo>
                <a:lnTo>
                  <a:pt x="6336" y="1792"/>
                </a:lnTo>
                <a:lnTo>
                  <a:pt x="7151" y="1693"/>
                </a:lnTo>
                <a:lnTo>
                  <a:pt x="7967" y="1602"/>
                </a:lnTo>
                <a:lnTo>
                  <a:pt x="8855" y="1518"/>
                </a:lnTo>
                <a:lnTo>
                  <a:pt x="9796" y="1464"/>
                </a:lnTo>
                <a:lnTo>
                  <a:pt x="10800" y="1464"/>
                </a:lnTo>
                <a:close/>
                <a:moveTo>
                  <a:pt x="10800" y="20136"/>
                </a:moveTo>
                <a:lnTo>
                  <a:pt x="9796" y="20136"/>
                </a:lnTo>
                <a:lnTo>
                  <a:pt x="8855" y="20082"/>
                </a:lnTo>
                <a:lnTo>
                  <a:pt x="7967" y="19998"/>
                </a:lnTo>
                <a:lnTo>
                  <a:pt x="7151" y="19907"/>
                </a:lnTo>
                <a:lnTo>
                  <a:pt x="6336" y="19762"/>
                </a:lnTo>
                <a:lnTo>
                  <a:pt x="5646" y="19632"/>
                </a:lnTo>
                <a:lnTo>
                  <a:pt x="4956" y="19487"/>
                </a:lnTo>
                <a:lnTo>
                  <a:pt x="4328" y="19312"/>
                </a:lnTo>
                <a:lnTo>
                  <a:pt x="3827" y="19129"/>
                </a:lnTo>
                <a:lnTo>
                  <a:pt x="3335" y="18946"/>
                </a:lnTo>
                <a:lnTo>
                  <a:pt x="2959" y="18763"/>
                </a:lnTo>
                <a:lnTo>
                  <a:pt x="2645" y="18542"/>
                </a:lnTo>
                <a:lnTo>
                  <a:pt x="2321" y="18351"/>
                </a:lnTo>
                <a:lnTo>
                  <a:pt x="2143" y="18122"/>
                </a:lnTo>
                <a:lnTo>
                  <a:pt x="2070" y="17939"/>
                </a:lnTo>
                <a:lnTo>
                  <a:pt x="2007" y="17764"/>
                </a:lnTo>
                <a:lnTo>
                  <a:pt x="2007" y="17207"/>
                </a:lnTo>
                <a:lnTo>
                  <a:pt x="2760" y="17573"/>
                </a:lnTo>
                <a:lnTo>
                  <a:pt x="3649" y="17893"/>
                </a:lnTo>
                <a:lnTo>
                  <a:pt x="4642" y="18168"/>
                </a:lnTo>
                <a:lnTo>
                  <a:pt x="5708" y="18351"/>
                </a:lnTo>
                <a:lnTo>
                  <a:pt x="6900" y="18542"/>
                </a:lnTo>
                <a:lnTo>
                  <a:pt x="8103" y="18671"/>
                </a:lnTo>
                <a:lnTo>
                  <a:pt x="9420" y="18763"/>
                </a:lnTo>
                <a:lnTo>
                  <a:pt x="10800" y="18808"/>
                </a:lnTo>
                <a:lnTo>
                  <a:pt x="12180" y="18763"/>
                </a:lnTo>
                <a:lnTo>
                  <a:pt x="13497" y="18671"/>
                </a:lnTo>
                <a:lnTo>
                  <a:pt x="14689" y="18542"/>
                </a:lnTo>
                <a:lnTo>
                  <a:pt x="15881" y="18351"/>
                </a:lnTo>
                <a:lnTo>
                  <a:pt x="16948" y="18168"/>
                </a:lnTo>
                <a:lnTo>
                  <a:pt x="17951" y="17893"/>
                </a:lnTo>
                <a:lnTo>
                  <a:pt x="18830" y="17573"/>
                </a:lnTo>
                <a:lnTo>
                  <a:pt x="19582" y="17207"/>
                </a:lnTo>
                <a:lnTo>
                  <a:pt x="19582" y="17764"/>
                </a:lnTo>
                <a:lnTo>
                  <a:pt x="19519" y="17939"/>
                </a:lnTo>
                <a:lnTo>
                  <a:pt x="19457" y="18122"/>
                </a:lnTo>
                <a:lnTo>
                  <a:pt x="19279" y="18351"/>
                </a:lnTo>
                <a:lnTo>
                  <a:pt x="18955" y="18542"/>
                </a:lnTo>
                <a:lnTo>
                  <a:pt x="18641" y="18763"/>
                </a:lnTo>
                <a:lnTo>
                  <a:pt x="18265" y="18946"/>
                </a:lnTo>
                <a:lnTo>
                  <a:pt x="17773" y="19129"/>
                </a:lnTo>
                <a:lnTo>
                  <a:pt x="17272" y="19312"/>
                </a:lnTo>
                <a:lnTo>
                  <a:pt x="16634" y="19487"/>
                </a:lnTo>
                <a:lnTo>
                  <a:pt x="15954" y="19632"/>
                </a:lnTo>
                <a:lnTo>
                  <a:pt x="15264" y="19762"/>
                </a:lnTo>
                <a:lnTo>
                  <a:pt x="14449" y="19907"/>
                </a:lnTo>
                <a:lnTo>
                  <a:pt x="13623" y="19998"/>
                </a:lnTo>
                <a:lnTo>
                  <a:pt x="12745" y="20082"/>
                </a:lnTo>
                <a:lnTo>
                  <a:pt x="11804" y="20136"/>
                </a:lnTo>
                <a:lnTo>
                  <a:pt x="10800" y="20136"/>
                </a:lnTo>
                <a:close/>
                <a:moveTo>
                  <a:pt x="10800" y="17344"/>
                </a:moveTo>
                <a:lnTo>
                  <a:pt x="9796" y="17298"/>
                </a:lnTo>
                <a:lnTo>
                  <a:pt x="8855" y="17253"/>
                </a:lnTo>
                <a:lnTo>
                  <a:pt x="7967" y="17207"/>
                </a:lnTo>
                <a:lnTo>
                  <a:pt x="7151" y="17115"/>
                </a:lnTo>
                <a:lnTo>
                  <a:pt x="6336" y="16978"/>
                </a:lnTo>
                <a:lnTo>
                  <a:pt x="5646" y="16841"/>
                </a:lnTo>
                <a:lnTo>
                  <a:pt x="4956" y="16658"/>
                </a:lnTo>
                <a:lnTo>
                  <a:pt x="4328" y="16520"/>
                </a:lnTo>
                <a:lnTo>
                  <a:pt x="3827" y="16337"/>
                </a:lnTo>
                <a:lnTo>
                  <a:pt x="3335" y="16108"/>
                </a:lnTo>
                <a:lnTo>
                  <a:pt x="2959" y="15925"/>
                </a:lnTo>
                <a:lnTo>
                  <a:pt x="2645" y="15742"/>
                </a:lnTo>
                <a:lnTo>
                  <a:pt x="2321" y="15514"/>
                </a:lnTo>
                <a:lnTo>
                  <a:pt x="2143" y="15331"/>
                </a:lnTo>
                <a:lnTo>
                  <a:pt x="2070" y="15102"/>
                </a:lnTo>
                <a:lnTo>
                  <a:pt x="2007" y="14919"/>
                </a:lnTo>
                <a:lnTo>
                  <a:pt x="2007" y="14781"/>
                </a:lnTo>
                <a:lnTo>
                  <a:pt x="2070" y="14636"/>
                </a:lnTo>
                <a:lnTo>
                  <a:pt x="2896" y="14957"/>
                </a:lnTo>
                <a:lnTo>
                  <a:pt x="3764" y="15239"/>
                </a:lnTo>
                <a:lnTo>
                  <a:pt x="4767" y="15514"/>
                </a:lnTo>
                <a:lnTo>
                  <a:pt x="5771" y="15742"/>
                </a:lnTo>
                <a:lnTo>
                  <a:pt x="6973" y="15925"/>
                </a:lnTo>
                <a:lnTo>
                  <a:pt x="8165" y="16063"/>
                </a:lnTo>
                <a:lnTo>
                  <a:pt x="9483" y="16108"/>
                </a:lnTo>
                <a:lnTo>
                  <a:pt x="10800" y="16154"/>
                </a:lnTo>
                <a:lnTo>
                  <a:pt x="12107" y="16108"/>
                </a:lnTo>
                <a:lnTo>
                  <a:pt x="13435" y="16063"/>
                </a:lnTo>
                <a:lnTo>
                  <a:pt x="14627" y="15925"/>
                </a:lnTo>
                <a:lnTo>
                  <a:pt x="15818" y="15742"/>
                </a:lnTo>
                <a:lnTo>
                  <a:pt x="16833" y="15514"/>
                </a:lnTo>
                <a:lnTo>
                  <a:pt x="17836" y="15239"/>
                </a:lnTo>
                <a:lnTo>
                  <a:pt x="18704" y="14957"/>
                </a:lnTo>
                <a:lnTo>
                  <a:pt x="19457" y="14636"/>
                </a:lnTo>
                <a:lnTo>
                  <a:pt x="19582" y="14781"/>
                </a:lnTo>
                <a:lnTo>
                  <a:pt x="19582" y="14919"/>
                </a:lnTo>
                <a:lnTo>
                  <a:pt x="19519" y="15102"/>
                </a:lnTo>
                <a:lnTo>
                  <a:pt x="19457" y="15331"/>
                </a:lnTo>
                <a:lnTo>
                  <a:pt x="19279" y="15514"/>
                </a:lnTo>
                <a:lnTo>
                  <a:pt x="18955" y="15742"/>
                </a:lnTo>
                <a:lnTo>
                  <a:pt x="18641" y="15925"/>
                </a:lnTo>
                <a:lnTo>
                  <a:pt x="18265" y="16108"/>
                </a:lnTo>
                <a:lnTo>
                  <a:pt x="17773" y="16337"/>
                </a:lnTo>
                <a:lnTo>
                  <a:pt x="17272" y="16520"/>
                </a:lnTo>
                <a:lnTo>
                  <a:pt x="16634" y="16658"/>
                </a:lnTo>
                <a:lnTo>
                  <a:pt x="15954" y="16841"/>
                </a:lnTo>
                <a:lnTo>
                  <a:pt x="15264" y="16978"/>
                </a:lnTo>
                <a:lnTo>
                  <a:pt x="14449" y="17115"/>
                </a:lnTo>
                <a:lnTo>
                  <a:pt x="13623" y="17207"/>
                </a:lnTo>
                <a:lnTo>
                  <a:pt x="12745" y="17253"/>
                </a:lnTo>
                <a:lnTo>
                  <a:pt x="11804" y="17298"/>
                </a:lnTo>
                <a:lnTo>
                  <a:pt x="10800" y="17344"/>
                </a:lnTo>
                <a:close/>
                <a:moveTo>
                  <a:pt x="19519" y="12592"/>
                </a:moveTo>
                <a:lnTo>
                  <a:pt x="19457" y="12539"/>
                </a:lnTo>
                <a:lnTo>
                  <a:pt x="18955" y="13088"/>
                </a:lnTo>
                <a:lnTo>
                  <a:pt x="18390" y="13409"/>
                </a:lnTo>
                <a:lnTo>
                  <a:pt x="17700" y="13683"/>
                </a:lnTo>
                <a:lnTo>
                  <a:pt x="16895" y="13958"/>
                </a:lnTo>
                <a:lnTo>
                  <a:pt x="15954" y="14186"/>
                </a:lnTo>
                <a:lnTo>
                  <a:pt x="14825" y="14408"/>
                </a:lnTo>
                <a:lnTo>
                  <a:pt x="13623" y="14552"/>
                </a:lnTo>
                <a:lnTo>
                  <a:pt x="12243" y="14636"/>
                </a:lnTo>
                <a:lnTo>
                  <a:pt x="10800" y="14682"/>
                </a:lnTo>
                <a:lnTo>
                  <a:pt x="9796" y="14682"/>
                </a:lnTo>
                <a:lnTo>
                  <a:pt x="8855" y="14636"/>
                </a:lnTo>
                <a:lnTo>
                  <a:pt x="7967" y="14552"/>
                </a:lnTo>
                <a:lnTo>
                  <a:pt x="7151" y="14461"/>
                </a:lnTo>
                <a:lnTo>
                  <a:pt x="6336" y="14324"/>
                </a:lnTo>
                <a:lnTo>
                  <a:pt x="5646" y="14186"/>
                </a:lnTo>
                <a:lnTo>
                  <a:pt x="4956" y="14049"/>
                </a:lnTo>
                <a:lnTo>
                  <a:pt x="4328" y="13858"/>
                </a:lnTo>
                <a:lnTo>
                  <a:pt x="3827" y="13683"/>
                </a:lnTo>
                <a:lnTo>
                  <a:pt x="3335" y="13500"/>
                </a:lnTo>
                <a:lnTo>
                  <a:pt x="2959" y="13271"/>
                </a:lnTo>
                <a:lnTo>
                  <a:pt x="2645" y="13088"/>
                </a:lnTo>
                <a:lnTo>
                  <a:pt x="2321" y="12867"/>
                </a:lnTo>
                <a:lnTo>
                  <a:pt x="2143" y="12676"/>
                </a:lnTo>
                <a:lnTo>
                  <a:pt x="2070" y="12493"/>
                </a:lnTo>
                <a:lnTo>
                  <a:pt x="2007" y="12264"/>
                </a:lnTo>
                <a:lnTo>
                  <a:pt x="2007" y="11761"/>
                </a:lnTo>
                <a:lnTo>
                  <a:pt x="2760" y="12127"/>
                </a:lnTo>
                <a:lnTo>
                  <a:pt x="3649" y="12402"/>
                </a:lnTo>
                <a:lnTo>
                  <a:pt x="4642" y="12676"/>
                </a:lnTo>
                <a:lnTo>
                  <a:pt x="5708" y="12913"/>
                </a:lnTo>
                <a:lnTo>
                  <a:pt x="6900" y="13088"/>
                </a:lnTo>
                <a:lnTo>
                  <a:pt x="8103" y="13225"/>
                </a:lnTo>
                <a:lnTo>
                  <a:pt x="9420" y="13317"/>
                </a:lnTo>
                <a:lnTo>
                  <a:pt x="12180" y="13317"/>
                </a:lnTo>
                <a:lnTo>
                  <a:pt x="13497" y="13225"/>
                </a:lnTo>
                <a:lnTo>
                  <a:pt x="14689" y="13088"/>
                </a:lnTo>
                <a:lnTo>
                  <a:pt x="15881" y="12913"/>
                </a:lnTo>
                <a:lnTo>
                  <a:pt x="16948" y="12676"/>
                </a:lnTo>
                <a:lnTo>
                  <a:pt x="17951" y="12402"/>
                </a:lnTo>
                <a:lnTo>
                  <a:pt x="18830" y="12127"/>
                </a:lnTo>
                <a:lnTo>
                  <a:pt x="19582" y="11761"/>
                </a:lnTo>
                <a:lnTo>
                  <a:pt x="19582" y="12448"/>
                </a:lnTo>
                <a:lnTo>
                  <a:pt x="19519" y="12592"/>
                </a:lnTo>
                <a:close/>
                <a:moveTo>
                  <a:pt x="10800" y="11853"/>
                </a:moveTo>
                <a:lnTo>
                  <a:pt x="9796" y="11853"/>
                </a:lnTo>
                <a:lnTo>
                  <a:pt x="8855" y="11807"/>
                </a:lnTo>
                <a:lnTo>
                  <a:pt x="7967" y="11761"/>
                </a:lnTo>
                <a:lnTo>
                  <a:pt x="7151" y="11624"/>
                </a:lnTo>
                <a:lnTo>
                  <a:pt x="6336" y="11532"/>
                </a:lnTo>
                <a:lnTo>
                  <a:pt x="5646" y="11395"/>
                </a:lnTo>
                <a:lnTo>
                  <a:pt x="4956" y="11212"/>
                </a:lnTo>
                <a:lnTo>
                  <a:pt x="4328" y="11029"/>
                </a:lnTo>
                <a:lnTo>
                  <a:pt x="3827" y="10846"/>
                </a:lnTo>
                <a:lnTo>
                  <a:pt x="3335" y="10663"/>
                </a:lnTo>
                <a:lnTo>
                  <a:pt x="2959" y="10480"/>
                </a:lnTo>
                <a:lnTo>
                  <a:pt x="2645" y="10251"/>
                </a:lnTo>
                <a:lnTo>
                  <a:pt x="2321" y="10068"/>
                </a:lnTo>
                <a:lnTo>
                  <a:pt x="2143" y="9885"/>
                </a:lnTo>
                <a:lnTo>
                  <a:pt x="2070" y="9656"/>
                </a:lnTo>
                <a:lnTo>
                  <a:pt x="2007" y="9473"/>
                </a:lnTo>
                <a:lnTo>
                  <a:pt x="2070" y="9236"/>
                </a:lnTo>
                <a:lnTo>
                  <a:pt x="2206" y="9061"/>
                </a:lnTo>
                <a:lnTo>
                  <a:pt x="2959" y="9381"/>
                </a:lnTo>
                <a:lnTo>
                  <a:pt x="3827" y="9656"/>
                </a:lnTo>
                <a:lnTo>
                  <a:pt x="4830" y="9931"/>
                </a:lnTo>
                <a:lnTo>
                  <a:pt x="5907" y="10114"/>
                </a:lnTo>
                <a:lnTo>
                  <a:pt x="7036" y="10297"/>
                </a:lnTo>
                <a:lnTo>
                  <a:pt x="8228" y="10434"/>
                </a:lnTo>
                <a:lnTo>
                  <a:pt x="9483" y="10480"/>
                </a:lnTo>
                <a:lnTo>
                  <a:pt x="10800" y="10525"/>
                </a:lnTo>
                <a:lnTo>
                  <a:pt x="12107" y="10480"/>
                </a:lnTo>
                <a:lnTo>
                  <a:pt x="13372" y="10434"/>
                </a:lnTo>
                <a:lnTo>
                  <a:pt x="14564" y="10297"/>
                </a:lnTo>
                <a:lnTo>
                  <a:pt x="15693" y="10114"/>
                </a:lnTo>
                <a:lnTo>
                  <a:pt x="16770" y="9931"/>
                </a:lnTo>
                <a:lnTo>
                  <a:pt x="17773" y="9656"/>
                </a:lnTo>
                <a:lnTo>
                  <a:pt x="18641" y="9381"/>
                </a:lnTo>
                <a:lnTo>
                  <a:pt x="19394" y="9061"/>
                </a:lnTo>
                <a:lnTo>
                  <a:pt x="19519" y="9236"/>
                </a:lnTo>
                <a:lnTo>
                  <a:pt x="19582" y="9473"/>
                </a:lnTo>
                <a:lnTo>
                  <a:pt x="19519" y="9656"/>
                </a:lnTo>
                <a:lnTo>
                  <a:pt x="19457" y="9885"/>
                </a:lnTo>
                <a:lnTo>
                  <a:pt x="19279" y="10068"/>
                </a:lnTo>
                <a:lnTo>
                  <a:pt x="18955" y="10251"/>
                </a:lnTo>
                <a:lnTo>
                  <a:pt x="18641" y="10480"/>
                </a:lnTo>
                <a:lnTo>
                  <a:pt x="18265" y="10663"/>
                </a:lnTo>
                <a:lnTo>
                  <a:pt x="17773" y="10846"/>
                </a:lnTo>
                <a:lnTo>
                  <a:pt x="17272" y="11029"/>
                </a:lnTo>
                <a:lnTo>
                  <a:pt x="16634" y="11212"/>
                </a:lnTo>
                <a:lnTo>
                  <a:pt x="15954" y="11395"/>
                </a:lnTo>
                <a:lnTo>
                  <a:pt x="15264" y="11532"/>
                </a:lnTo>
                <a:lnTo>
                  <a:pt x="14449" y="11624"/>
                </a:lnTo>
                <a:lnTo>
                  <a:pt x="13623" y="11761"/>
                </a:lnTo>
                <a:lnTo>
                  <a:pt x="12745" y="11807"/>
                </a:lnTo>
                <a:lnTo>
                  <a:pt x="11804" y="11853"/>
                </a:lnTo>
                <a:lnTo>
                  <a:pt x="10800" y="11853"/>
                </a:lnTo>
                <a:close/>
                <a:moveTo>
                  <a:pt x="10800" y="9061"/>
                </a:moveTo>
                <a:lnTo>
                  <a:pt x="9796" y="9061"/>
                </a:lnTo>
                <a:lnTo>
                  <a:pt x="8855" y="9008"/>
                </a:lnTo>
                <a:lnTo>
                  <a:pt x="7967" y="8924"/>
                </a:lnTo>
                <a:lnTo>
                  <a:pt x="7151" y="8832"/>
                </a:lnTo>
                <a:lnTo>
                  <a:pt x="6336" y="8687"/>
                </a:lnTo>
                <a:lnTo>
                  <a:pt x="5646" y="8558"/>
                </a:lnTo>
                <a:lnTo>
                  <a:pt x="4956" y="8420"/>
                </a:lnTo>
                <a:lnTo>
                  <a:pt x="4328" y="8237"/>
                </a:lnTo>
                <a:lnTo>
                  <a:pt x="3827" y="8054"/>
                </a:lnTo>
                <a:lnTo>
                  <a:pt x="3335" y="7871"/>
                </a:lnTo>
                <a:lnTo>
                  <a:pt x="2959" y="7642"/>
                </a:lnTo>
                <a:lnTo>
                  <a:pt x="2645" y="7467"/>
                </a:lnTo>
                <a:lnTo>
                  <a:pt x="2321" y="7276"/>
                </a:lnTo>
                <a:lnTo>
                  <a:pt x="2143" y="7047"/>
                </a:lnTo>
                <a:lnTo>
                  <a:pt x="2070" y="6864"/>
                </a:lnTo>
                <a:lnTo>
                  <a:pt x="2007" y="6681"/>
                </a:lnTo>
                <a:lnTo>
                  <a:pt x="2007" y="6132"/>
                </a:lnTo>
                <a:lnTo>
                  <a:pt x="2760" y="6498"/>
                </a:lnTo>
                <a:lnTo>
                  <a:pt x="3649" y="6819"/>
                </a:lnTo>
                <a:lnTo>
                  <a:pt x="4642" y="7047"/>
                </a:lnTo>
                <a:lnTo>
                  <a:pt x="5708" y="7276"/>
                </a:lnTo>
                <a:lnTo>
                  <a:pt x="6900" y="7467"/>
                </a:lnTo>
                <a:lnTo>
                  <a:pt x="8103" y="7597"/>
                </a:lnTo>
                <a:lnTo>
                  <a:pt x="9420" y="7688"/>
                </a:lnTo>
                <a:lnTo>
                  <a:pt x="10800" y="7742"/>
                </a:lnTo>
                <a:lnTo>
                  <a:pt x="12180" y="7688"/>
                </a:lnTo>
                <a:lnTo>
                  <a:pt x="13497" y="7597"/>
                </a:lnTo>
                <a:lnTo>
                  <a:pt x="14689" y="7467"/>
                </a:lnTo>
                <a:lnTo>
                  <a:pt x="15881" y="7276"/>
                </a:lnTo>
                <a:lnTo>
                  <a:pt x="16948" y="7047"/>
                </a:lnTo>
                <a:lnTo>
                  <a:pt x="17951" y="6819"/>
                </a:lnTo>
                <a:lnTo>
                  <a:pt x="18830" y="6498"/>
                </a:lnTo>
                <a:lnTo>
                  <a:pt x="19582" y="6132"/>
                </a:lnTo>
                <a:lnTo>
                  <a:pt x="19582" y="6681"/>
                </a:lnTo>
                <a:lnTo>
                  <a:pt x="19519" y="6864"/>
                </a:lnTo>
                <a:lnTo>
                  <a:pt x="19457" y="7047"/>
                </a:lnTo>
                <a:lnTo>
                  <a:pt x="19279" y="7276"/>
                </a:lnTo>
                <a:lnTo>
                  <a:pt x="18955" y="7467"/>
                </a:lnTo>
                <a:lnTo>
                  <a:pt x="18641" y="7642"/>
                </a:lnTo>
                <a:lnTo>
                  <a:pt x="18265" y="7871"/>
                </a:lnTo>
                <a:lnTo>
                  <a:pt x="17773" y="8054"/>
                </a:lnTo>
                <a:lnTo>
                  <a:pt x="17272" y="8237"/>
                </a:lnTo>
                <a:lnTo>
                  <a:pt x="16634" y="8420"/>
                </a:lnTo>
                <a:lnTo>
                  <a:pt x="15954" y="8558"/>
                </a:lnTo>
                <a:lnTo>
                  <a:pt x="15264" y="8687"/>
                </a:lnTo>
                <a:lnTo>
                  <a:pt x="14449" y="8832"/>
                </a:lnTo>
                <a:lnTo>
                  <a:pt x="13623" y="8924"/>
                </a:lnTo>
                <a:lnTo>
                  <a:pt x="12745" y="9008"/>
                </a:lnTo>
                <a:lnTo>
                  <a:pt x="11804" y="9061"/>
                </a:lnTo>
                <a:lnTo>
                  <a:pt x="10800" y="9061"/>
                </a:ln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93000"/>
              </a:lnSpc>
              <a:defRPr sz="2400"/>
            </a:pPr>
          </a:p>
        </p:txBody>
      </p:sp>
      <p:sp>
        <p:nvSpPr>
          <p:cNvPr id="1310" name="Shape 1310"/>
          <p:cNvSpPr/>
          <p:nvPr/>
        </p:nvSpPr>
        <p:spPr>
          <a:xfrm>
            <a:off x="3333055" y="3588137"/>
            <a:ext cx="598207" cy="818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3836"/>
                </a:moveTo>
                <a:lnTo>
                  <a:pt x="21537" y="3432"/>
                </a:lnTo>
                <a:lnTo>
                  <a:pt x="21401" y="3058"/>
                </a:lnTo>
                <a:lnTo>
                  <a:pt x="21161" y="2700"/>
                </a:lnTo>
                <a:lnTo>
                  <a:pt x="20785" y="2341"/>
                </a:lnTo>
                <a:lnTo>
                  <a:pt x="20335" y="1968"/>
                </a:lnTo>
                <a:lnTo>
                  <a:pt x="19770" y="1647"/>
                </a:lnTo>
                <a:lnTo>
                  <a:pt x="19206" y="1373"/>
                </a:lnTo>
                <a:lnTo>
                  <a:pt x="18526" y="1098"/>
                </a:lnTo>
                <a:lnTo>
                  <a:pt x="17773" y="869"/>
                </a:lnTo>
                <a:lnTo>
                  <a:pt x="16948" y="641"/>
                </a:lnTo>
                <a:lnTo>
                  <a:pt x="16017" y="458"/>
                </a:lnTo>
                <a:lnTo>
                  <a:pt x="15066" y="274"/>
                </a:lnTo>
                <a:lnTo>
                  <a:pt x="14062" y="137"/>
                </a:lnTo>
                <a:lnTo>
                  <a:pt x="13058" y="46"/>
                </a:lnTo>
                <a:lnTo>
                  <a:pt x="11929" y="0"/>
                </a:lnTo>
                <a:lnTo>
                  <a:pt x="9671" y="0"/>
                </a:lnTo>
                <a:lnTo>
                  <a:pt x="8542" y="46"/>
                </a:lnTo>
                <a:lnTo>
                  <a:pt x="7538" y="137"/>
                </a:lnTo>
                <a:lnTo>
                  <a:pt x="6524" y="274"/>
                </a:lnTo>
                <a:lnTo>
                  <a:pt x="4642" y="641"/>
                </a:lnTo>
                <a:lnTo>
                  <a:pt x="3827" y="869"/>
                </a:lnTo>
                <a:lnTo>
                  <a:pt x="3074" y="1098"/>
                </a:lnTo>
                <a:lnTo>
                  <a:pt x="2384" y="1373"/>
                </a:lnTo>
                <a:lnTo>
                  <a:pt x="1830" y="1647"/>
                </a:lnTo>
                <a:lnTo>
                  <a:pt x="1254" y="1968"/>
                </a:lnTo>
                <a:lnTo>
                  <a:pt x="815" y="2341"/>
                </a:lnTo>
                <a:lnTo>
                  <a:pt x="439" y="2700"/>
                </a:lnTo>
                <a:lnTo>
                  <a:pt x="188" y="3058"/>
                </a:lnTo>
                <a:lnTo>
                  <a:pt x="63" y="3432"/>
                </a:lnTo>
                <a:lnTo>
                  <a:pt x="0" y="3836"/>
                </a:lnTo>
                <a:lnTo>
                  <a:pt x="0" y="6681"/>
                </a:lnTo>
                <a:lnTo>
                  <a:pt x="63" y="7047"/>
                </a:lnTo>
                <a:lnTo>
                  <a:pt x="188" y="7368"/>
                </a:lnTo>
                <a:lnTo>
                  <a:pt x="376" y="7742"/>
                </a:lnTo>
                <a:lnTo>
                  <a:pt x="690" y="8054"/>
                </a:lnTo>
                <a:lnTo>
                  <a:pt x="376" y="8458"/>
                </a:lnTo>
                <a:lnTo>
                  <a:pt x="125" y="8832"/>
                </a:lnTo>
                <a:lnTo>
                  <a:pt x="0" y="9152"/>
                </a:lnTo>
                <a:lnTo>
                  <a:pt x="0" y="12264"/>
                </a:lnTo>
                <a:lnTo>
                  <a:pt x="63" y="12638"/>
                </a:lnTo>
                <a:lnTo>
                  <a:pt x="125" y="12951"/>
                </a:lnTo>
                <a:lnTo>
                  <a:pt x="314" y="13271"/>
                </a:lnTo>
                <a:lnTo>
                  <a:pt x="627" y="13591"/>
                </a:lnTo>
                <a:lnTo>
                  <a:pt x="314" y="13958"/>
                </a:lnTo>
                <a:lnTo>
                  <a:pt x="125" y="14324"/>
                </a:lnTo>
                <a:lnTo>
                  <a:pt x="0" y="14636"/>
                </a:lnTo>
                <a:lnTo>
                  <a:pt x="0" y="17764"/>
                </a:lnTo>
                <a:lnTo>
                  <a:pt x="63" y="18168"/>
                </a:lnTo>
                <a:lnTo>
                  <a:pt x="188" y="18542"/>
                </a:lnTo>
                <a:lnTo>
                  <a:pt x="439" y="18900"/>
                </a:lnTo>
                <a:lnTo>
                  <a:pt x="815" y="19258"/>
                </a:lnTo>
                <a:lnTo>
                  <a:pt x="1254" y="19632"/>
                </a:lnTo>
                <a:lnTo>
                  <a:pt x="1830" y="19953"/>
                </a:lnTo>
                <a:lnTo>
                  <a:pt x="2384" y="20227"/>
                </a:lnTo>
                <a:lnTo>
                  <a:pt x="3074" y="20502"/>
                </a:lnTo>
                <a:lnTo>
                  <a:pt x="3827" y="20730"/>
                </a:lnTo>
                <a:lnTo>
                  <a:pt x="4642" y="20959"/>
                </a:lnTo>
                <a:lnTo>
                  <a:pt x="5583" y="21142"/>
                </a:lnTo>
                <a:lnTo>
                  <a:pt x="6524" y="21325"/>
                </a:lnTo>
                <a:lnTo>
                  <a:pt x="7538" y="21417"/>
                </a:lnTo>
                <a:lnTo>
                  <a:pt x="8542" y="21509"/>
                </a:lnTo>
                <a:lnTo>
                  <a:pt x="9671" y="21600"/>
                </a:lnTo>
                <a:lnTo>
                  <a:pt x="11929" y="21600"/>
                </a:lnTo>
                <a:lnTo>
                  <a:pt x="13058" y="21509"/>
                </a:lnTo>
                <a:lnTo>
                  <a:pt x="14062" y="21417"/>
                </a:lnTo>
                <a:lnTo>
                  <a:pt x="15066" y="21325"/>
                </a:lnTo>
                <a:lnTo>
                  <a:pt x="16017" y="21142"/>
                </a:lnTo>
                <a:lnTo>
                  <a:pt x="16948" y="20959"/>
                </a:lnTo>
                <a:lnTo>
                  <a:pt x="17773" y="20730"/>
                </a:lnTo>
                <a:lnTo>
                  <a:pt x="18526" y="20502"/>
                </a:lnTo>
                <a:lnTo>
                  <a:pt x="19206" y="20227"/>
                </a:lnTo>
                <a:lnTo>
                  <a:pt x="19770" y="19953"/>
                </a:lnTo>
                <a:lnTo>
                  <a:pt x="20335" y="19632"/>
                </a:lnTo>
                <a:lnTo>
                  <a:pt x="20785" y="19258"/>
                </a:lnTo>
                <a:lnTo>
                  <a:pt x="21161" y="18900"/>
                </a:lnTo>
                <a:lnTo>
                  <a:pt x="21401" y="18542"/>
                </a:lnTo>
                <a:lnTo>
                  <a:pt x="21537" y="18168"/>
                </a:lnTo>
                <a:lnTo>
                  <a:pt x="21600" y="17764"/>
                </a:lnTo>
                <a:lnTo>
                  <a:pt x="21600" y="14636"/>
                </a:lnTo>
                <a:lnTo>
                  <a:pt x="21464" y="14324"/>
                </a:lnTo>
                <a:lnTo>
                  <a:pt x="21286" y="13958"/>
                </a:lnTo>
                <a:lnTo>
                  <a:pt x="20973" y="13591"/>
                </a:lnTo>
                <a:lnTo>
                  <a:pt x="21286" y="13271"/>
                </a:lnTo>
                <a:lnTo>
                  <a:pt x="21464" y="12951"/>
                </a:lnTo>
                <a:lnTo>
                  <a:pt x="21537" y="12638"/>
                </a:lnTo>
                <a:lnTo>
                  <a:pt x="21600" y="12264"/>
                </a:lnTo>
                <a:lnTo>
                  <a:pt x="21600" y="9152"/>
                </a:lnTo>
                <a:lnTo>
                  <a:pt x="21464" y="8832"/>
                </a:lnTo>
                <a:lnTo>
                  <a:pt x="21224" y="8458"/>
                </a:lnTo>
                <a:lnTo>
                  <a:pt x="20910" y="8054"/>
                </a:lnTo>
                <a:lnTo>
                  <a:pt x="21224" y="7742"/>
                </a:lnTo>
                <a:lnTo>
                  <a:pt x="21401" y="7368"/>
                </a:lnTo>
                <a:lnTo>
                  <a:pt x="21537" y="7047"/>
                </a:lnTo>
                <a:lnTo>
                  <a:pt x="21600" y="6681"/>
                </a:lnTo>
                <a:lnTo>
                  <a:pt x="21600" y="3836"/>
                </a:lnTo>
                <a:close/>
                <a:moveTo>
                  <a:pt x="10800" y="1464"/>
                </a:moveTo>
                <a:lnTo>
                  <a:pt x="11804" y="1464"/>
                </a:lnTo>
                <a:lnTo>
                  <a:pt x="12745" y="1518"/>
                </a:lnTo>
                <a:lnTo>
                  <a:pt x="13623" y="1602"/>
                </a:lnTo>
                <a:lnTo>
                  <a:pt x="14449" y="1693"/>
                </a:lnTo>
                <a:lnTo>
                  <a:pt x="15264" y="1792"/>
                </a:lnTo>
                <a:lnTo>
                  <a:pt x="15954" y="1968"/>
                </a:lnTo>
                <a:lnTo>
                  <a:pt x="16634" y="2113"/>
                </a:lnTo>
                <a:lnTo>
                  <a:pt x="17272" y="2288"/>
                </a:lnTo>
                <a:lnTo>
                  <a:pt x="17773" y="2471"/>
                </a:lnTo>
                <a:lnTo>
                  <a:pt x="18265" y="2654"/>
                </a:lnTo>
                <a:lnTo>
                  <a:pt x="18641" y="2837"/>
                </a:lnTo>
                <a:lnTo>
                  <a:pt x="18955" y="3058"/>
                </a:lnTo>
                <a:lnTo>
                  <a:pt x="19279" y="3249"/>
                </a:lnTo>
                <a:lnTo>
                  <a:pt x="19457" y="3478"/>
                </a:lnTo>
                <a:lnTo>
                  <a:pt x="19519" y="3661"/>
                </a:lnTo>
                <a:lnTo>
                  <a:pt x="19582" y="3836"/>
                </a:lnTo>
                <a:lnTo>
                  <a:pt x="19519" y="4027"/>
                </a:lnTo>
                <a:lnTo>
                  <a:pt x="19457" y="4256"/>
                </a:lnTo>
                <a:lnTo>
                  <a:pt x="19279" y="4439"/>
                </a:lnTo>
                <a:lnTo>
                  <a:pt x="18955" y="4668"/>
                </a:lnTo>
                <a:lnTo>
                  <a:pt x="18641" y="4851"/>
                </a:lnTo>
                <a:lnTo>
                  <a:pt x="18265" y="5034"/>
                </a:lnTo>
                <a:lnTo>
                  <a:pt x="17773" y="5263"/>
                </a:lnTo>
                <a:lnTo>
                  <a:pt x="17272" y="5446"/>
                </a:lnTo>
                <a:lnTo>
                  <a:pt x="16634" y="5583"/>
                </a:lnTo>
                <a:lnTo>
                  <a:pt x="15954" y="5766"/>
                </a:lnTo>
                <a:lnTo>
                  <a:pt x="15264" y="5903"/>
                </a:lnTo>
                <a:lnTo>
                  <a:pt x="14449" y="6041"/>
                </a:lnTo>
                <a:lnTo>
                  <a:pt x="13623" y="6132"/>
                </a:lnTo>
                <a:lnTo>
                  <a:pt x="12745" y="6178"/>
                </a:lnTo>
                <a:lnTo>
                  <a:pt x="11804" y="6224"/>
                </a:lnTo>
                <a:lnTo>
                  <a:pt x="10800" y="6269"/>
                </a:lnTo>
                <a:lnTo>
                  <a:pt x="9796" y="6224"/>
                </a:lnTo>
                <a:lnTo>
                  <a:pt x="8855" y="6178"/>
                </a:lnTo>
                <a:lnTo>
                  <a:pt x="7967" y="6132"/>
                </a:lnTo>
                <a:lnTo>
                  <a:pt x="7151" y="6041"/>
                </a:lnTo>
                <a:lnTo>
                  <a:pt x="6336" y="5903"/>
                </a:lnTo>
                <a:lnTo>
                  <a:pt x="5646" y="5766"/>
                </a:lnTo>
                <a:lnTo>
                  <a:pt x="4956" y="5583"/>
                </a:lnTo>
                <a:lnTo>
                  <a:pt x="4328" y="5446"/>
                </a:lnTo>
                <a:lnTo>
                  <a:pt x="3827" y="5263"/>
                </a:lnTo>
                <a:lnTo>
                  <a:pt x="3335" y="5034"/>
                </a:lnTo>
                <a:lnTo>
                  <a:pt x="2959" y="4851"/>
                </a:lnTo>
                <a:lnTo>
                  <a:pt x="2645" y="4668"/>
                </a:lnTo>
                <a:lnTo>
                  <a:pt x="2321" y="4439"/>
                </a:lnTo>
                <a:lnTo>
                  <a:pt x="2143" y="4256"/>
                </a:lnTo>
                <a:lnTo>
                  <a:pt x="2070" y="4027"/>
                </a:lnTo>
                <a:lnTo>
                  <a:pt x="2007" y="3836"/>
                </a:lnTo>
                <a:lnTo>
                  <a:pt x="2070" y="3661"/>
                </a:lnTo>
                <a:lnTo>
                  <a:pt x="2143" y="3478"/>
                </a:lnTo>
                <a:lnTo>
                  <a:pt x="2321" y="3249"/>
                </a:lnTo>
                <a:lnTo>
                  <a:pt x="2645" y="3058"/>
                </a:lnTo>
                <a:lnTo>
                  <a:pt x="2959" y="2837"/>
                </a:lnTo>
                <a:lnTo>
                  <a:pt x="3335" y="2654"/>
                </a:lnTo>
                <a:lnTo>
                  <a:pt x="3827" y="2471"/>
                </a:lnTo>
                <a:lnTo>
                  <a:pt x="4328" y="2288"/>
                </a:lnTo>
                <a:lnTo>
                  <a:pt x="4956" y="2113"/>
                </a:lnTo>
                <a:lnTo>
                  <a:pt x="5646" y="1968"/>
                </a:lnTo>
                <a:lnTo>
                  <a:pt x="6336" y="1792"/>
                </a:lnTo>
                <a:lnTo>
                  <a:pt x="7151" y="1693"/>
                </a:lnTo>
                <a:lnTo>
                  <a:pt x="7967" y="1602"/>
                </a:lnTo>
                <a:lnTo>
                  <a:pt x="8855" y="1518"/>
                </a:lnTo>
                <a:lnTo>
                  <a:pt x="9796" y="1464"/>
                </a:lnTo>
                <a:lnTo>
                  <a:pt x="10800" y="1464"/>
                </a:lnTo>
                <a:close/>
                <a:moveTo>
                  <a:pt x="10800" y="20136"/>
                </a:moveTo>
                <a:lnTo>
                  <a:pt x="9796" y="20136"/>
                </a:lnTo>
                <a:lnTo>
                  <a:pt x="8855" y="20082"/>
                </a:lnTo>
                <a:lnTo>
                  <a:pt x="7967" y="19998"/>
                </a:lnTo>
                <a:lnTo>
                  <a:pt x="7151" y="19907"/>
                </a:lnTo>
                <a:lnTo>
                  <a:pt x="6336" y="19762"/>
                </a:lnTo>
                <a:lnTo>
                  <a:pt x="5646" y="19632"/>
                </a:lnTo>
                <a:lnTo>
                  <a:pt x="4956" y="19487"/>
                </a:lnTo>
                <a:lnTo>
                  <a:pt x="4328" y="19312"/>
                </a:lnTo>
                <a:lnTo>
                  <a:pt x="3827" y="19129"/>
                </a:lnTo>
                <a:lnTo>
                  <a:pt x="3335" y="18946"/>
                </a:lnTo>
                <a:lnTo>
                  <a:pt x="2959" y="18763"/>
                </a:lnTo>
                <a:lnTo>
                  <a:pt x="2645" y="18542"/>
                </a:lnTo>
                <a:lnTo>
                  <a:pt x="2321" y="18351"/>
                </a:lnTo>
                <a:lnTo>
                  <a:pt x="2143" y="18122"/>
                </a:lnTo>
                <a:lnTo>
                  <a:pt x="2070" y="17939"/>
                </a:lnTo>
                <a:lnTo>
                  <a:pt x="2007" y="17764"/>
                </a:lnTo>
                <a:lnTo>
                  <a:pt x="2007" y="17207"/>
                </a:lnTo>
                <a:lnTo>
                  <a:pt x="2760" y="17573"/>
                </a:lnTo>
                <a:lnTo>
                  <a:pt x="3649" y="17893"/>
                </a:lnTo>
                <a:lnTo>
                  <a:pt x="4642" y="18168"/>
                </a:lnTo>
                <a:lnTo>
                  <a:pt x="5708" y="18351"/>
                </a:lnTo>
                <a:lnTo>
                  <a:pt x="6900" y="18542"/>
                </a:lnTo>
                <a:lnTo>
                  <a:pt x="8103" y="18671"/>
                </a:lnTo>
                <a:lnTo>
                  <a:pt x="9420" y="18763"/>
                </a:lnTo>
                <a:lnTo>
                  <a:pt x="10800" y="18808"/>
                </a:lnTo>
                <a:lnTo>
                  <a:pt x="12180" y="18763"/>
                </a:lnTo>
                <a:lnTo>
                  <a:pt x="13497" y="18671"/>
                </a:lnTo>
                <a:lnTo>
                  <a:pt x="14689" y="18542"/>
                </a:lnTo>
                <a:lnTo>
                  <a:pt x="15881" y="18351"/>
                </a:lnTo>
                <a:lnTo>
                  <a:pt x="16948" y="18168"/>
                </a:lnTo>
                <a:lnTo>
                  <a:pt x="17951" y="17893"/>
                </a:lnTo>
                <a:lnTo>
                  <a:pt x="18830" y="17573"/>
                </a:lnTo>
                <a:lnTo>
                  <a:pt x="19582" y="17207"/>
                </a:lnTo>
                <a:lnTo>
                  <a:pt x="19582" y="17764"/>
                </a:lnTo>
                <a:lnTo>
                  <a:pt x="19519" y="17939"/>
                </a:lnTo>
                <a:lnTo>
                  <a:pt x="19457" y="18122"/>
                </a:lnTo>
                <a:lnTo>
                  <a:pt x="19279" y="18351"/>
                </a:lnTo>
                <a:lnTo>
                  <a:pt x="18955" y="18542"/>
                </a:lnTo>
                <a:lnTo>
                  <a:pt x="18641" y="18763"/>
                </a:lnTo>
                <a:lnTo>
                  <a:pt x="18265" y="18946"/>
                </a:lnTo>
                <a:lnTo>
                  <a:pt x="17773" y="19129"/>
                </a:lnTo>
                <a:lnTo>
                  <a:pt x="17272" y="19312"/>
                </a:lnTo>
                <a:lnTo>
                  <a:pt x="16634" y="19487"/>
                </a:lnTo>
                <a:lnTo>
                  <a:pt x="15954" y="19632"/>
                </a:lnTo>
                <a:lnTo>
                  <a:pt x="15264" y="19762"/>
                </a:lnTo>
                <a:lnTo>
                  <a:pt x="14449" y="19907"/>
                </a:lnTo>
                <a:lnTo>
                  <a:pt x="13623" y="19998"/>
                </a:lnTo>
                <a:lnTo>
                  <a:pt x="12745" y="20082"/>
                </a:lnTo>
                <a:lnTo>
                  <a:pt x="11804" y="20136"/>
                </a:lnTo>
                <a:lnTo>
                  <a:pt x="10800" y="20136"/>
                </a:lnTo>
                <a:close/>
                <a:moveTo>
                  <a:pt x="10800" y="17344"/>
                </a:moveTo>
                <a:lnTo>
                  <a:pt x="9796" y="17298"/>
                </a:lnTo>
                <a:lnTo>
                  <a:pt x="8855" y="17253"/>
                </a:lnTo>
                <a:lnTo>
                  <a:pt x="7967" y="17207"/>
                </a:lnTo>
                <a:lnTo>
                  <a:pt x="7151" y="17115"/>
                </a:lnTo>
                <a:lnTo>
                  <a:pt x="6336" y="16978"/>
                </a:lnTo>
                <a:lnTo>
                  <a:pt x="5646" y="16841"/>
                </a:lnTo>
                <a:lnTo>
                  <a:pt x="4956" y="16658"/>
                </a:lnTo>
                <a:lnTo>
                  <a:pt x="4328" y="16520"/>
                </a:lnTo>
                <a:lnTo>
                  <a:pt x="3827" y="16337"/>
                </a:lnTo>
                <a:lnTo>
                  <a:pt x="3335" y="16108"/>
                </a:lnTo>
                <a:lnTo>
                  <a:pt x="2959" y="15925"/>
                </a:lnTo>
                <a:lnTo>
                  <a:pt x="2645" y="15742"/>
                </a:lnTo>
                <a:lnTo>
                  <a:pt x="2321" y="15514"/>
                </a:lnTo>
                <a:lnTo>
                  <a:pt x="2143" y="15331"/>
                </a:lnTo>
                <a:lnTo>
                  <a:pt x="2070" y="15102"/>
                </a:lnTo>
                <a:lnTo>
                  <a:pt x="2007" y="14919"/>
                </a:lnTo>
                <a:lnTo>
                  <a:pt x="2007" y="14781"/>
                </a:lnTo>
                <a:lnTo>
                  <a:pt x="2070" y="14636"/>
                </a:lnTo>
                <a:lnTo>
                  <a:pt x="2896" y="14957"/>
                </a:lnTo>
                <a:lnTo>
                  <a:pt x="3764" y="15239"/>
                </a:lnTo>
                <a:lnTo>
                  <a:pt x="4767" y="15514"/>
                </a:lnTo>
                <a:lnTo>
                  <a:pt x="5771" y="15742"/>
                </a:lnTo>
                <a:lnTo>
                  <a:pt x="6973" y="15925"/>
                </a:lnTo>
                <a:lnTo>
                  <a:pt x="8165" y="16063"/>
                </a:lnTo>
                <a:lnTo>
                  <a:pt x="9483" y="16108"/>
                </a:lnTo>
                <a:lnTo>
                  <a:pt x="10800" y="16154"/>
                </a:lnTo>
                <a:lnTo>
                  <a:pt x="12107" y="16108"/>
                </a:lnTo>
                <a:lnTo>
                  <a:pt x="13435" y="16063"/>
                </a:lnTo>
                <a:lnTo>
                  <a:pt x="14627" y="15925"/>
                </a:lnTo>
                <a:lnTo>
                  <a:pt x="15818" y="15742"/>
                </a:lnTo>
                <a:lnTo>
                  <a:pt x="16833" y="15514"/>
                </a:lnTo>
                <a:lnTo>
                  <a:pt x="17836" y="15239"/>
                </a:lnTo>
                <a:lnTo>
                  <a:pt x="18704" y="14957"/>
                </a:lnTo>
                <a:lnTo>
                  <a:pt x="19457" y="14636"/>
                </a:lnTo>
                <a:lnTo>
                  <a:pt x="19582" y="14781"/>
                </a:lnTo>
                <a:lnTo>
                  <a:pt x="19582" y="14919"/>
                </a:lnTo>
                <a:lnTo>
                  <a:pt x="19519" y="15102"/>
                </a:lnTo>
                <a:lnTo>
                  <a:pt x="19457" y="15331"/>
                </a:lnTo>
                <a:lnTo>
                  <a:pt x="19279" y="15514"/>
                </a:lnTo>
                <a:lnTo>
                  <a:pt x="18955" y="15742"/>
                </a:lnTo>
                <a:lnTo>
                  <a:pt x="18641" y="15925"/>
                </a:lnTo>
                <a:lnTo>
                  <a:pt x="18265" y="16108"/>
                </a:lnTo>
                <a:lnTo>
                  <a:pt x="17773" y="16337"/>
                </a:lnTo>
                <a:lnTo>
                  <a:pt x="17272" y="16520"/>
                </a:lnTo>
                <a:lnTo>
                  <a:pt x="16634" y="16658"/>
                </a:lnTo>
                <a:lnTo>
                  <a:pt x="15954" y="16841"/>
                </a:lnTo>
                <a:lnTo>
                  <a:pt x="15264" y="16978"/>
                </a:lnTo>
                <a:lnTo>
                  <a:pt x="14449" y="17115"/>
                </a:lnTo>
                <a:lnTo>
                  <a:pt x="13623" y="17207"/>
                </a:lnTo>
                <a:lnTo>
                  <a:pt x="12745" y="17253"/>
                </a:lnTo>
                <a:lnTo>
                  <a:pt x="11804" y="17298"/>
                </a:lnTo>
                <a:lnTo>
                  <a:pt x="10800" y="17344"/>
                </a:lnTo>
                <a:close/>
                <a:moveTo>
                  <a:pt x="19519" y="12592"/>
                </a:moveTo>
                <a:lnTo>
                  <a:pt x="19457" y="12539"/>
                </a:lnTo>
                <a:lnTo>
                  <a:pt x="18955" y="13088"/>
                </a:lnTo>
                <a:lnTo>
                  <a:pt x="18390" y="13409"/>
                </a:lnTo>
                <a:lnTo>
                  <a:pt x="17700" y="13683"/>
                </a:lnTo>
                <a:lnTo>
                  <a:pt x="16895" y="13958"/>
                </a:lnTo>
                <a:lnTo>
                  <a:pt x="15954" y="14186"/>
                </a:lnTo>
                <a:lnTo>
                  <a:pt x="14825" y="14408"/>
                </a:lnTo>
                <a:lnTo>
                  <a:pt x="13623" y="14552"/>
                </a:lnTo>
                <a:lnTo>
                  <a:pt x="12243" y="14636"/>
                </a:lnTo>
                <a:lnTo>
                  <a:pt x="10800" y="14682"/>
                </a:lnTo>
                <a:lnTo>
                  <a:pt x="9796" y="14682"/>
                </a:lnTo>
                <a:lnTo>
                  <a:pt x="8855" y="14636"/>
                </a:lnTo>
                <a:lnTo>
                  <a:pt x="7967" y="14552"/>
                </a:lnTo>
                <a:lnTo>
                  <a:pt x="7151" y="14461"/>
                </a:lnTo>
                <a:lnTo>
                  <a:pt x="6336" y="14324"/>
                </a:lnTo>
                <a:lnTo>
                  <a:pt x="5646" y="14186"/>
                </a:lnTo>
                <a:lnTo>
                  <a:pt x="4956" y="14049"/>
                </a:lnTo>
                <a:lnTo>
                  <a:pt x="4328" y="13858"/>
                </a:lnTo>
                <a:lnTo>
                  <a:pt x="3827" y="13683"/>
                </a:lnTo>
                <a:lnTo>
                  <a:pt x="3335" y="13500"/>
                </a:lnTo>
                <a:lnTo>
                  <a:pt x="2959" y="13271"/>
                </a:lnTo>
                <a:lnTo>
                  <a:pt x="2645" y="13088"/>
                </a:lnTo>
                <a:lnTo>
                  <a:pt x="2321" y="12867"/>
                </a:lnTo>
                <a:lnTo>
                  <a:pt x="2143" y="12676"/>
                </a:lnTo>
                <a:lnTo>
                  <a:pt x="2070" y="12493"/>
                </a:lnTo>
                <a:lnTo>
                  <a:pt x="2007" y="12264"/>
                </a:lnTo>
                <a:lnTo>
                  <a:pt x="2007" y="11761"/>
                </a:lnTo>
                <a:lnTo>
                  <a:pt x="2760" y="12127"/>
                </a:lnTo>
                <a:lnTo>
                  <a:pt x="3649" y="12402"/>
                </a:lnTo>
                <a:lnTo>
                  <a:pt x="4642" y="12676"/>
                </a:lnTo>
                <a:lnTo>
                  <a:pt x="5708" y="12913"/>
                </a:lnTo>
                <a:lnTo>
                  <a:pt x="6900" y="13088"/>
                </a:lnTo>
                <a:lnTo>
                  <a:pt x="8103" y="13225"/>
                </a:lnTo>
                <a:lnTo>
                  <a:pt x="9420" y="13317"/>
                </a:lnTo>
                <a:lnTo>
                  <a:pt x="12180" y="13317"/>
                </a:lnTo>
                <a:lnTo>
                  <a:pt x="13497" y="13225"/>
                </a:lnTo>
                <a:lnTo>
                  <a:pt x="14689" y="13088"/>
                </a:lnTo>
                <a:lnTo>
                  <a:pt x="15881" y="12913"/>
                </a:lnTo>
                <a:lnTo>
                  <a:pt x="16948" y="12676"/>
                </a:lnTo>
                <a:lnTo>
                  <a:pt x="17951" y="12402"/>
                </a:lnTo>
                <a:lnTo>
                  <a:pt x="18830" y="12127"/>
                </a:lnTo>
                <a:lnTo>
                  <a:pt x="19582" y="11761"/>
                </a:lnTo>
                <a:lnTo>
                  <a:pt x="19582" y="12448"/>
                </a:lnTo>
                <a:lnTo>
                  <a:pt x="19519" y="12592"/>
                </a:lnTo>
                <a:close/>
                <a:moveTo>
                  <a:pt x="10800" y="11853"/>
                </a:moveTo>
                <a:lnTo>
                  <a:pt x="9796" y="11853"/>
                </a:lnTo>
                <a:lnTo>
                  <a:pt x="8855" y="11807"/>
                </a:lnTo>
                <a:lnTo>
                  <a:pt x="7967" y="11761"/>
                </a:lnTo>
                <a:lnTo>
                  <a:pt x="7151" y="11624"/>
                </a:lnTo>
                <a:lnTo>
                  <a:pt x="6336" y="11532"/>
                </a:lnTo>
                <a:lnTo>
                  <a:pt x="5646" y="11395"/>
                </a:lnTo>
                <a:lnTo>
                  <a:pt x="4956" y="11212"/>
                </a:lnTo>
                <a:lnTo>
                  <a:pt x="4328" y="11029"/>
                </a:lnTo>
                <a:lnTo>
                  <a:pt x="3827" y="10846"/>
                </a:lnTo>
                <a:lnTo>
                  <a:pt x="3335" y="10663"/>
                </a:lnTo>
                <a:lnTo>
                  <a:pt x="2959" y="10480"/>
                </a:lnTo>
                <a:lnTo>
                  <a:pt x="2645" y="10251"/>
                </a:lnTo>
                <a:lnTo>
                  <a:pt x="2321" y="10068"/>
                </a:lnTo>
                <a:lnTo>
                  <a:pt x="2143" y="9885"/>
                </a:lnTo>
                <a:lnTo>
                  <a:pt x="2070" y="9656"/>
                </a:lnTo>
                <a:lnTo>
                  <a:pt x="2007" y="9473"/>
                </a:lnTo>
                <a:lnTo>
                  <a:pt x="2070" y="9236"/>
                </a:lnTo>
                <a:lnTo>
                  <a:pt x="2206" y="9061"/>
                </a:lnTo>
                <a:lnTo>
                  <a:pt x="2959" y="9381"/>
                </a:lnTo>
                <a:lnTo>
                  <a:pt x="3827" y="9656"/>
                </a:lnTo>
                <a:lnTo>
                  <a:pt x="4830" y="9931"/>
                </a:lnTo>
                <a:lnTo>
                  <a:pt x="5907" y="10114"/>
                </a:lnTo>
                <a:lnTo>
                  <a:pt x="7036" y="10297"/>
                </a:lnTo>
                <a:lnTo>
                  <a:pt x="8228" y="10434"/>
                </a:lnTo>
                <a:lnTo>
                  <a:pt x="9483" y="10480"/>
                </a:lnTo>
                <a:lnTo>
                  <a:pt x="10800" y="10525"/>
                </a:lnTo>
                <a:lnTo>
                  <a:pt x="12107" y="10480"/>
                </a:lnTo>
                <a:lnTo>
                  <a:pt x="13372" y="10434"/>
                </a:lnTo>
                <a:lnTo>
                  <a:pt x="14564" y="10297"/>
                </a:lnTo>
                <a:lnTo>
                  <a:pt x="15693" y="10114"/>
                </a:lnTo>
                <a:lnTo>
                  <a:pt x="16770" y="9931"/>
                </a:lnTo>
                <a:lnTo>
                  <a:pt x="17773" y="9656"/>
                </a:lnTo>
                <a:lnTo>
                  <a:pt x="18641" y="9381"/>
                </a:lnTo>
                <a:lnTo>
                  <a:pt x="19394" y="9061"/>
                </a:lnTo>
                <a:lnTo>
                  <a:pt x="19519" y="9236"/>
                </a:lnTo>
                <a:lnTo>
                  <a:pt x="19582" y="9473"/>
                </a:lnTo>
                <a:lnTo>
                  <a:pt x="19519" y="9656"/>
                </a:lnTo>
                <a:lnTo>
                  <a:pt x="19457" y="9885"/>
                </a:lnTo>
                <a:lnTo>
                  <a:pt x="19279" y="10068"/>
                </a:lnTo>
                <a:lnTo>
                  <a:pt x="18955" y="10251"/>
                </a:lnTo>
                <a:lnTo>
                  <a:pt x="18641" y="10480"/>
                </a:lnTo>
                <a:lnTo>
                  <a:pt x="18265" y="10663"/>
                </a:lnTo>
                <a:lnTo>
                  <a:pt x="17773" y="10846"/>
                </a:lnTo>
                <a:lnTo>
                  <a:pt x="17272" y="11029"/>
                </a:lnTo>
                <a:lnTo>
                  <a:pt x="16634" y="11212"/>
                </a:lnTo>
                <a:lnTo>
                  <a:pt x="15954" y="11395"/>
                </a:lnTo>
                <a:lnTo>
                  <a:pt x="15264" y="11532"/>
                </a:lnTo>
                <a:lnTo>
                  <a:pt x="14449" y="11624"/>
                </a:lnTo>
                <a:lnTo>
                  <a:pt x="13623" y="11761"/>
                </a:lnTo>
                <a:lnTo>
                  <a:pt x="12745" y="11807"/>
                </a:lnTo>
                <a:lnTo>
                  <a:pt x="11804" y="11853"/>
                </a:lnTo>
                <a:lnTo>
                  <a:pt x="10800" y="11853"/>
                </a:lnTo>
                <a:close/>
                <a:moveTo>
                  <a:pt x="10800" y="9061"/>
                </a:moveTo>
                <a:lnTo>
                  <a:pt x="9796" y="9061"/>
                </a:lnTo>
                <a:lnTo>
                  <a:pt x="8855" y="9008"/>
                </a:lnTo>
                <a:lnTo>
                  <a:pt x="7967" y="8924"/>
                </a:lnTo>
                <a:lnTo>
                  <a:pt x="7151" y="8832"/>
                </a:lnTo>
                <a:lnTo>
                  <a:pt x="6336" y="8687"/>
                </a:lnTo>
                <a:lnTo>
                  <a:pt x="5646" y="8558"/>
                </a:lnTo>
                <a:lnTo>
                  <a:pt x="4956" y="8420"/>
                </a:lnTo>
                <a:lnTo>
                  <a:pt x="4328" y="8237"/>
                </a:lnTo>
                <a:lnTo>
                  <a:pt x="3827" y="8054"/>
                </a:lnTo>
                <a:lnTo>
                  <a:pt x="3335" y="7871"/>
                </a:lnTo>
                <a:lnTo>
                  <a:pt x="2959" y="7642"/>
                </a:lnTo>
                <a:lnTo>
                  <a:pt x="2645" y="7467"/>
                </a:lnTo>
                <a:lnTo>
                  <a:pt x="2321" y="7276"/>
                </a:lnTo>
                <a:lnTo>
                  <a:pt x="2143" y="7047"/>
                </a:lnTo>
                <a:lnTo>
                  <a:pt x="2070" y="6864"/>
                </a:lnTo>
                <a:lnTo>
                  <a:pt x="2007" y="6681"/>
                </a:lnTo>
                <a:lnTo>
                  <a:pt x="2007" y="6132"/>
                </a:lnTo>
                <a:lnTo>
                  <a:pt x="2760" y="6498"/>
                </a:lnTo>
                <a:lnTo>
                  <a:pt x="3649" y="6819"/>
                </a:lnTo>
                <a:lnTo>
                  <a:pt x="4642" y="7047"/>
                </a:lnTo>
                <a:lnTo>
                  <a:pt x="5708" y="7276"/>
                </a:lnTo>
                <a:lnTo>
                  <a:pt x="6900" y="7467"/>
                </a:lnTo>
                <a:lnTo>
                  <a:pt x="8103" y="7597"/>
                </a:lnTo>
                <a:lnTo>
                  <a:pt x="9420" y="7688"/>
                </a:lnTo>
                <a:lnTo>
                  <a:pt x="10800" y="7742"/>
                </a:lnTo>
                <a:lnTo>
                  <a:pt x="12180" y="7688"/>
                </a:lnTo>
                <a:lnTo>
                  <a:pt x="13497" y="7597"/>
                </a:lnTo>
                <a:lnTo>
                  <a:pt x="14689" y="7467"/>
                </a:lnTo>
                <a:lnTo>
                  <a:pt x="15881" y="7276"/>
                </a:lnTo>
                <a:lnTo>
                  <a:pt x="16948" y="7047"/>
                </a:lnTo>
                <a:lnTo>
                  <a:pt x="17951" y="6819"/>
                </a:lnTo>
                <a:lnTo>
                  <a:pt x="18830" y="6498"/>
                </a:lnTo>
                <a:lnTo>
                  <a:pt x="19582" y="6132"/>
                </a:lnTo>
                <a:lnTo>
                  <a:pt x="19582" y="6681"/>
                </a:lnTo>
                <a:lnTo>
                  <a:pt x="19519" y="6864"/>
                </a:lnTo>
                <a:lnTo>
                  <a:pt x="19457" y="7047"/>
                </a:lnTo>
                <a:lnTo>
                  <a:pt x="19279" y="7276"/>
                </a:lnTo>
                <a:lnTo>
                  <a:pt x="18955" y="7467"/>
                </a:lnTo>
                <a:lnTo>
                  <a:pt x="18641" y="7642"/>
                </a:lnTo>
                <a:lnTo>
                  <a:pt x="18265" y="7871"/>
                </a:lnTo>
                <a:lnTo>
                  <a:pt x="17773" y="8054"/>
                </a:lnTo>
                <a:lnTo>
                  <a:pt x="17272" y="8237"/>
                </a:lnTo>
                <a:lnTo>
                  <a:pt x="16634" y="8420"/>
                </a:lnTo>
                <a:lnTo>
                  <a:pt x="15954" y="8558"/>
                </a:lnTo>
                <a:lnTo>
                  <a:pt x="15264" y="8687"/>
                </a:lnTo>
                <a:lnTo>
                  <a:pt x="14449" y="8832"/>
                </a:lnTo>
                <a:lnTo>
                  <a:pt x="13623" y="8924"/>
                </a:lnTo>
                <a:lnTo>
                  <a:pt x="12745" y="9008"/>
                </a:lnTo>
                <a:lnTo>
                  <a:pt x="11804" y="9061"/>
                </a:lnTo>
                <a:lnTo>
                  <a:pt x="10800" y="9061"/>
                </a:ln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93000"/>
              </a:lnSpc>
              <a:defRPr sz="2400"/>
            </a:pPr>
          </a:p>
        </p:txBody>
      </p:sp>
      <p:sp>
        <p:nvSpPr>
          <p:cNvPr id="1311" name="Shape 1311"/>
          <p:cNvSpPr/>
          <p:nvPr/>
        </p:nvSpPr>
        <p:spPr>
          <a:xfrm>
            <a:off x="3570935" y="2030827"/>
            <a:ext cx="483131" cy="560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786"/>
                </a:moveTo>
                <a:lnTo>
                  <a:pt x="5702" y="0"/>
                </a:lnTo>
                <a:lnTo>
                  <a:pt x="10800" y="5712"/>
                </a:lnTo>
                <a:lnTo>
                  <a:pt x="15898" y="0"/>
                </a:lnTo>
                <a:lnTo>
                  <a:pt x="21600" y="3786"/>
                </a:lnTo>
                <a:lnTo>
                  <a:pt x="15340" y="10800"/>
                </a:lnTo>
                <a:lnTo>
                  <a:pt x="21600" y="17814"/>
                </a:lnTo>
                <a:lnTo>
                  <a:pt x="15898" y="21600"/>
                </a:lnTo>
                <a:lnTo>
                  <a:pt x="10800" y="15888"/>
                </a:lnTo>
                <a:lnTo>
                  <a:pt x="5702" y="21600"/>
                </a:lnTo>
                <a:lnTo>
                  <a:pt x="0" y="17814"/>
                </a:lnTo>
                <a:lnTo>
                  <a:pt x="6260" y="1080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12" name="Shape 1312"/>
          <p:cNvSpPr/>
          <p:nvPr/>
        </p:nvSpPr>
        <p:spPr>
          <a:xfrm>
            <a:off x="3570935" y="2919727"/>
            <a:ext cx="483131" cy="560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786"/>
                </a:moveTo>
                <a:lnTo>
                  <a:pt x="5702" y="0"/>
                </a:lnTo>
                <a:lnTo>
                  <a:pt x="10800" y="5712"/>
                </a:lnTo>
                <a:lnTo>
                  <a:pt x="15898" y="0"/>
                </a:lnTo>
                <a:lnTo>
                  <a:pt x="21600" y="3786"/>
                </a:lnTo>
                <a:lnTo>
                  <a:pt x="15340" y="10800"/>
                </a:lnTo>
                <a:lnTo>
                  <a:pt x="21600" y="17814"/>
                </a:lnTo>
                <a:lnTo>
                  <a:pt x="15898" y="21600"/>
                </a:lnTo>
                <a:lnTo>
                  <a:pt x="10800" y="15888"/>
                </a:lnTo>
                <a:lnTo>
                  <a:pt x="5702" y="21600"/>
                </a:lnTo>
                <a:lnTo>
                  <a:pt x="0" y="17814"/>
                </a:lnTo>
                <a:lnTo>
                  <a:pt x="6260" y="1080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13" name="Shape 1313"/>
          <p:cNvSpPr/>
          <p:nvPr/>
        </p:nvSpPr>
        <p:spPr>
          <a:xfrm>
            <a:off x="3637509" y="3930001"/>
            <a:ext cx="483131" cy="5600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786"/>
                </a:moveTo>
                <a:lnTo>
                  <a:pt x="5702" y="0"/>
                </a:lnTo>
                <a:lnTo>
                  <a:pt x="10800" y="5712"/>
                </a:lnTo>
                <a:lnTo>
                  <a:pt x="15898" y="0"/>
                </a:lnTo>
                <a:lnTo>
                  <a:pt x="21600" y="3786"/>
                </a:lnTo>
                <a:lnTo>
                  <a:pt x="15340" y="10800"/>
                </a:lnTo>
                <a:lnTo>
                  <a:pt x="21600" y="17814"/>
                </a:lnTo>
                <a:lnTo>
                  <a:pt x="15898" y="21600"/>
                </a:lnTo>
                <a:lnTo>
                  <a:pt x="10800" y="15888"/>
                </a:lnTo>
                <a:lnTo>
                  <a:pt x="5702" y="21600"/>
                </a:lnTo>
                <a:lnTo>
                  <a:pt x="0" y="17814"/>
                </a:lnTo>
                <a:lnTo>
                  <a:pt x="6260" y="1080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320" name="Group 1320"/>
          <p:cNvGrpSpPr/>
          <p:nvPr/>
        </p:nvGrpSpPr>
        <p:grpSpPr>
          <a:xfrm>
            <a:off x="5730744" y="1680335"/>
            <a:ext cx="1851306" cy="2726509"/>
            <a:chOff x="0" y="0"/>
            <a:chExt cx="1851305" cy="2726508"/>
          </a:xfrm>
        </p:grpSpPr>
        <p:sp>
          <p:nvSpPr>
            <p:cNvPr id="1314" name="Shape 1314"/>
            <p:cNvSpPr/>
            <p:nvPr/>
          </p:nvSpPr>
          <p:spPr>
            <a:xfrm>
              <a:off x="0" y="901749"/>
              <a:ext cx="598206" cy="818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836"/>
                  </a:moveTo>
                  <a:lnTo>
                    <a:pt x="21537" y="3432"/>
                  </a:lnTo>
                  <a:lnTo>
                    <a:pt x="21401" y="3058"/>
                  </a:lnTo>
                  <a:lnTo>
                    <a:pt x="21161" y="2700"/>
                  </a:lnTo>
                  <a:lnTo>
                    <a:pt x="20785" y="2341"/>
                  </a:lnTo>
                  <a:lnTo>
                    <a:pt x="20335" y="1968"/>
                  </a:lnTo>
                  <a:lnTo>
                    <a:pt x="19770" y="1647"/>
                  </a:lnTo>
                  <a:lnTo>
                    <a:pt x="19206" y="1373"/>
                  </a:lnTo>
                  <a:lnTo>
                    <a:pt x="18526" y="1098"/>
                  </a:lnTo>
                  <a:lnTo>
                    <a:pt x="17773" y="869"/>
                  </a:lnTo>
                  <a:lnTo>
                    <a:pt x="16948" y="641"/>
                  </a:lnTo>
                  <a:lnTo>
                    <a:pt x="16017" y="458"/>
                  </a:lnTo>
                  <a:lnTo>
                    <a:pt x="15066" y="274"/>
                  </a:lnTo>
                  <a:lnTo>
                    <a:pt x="14062" y="137"/>
                  </a:lnTo>
                  <a:lnTo>
                    <a:pt x="13058" y="46"/>
                  </a:lnTo>
                  <a:lnTo>
                    <a:pt x="11929" y="0"/>
                  </a:lnTo>
                  <a:lnTo>
                    <a:pt x="9671" y="0"/>
                  </a:lnTo>
                  <a:lnTo>
                    <a:pt x="8542" y="46"/>
                  </a:lnTo>
                  <a:lnTo>
                    <a:pt x="7538" y="137"/>
                  </a:lnTo>
                  <a:lnTo>
                    <a:pt x="6524" y="274"/>
                  </a:lnTo>
                  <a:lnTo>
                    <a:pt x="4642" y="641"/>
                  </a:lnTo>
                  <a:lnTo>
                    <a:pt x="3827" y="869"/>
                  </a:lnTo>
                  <a:lnTo>
                    <a:pt x="3074" y="1098"/>
                  </a:lnTo>
                  <a:lnTo>
                    <a:pt x="2384" y="1373"/>
                  </a:lnTo>
                  <a:lnTo>
                    <a:pt x="1830" y="1647"/>
                  </a:lnTo>
                  <a:lnTo>
                    <a:pt x="1254" y="1968"/>
                  </a:lnTo>
                  <a:lnTo>
                    <a:pt x="815" y="2341"/>
                  </a:lnTo>
                  <a:lnTo>
                    <a:pt x="439" y="2700"/>
                  </a:lnTo>
                  <a:lnTo>
                    <a:pt x="188" y="3058"/>
                  </a:lnTo>
                  <a:lnTo>
                    <a:pt x="63" y="3432"/>
                  </a:lnTo>
                  <a:lnTo>
                    <a:pt x="0" y="3836"/>
                  </a:lnTo>
                  <a:lnTo>
                    <a:pt x="0" y="6681"/>
                  </a:lnTo>
                  <a:lnTo>
                    <a:pt x="63" y="7047"/>
                  </a:lnTo>
                  <a:lnTo>
                    <a:pt x="188" y="7368"/>
                  </a:lnTo>
                  <a:lnTo>
                    <a:pt x="376" y="7742"/>
                  </a:lnTo>
                  <a:lnTo>
                    <a:pt x="690" y="8054"/>
                  </a:lnTo>
                  <a:lnTo>
                    <a:pt x="376" y="8458"/>
                  </a:lnTo>
                  <a:lnTo>
                    <a:pt x="125" y="8832"/>
                  </a:lnTo>
                  <a:lnTo>
                    <a:pt x="0" y="9152"/>
                  </a:lnTo>
                  <a:lnTo>
                    <a:pt x="0" y="12264"/>
                  </a:lnTo>
                  <a:lnTo>
                    <a:pt x="63" y="12638"/>
                  </a:lnTo>
                  <a:lnTo>
                    <a:pt x="125" y="12951"/>
                  </a:lnTo>
                  <a:lnTo>
                    <a:pt x="314" y="13271"/>
                  </a:lnTo>
                  <a:lnTo>
                    <a:pt x="627" y="13591"/>
                  </a:lnTo>
                  <a:lnTo>
                    <a:pt x="314" y="13958"/>
                  </a:lnTo>
                  <a:lnTo>
                    <a:pt x="125" y="14324"/>
                  </a:lnTo>
                  <a:lnTo>
                    <a:pt x="0" y="14636"/>
                  </a:lnTo>
                  <a:lnTo>
                    <a:pt x="0" y="17764"/>
                  </a:lnTo>
                  <a:lnTo>
                    <a:pt x="63" y="18168"/>
                  </a:lnTo>
                  <a:lnTo>
                    <a:pt x="188" y="18542"/>
                  </a:lnTo>
                  <a:lnTo>
                    <a:pt x="439" y="18900"/>
                  </a:lnTo>
                  <a:lnTo>
                    <a:pt x="815" y="19258"/>
                  </a:lnTo>
                  <a:lnTo>
                    <a:pt x="1254" y="19632"/>
                  </a:lnTo>
                  <a:lnTo>
                    <a:pt x="1830" y="19953"/>
                  </a:lnTo>
                  <a:lnTo>
                    <a:pt x="2384" y="20227"/>
                  </a:lnTo>
                  <a:lnTo>
                    <a:pt x="3074" y="20502"/>
                  </a:lnTo>
                  <a:lnTo>
                    <a:pt x="3827" y="20730"/>
                  </a:lnTo>
                  <a:lnTo>
                    <a:pt x="4642" y="20959"/>
                  </a:lnTo>
                  <a:lnTo>
                    <a:pt x="5583" y="21142"/>
                  </a:lnTo>
                  <a:lnTo>
                    <a:pt x="6524" y="21325"/>
                  </a:lnTo>
                  <a:lnTo>
                    <a:pt x="7538" y="21417"/>
                  </a:lnTo>
                  <a:lnTo>
                    <a:pt x="8542" y="21509"/>
                  </a:lnTo>
                  <a:lnTo>
                    <a:pt x="9671" y="21600"/>
                  </a:lnTo>
                  <a:lnTo>
                    <a:pt x="11929" y="21600"/>
                  </a:lnTo>
                  <a:lnTo>
                    <a:pt x="13058" y="21509"/>
                  </a:lnTo>
                  <a:lnTo>
                    <a:pt x="14062" y="21417"/>
                  </a:lnTo>
                  <a:lnTo>
                    <a:pt x="15066" y="21325"/>
                  </a:lnTo>
                  <a:lnTo>
                    <a:pt x="16017" y="21142"/>
                  </a:lnTo>
                  <a:lnTo>
                    <a:pt x="16948" y="20959"/>
                  </a:lnTo>
                  <a:lnTo>
                    <a:pt x="17773" y="20730"/>
                  </a:lnTo>
                  <a:lnTo>
                    <a:pt x="18526" y="20502"/>
                  </a:lnTo>
                  <a:lnTo>
                    <a:pt x="19206" y="20227"/>
                  </a:lnTo>
                  <a:lnTo>
                    <a:pt x="19770" y="19953"/>
                  </a:lnTo>
                  <a:lnTo>
                    <a:pt x="20335" y="19632"/>
                  </a:lnTo>
                  <a:lnTo>
                    <a:pt x="20785" y="19258"/>
                  </a:lnTo>
                  <a:lnTo>
                    <a:pt x="21161" y="18900"/>
                  </a:lnTo>
                  <a:lnTo>
                    <a:pt x="21401" y="18542"/>
                  </a:lnTo>
                  <a:lnTo>
                    <a:pt x="21537" y="18168"/>
                  </a:lnTo>
                  <a:lnTo>
                    <a:pt x="21600" y="17764"/>
                  </a:lnTo>
                  <a:lnTo>
                    <a:pt x="21600" y="14636"/>
                  </a:lnTo>
                  <a:lnTo>
                    <a:pt x="21464" y="14324"/>
                  </a:lnTo>
                  <a:lnTo>
                    <a:pt x="21286" y="13958"/>
                  </a:lnTo>
                  <a:lnTo>
                    <a:pt x="20973" y="13591"/>
                  </a:lnTo>
                  <a:lnTo>
                    <a:pt x="21286" y="13271"/>
                  </a:lnTo>
                  <a:lnTo>
                    <a:pt x="21464" y="12951"/>
                  </a:lnTo>
                  <a:lnTo>
                    <a:pt x="21537" y="12638"/>
                  </a:lnTo>
                  <a:lnTo>
                    <a:pt x="21600" y="12264"/>
                  </a:lnTo>
                  <a:lnTo>
                    <a:pt x="21600" y="9152"/>
                  </a:lnTo>
                  <a:lnTo>
                    <a:pt x="21464" y="8832"/>
                  </a:lnTo>
                  <a:lnTo>
                    <a:pt x="21224" y="8458"/>
                  </a:lnTo>
                  <a:lnTo>
                    <a:pt x="20910" y="8054"/>
                  </a:lnTo>
                  <a:lnTo>
                    <a:pt x="21224" y="7742"/>
                  </a:lnTo>
                  <a:lnTo>
                    <a:pt x="21401" y="7368"/>
                  </a:lnTo>
                  <a:lnTo>
                    <a:pt x="21537" y="7047"/>
                  </a:lnTo>
                  <a:lnTo>
                    <a:pt x="21600" y="6681"/>
                  </a:lnTo>
                  <a:lnTo>
                    <a:pt x="21600" y="3836"/>
                  </a:lnTo>
                  <a:close/>
                  <a:moveTo>
                    <a:pt x="10800" y="1464"/>
                  </a:moveTo>
                  <a:lnTo>
                    <a:pt x="11804" y="1464"/>
                  </a:lnTo>
                  <a:lnTo>
                    <a:pt x="12745" y="1518"/>
                  </a:lnTo>
                  <a:lnTo>
                    <a:pt x="13623" y="1602"/>
                  </a:lnTo>
                  <a:lnTo>
                    <a:pt x="14449" y="1693"/>
                  </a:lnTo>
                  <a:lnTo>
                    <a:pt x="15264" y="1792"/>
                  </a:lnTo>
                  <a:lnTo>
                    <a:pt x="15954" y="1968"/>
                  </a:lnTo>
                  <a:lnTo>
                    <a:pt x="16634" y="2113"/>
                  </a:lnTo>
                  <a:lnTo>
                    <a:pt x="17272" y="2288"/>
                  </a:lnTo>
                  <a:lnTo>
                    <a:pt x="17773" y="2471"/>
                  </a:lnTo>
                  <a:lnTo>
                    <a:pt x="18265" y="2654"/>
                  </a:lnTo>
                  <a:lnTo>
                    <a:pt x="18641" y="2837"/>
                  </a:lnTo>
                  <a:lnTo>
                    <a:pt x="18955" y="3058"/>
                  </a:lnTo>
                  <a:lnTo>
                    <a:pt x="19279" y="3249"/>
                  </a:lnTo>
                  <a:lnTo>
                    <a:pt x="19457" y="3478"/>
                  </a:lnTo>
                  <a:lnTo>
                    <a:pt x="19519" y="3661"/>
                  </a:lnTo>
                  <a:lnTo>
                    <a:pt x="19582" y="3836"/>
                  </a:lnTo>
                  <a:lnTo>
                    <a:pt x="19519" y="4027"/>
                  </a:lnTo>
                  <a:lnTo>
                    <a:pt x="19457" y="4256"/>
                  </a:lnTo>
                  <a:lnTo>
                    <a:pt x="19279" y="4439"/>
                  </a:lnTo>
                  <a:lnTo>
                    <a:pt x="18955" y="4668"/>
                  </a:lnTo>
                  <a:lnTo>
                    <a:pt x="18641" y="4851"/>
                  </a:lnTo>
                  <a:lnTo>
                    <a:pt x="18265" y="5034"/>
                  </a:lnTo>
                  <a:lnTo>
                    <a:pt x="17773" y="5263"/>
                  </a:lnTo>
                  <a:lnTo>
                    <a:pt x="17272" y="5446"/>
                  </a:lnTo>
                  <a:lnTo>
                    <a:pt x="16634" y="5583"/>
                  </a:lnTo>
                  <a:lnTo>
                    <a:pt x="15954" y="5766"/>
                  </a:lnTo>
                  <a:lnTo>
                    <a:pt x="15264" y="5903"/>
                  </a:lnTo>
                  <a:lnTo>
                    <a:pt x="14449" y="6041"/>
                  </a:lnTo>
                  <a:lnTo>
                    <a:pt x="13623" y="6132"/>
                  </a:lnTo>
                  <a:lnTo>
                    <a:pt x="12745" y="6178"/>
                  </a:lnTo>
                  <a:lnTo>
                    <a:pt x="11804" y="6224"/>
                  </a:lnTo>
                  <a:lnTo>
                    <a:pt x="10800" y="6269"/>
                  </a:lnTo>
                  <a:lnTo>
                    <a:pt x="9796" y="6224"/>
                  </a:lnTo>
                  <a:lnTo>
                    <a:pt x="8855" y="6178"/>
                  </a:lnTo>
                  <a:lnTo>
                    <a:pt x="7967" y="6132"/>
                  </a:lnTo>
                  <a:lnTo>
                    <a:pt x="7151" y="6041"/>
                  </a:lnTo>
                  <a:lnTo>
                    <a:pt x="6336" y="5903"/>
                  </a:lnTo>
                  <a:lnTo>
                    <a:pt x="5646" y="5766"/>
                  </a:lnTo>
                  <a:lnTo>
                    <a:pt x="4956" y="5583"/>
                  </a:lnTo>
                  <a:lnTo>
                    <a:pt x="4328" y="5446"/>
                  </a:lnTo>
                  <a:lnTo>
                    <a:pt x="3827" y="5263"/>
                  </a:lnTo>
                  <a:lnTo>
                    <a:pt x="3335" y="5034"/>
                  </a:lnTo>
                  <a:lnTo>
                    <a:pt x="2959" y="4851"/>
                  </a:lnTo>
                  <a:lnTo>
                    <a:pt x="2645" y="4668"/>
                  </a:lnTo>
                  <a:lnTo>
                    <a:pt x="2321" y="4439"/>
                  </a:lnTo>
                  <a:lnTo>
                    <a:pt x="2143" y="4256"/>
                  </a:lnTo>
                  <a:lnTo>
                    <a:pt x="2070" y="4027"/>
                  </a:lnTo>
                  <a:lnTo>
                    <a:pt x="2007" y="3836"/>
                  </a:lnTo>
                  <a:lnTo>
                    <a:pt x="2070" y="3661"/>
                  </a:lnTo>
                  <a:lnTo>
                    <a:pt x="2143" y="3478"/>
                  </a:lnTo>
                  <a:lnTo>
                    <a:pt x="2321" y="3249"/>
                  </a:lnTo>
                  <a:lnTo>
                    <a:pt x="2645" y="3058"/>
                  </a:lnTo>
                  <a:lnTo>
                    <a:pt x="2959" y="2837"/>
                  </a:lnTo>
                  <a:lnTo>
                    <a:pt x="3335" y="2654"/>
                  </a:lnTo>
                  <a:lnTo>
                    <a:pt x="3827" y="2471"/>
                  </a:lnTo>
                  <a:lnTo>
                    <a:pt x="4328" y="2288"/>
                  </a:lnTo>
                  <a:lnTo>
                    <a:pt x="4956" y="2113"/>
                  </a:lnTo>
                  <a:lnTo>
                    <a:pt x="5646" y="1968"/>
                  </a:lnTo>
                  <a:lnTo>
                    <a:pt x="6336" y="1792"/>
                  </a:lnTo>
                  <a:lnTo>
                    <a:pt x="7151" y="1693"/>
                  </a:lnTo>
                  <a:lnTo>
                    <a:pt x="7967" y="1602"/>
                  </a:lnTo>
                  <a:lnTo>
                    <a:pt x="8855" y="1518"/>
                  </a:lnTo>
                  <a:lnTo>
                    <a:pt x="9796" y="1464"/>
                  </a:lnTo>
                  <a:lnTo>
                    <a:pt x="10800" y="1464"/>
                  </a:lnTo>
                  <a:close/>
                  <a:moveTo>
                    <a:pt x="10800" y="20136"/>
                  </a:moveTo>
                  <a:lnTo>
                    <a:pt x="9796" y="20136"/>
                  </a:lnTo>
                  <a:lnTo>
                    <a:pt x="8855" y="20082"/>
                  </a:lnTo>
                  <a:lnTo>
                    <a:pt x="7967" y="19998"/>
                  </a:lnTo>
                  <a:lnTo>
                    <a:pt x="7151" y="19907"/>
                  </a:lnTo>
                  <a:lnTo>
                    <a:pt x="6336" y="19762"/>
                  </a:lnTo>
                  <a:lnTo>
                    <a:pt x="5646" y="19632"/>
                  </a:lnTo>
                  <a:lnTo>
                    <a:pt x="4956" y="19487"/>
                  </a:lnTo>
                  <a:lnTo>
                    <a:pt x="4328" y="19312"/>
                  </a:lnTo>
                  <a:lnTo>
                    <a:pt x="3827" y="19129"/>
                  </a:lnTo>
                  <a:lnTo>
                    <a:pt x="3335" y="18946"/>
                  </a:lnTo>
                  <a:lnTo>
                    <a:pt x="2959" y="18763"/>
                  </a:lnTo>
                  <a:lnTo>
                    <a:pt x="2645" y="18542"/>
                  </a:lnTo>
                  <a:lnTo>
                    <a:pt x="2321" y="18351"/>
                  </a:lnTo>
                  <a:lnTo>
                    <a:pt x="2143" y="18122"/>
                  </a:lnTo>
                  <a:lnTo>
                    <a:pt x="2070" y="17939"/>
                  </a:lnTo>
                  <a:lnTo>
                    <a:pt x="2007" y="17764"/>
                  </a:lnTo>
                  <a:lnTo>
                    <a:pt x="2007" y="17207"/>
                  </a:lnTo>
                  <a:lnTo>
                    <a:pt x="2760" y="17573"/>
                  </a:lnTo>
                  <a:lnTo>
                    <a:pt x="3649" y="17893"/>
                  </a:lnTo>
                  <a:lnTo>
                    <a:pt x="4642" y="18168"/>
                  </a:lnTo>
                  <a:lnTo>
                    <a:pt x="5708" y="18351"/>
                  </a:lnTo>
                  <a:lnTo>
                    <a:pt x="6900" y="18542"/>
                  </a:lnTo>
                  <a:lnTo>
                    <a:pt x="8103" y="18671"/>
                  </a:lnTo>
                  <a:lnTo>
                    <a:pt x="9420" y="18763"/>
                  </a:lnTo>
                  <a:lnTo>
                    <a:pt x="10800" y="18808"/>
                  </a:lnTo>
                  <a:lnTo>
                    <a:pt x="12180" y="18763"/>
                  </a:lnTo>
                  <a:lnTo>
                    <a:pt x="13497" y="18671"/>
                  </a:lnTo>
                  <a:lnTo>
                    <a:pt x="14689" y="18542"/>
                  </a:lnTo>
                  <a:lnTo>
                    <a:pt x="15881" y="18351"/>
                  </a:lnTo>
                  <a:lnTo>
                    <a:pt x="16948" y="18168"/>
                  </a:lnTo>
                  <a:lnTo>
                    <a:pt x="17951" y="17893"/>
                  </a:lnTo>
                  <a:lnTo>
                    <a:pt x="18830" y="17573"/>
                  </a:lnTo>
                  <a:lnTo>
                    <a:pt x="19582" y="17207"/>
                  </a:lnTo>
                  <a:lnTo>
                    <a:pt x="19582" y="17764"/>
                  </a:lnTo>
                  <a:lnTo>
                    <a:pt x="19519" y="17939"/>
                  </a:lnTo>
                  <a:lnTo>
                    <a:pt x="19457" y="18122"/>
                  </a:lnTo>
                  <a:lnTo>
                    <a:pt x="19279" y="18351"/>
                  </a:lnTo>
                  <a:lnTo>
                    <a:pt x="18955" y="18542"/>
                  </a:lnTo>
                  <a:lnTo>
                    <a:pt x="18641" y="18763"/>
                  </a:lnTo>
                  <a:lnTo>
                    <a:pt x="18265" y="18946"/>
                  </a:lnTo>
                  <a:lnTo>
                    <a:pt x="17773" y="19129"/>
                  </a:lnTo>
                  <a:lnTo>
                    <a:pt x="17272" y="19312"/>
                  </a:lnTo>
                  <a:lnTo>
                    <a:pt x="16634" y="19487"/>
                  </a:lnTo>
                  <a:lnTo>
                    <a:pt x="15954" y="19632"/>
                  </a:lnTo>
                  <a:lnTo>
                    <a:pt x="15264" y="19762"/>
                  </a:lnTo>
                  <a:lnTo>
                    <a:pt x="14449" y="19907"/>
                  </a:lnTo>
                  <a:lnTo>
                    <a:pt x="13623" y="19998"/>
                  </a:lnTo>
                  <a:lnTo>
                    <a:pt x="12745" y="20082"/>
                  </a:lnTo>
                  <a:lnTo>
                    <a:pt x="11804" y="20136"/>
                  </a:lnTo>
                  <a:lnTo>
                    <a:pt x="10800" y="20136"/>
                  </a:lnTo>
                  <a:close/>
                  <a:moveTo>
                    <a:pt x="10800" y="17344"/>
                  </a:moveTo>
                  <a:lnTo>
                    <a:pt x="9796" y="17298"/>
                  </a:lnTo>
                  <a:lnTo>
                    <a:pt x="8855" y="17253"/>
                  </a:lnTo>
                  <a:lnTo>
                    <a:pt x="7967" y="17207"/>
                  </a:lnTo>
                  <a:lnTo>
                    <a:pt x="7151" y="17115"/>
                  </a:lnTo>
                  <a:lnTo>
                    <a:pt x="6336" y="16978"/>
                  </a:lnTo>
                  <a:lnTo>
                    <a:pt x="5646" y="16841"/>
                  </a:lnTo>
                  <a:lnTo>
                    <a:pt x="4956" y="16658"/>
                  </a:lnTo>
                  <a:lnTo>
                    <a:pt x="4328" y="16520"/>
                  </a:lnTo>
                  <a:lnTo>
                    <a:pt x="3827" y="16337"/>
                  </a:lnTo>
                  <a:lnTo>
                    <a:pt x="3335" y="16108"/>
                  </a:lnTo>
                  <a:lnTo>
                    <a:pt x="2959" y="15925"/>
                  </a:lnTo>
                  <a:lnTo>
                    <a:pt x="2645" y="15742"/>
                  </a:lnTo>
                  <a:lnTo>
                    <a:pt x="2321" y="15514"/>
                  </a:lnTo>
                  <a:lnTo>
                    <a:pt x="2143" y="15331"/>
                  </a:lnTo>
                  <a:lnTo>
                    <a:pt x="2070" y="15102"/>
                  </a:lnTo>
                  <a:lnTo>
                    <a:pt x="2007" y="14919"/>
                  </a:lnTo>
                  <a:lnTo>
                    <a:pt x="2007" y="14781"/>
                  </a:lnTo>
                  <a:lnTo>
                    <a:pt x="2070" y="14636"/>
                  </a:lnTo>
                  <a:lnTo>
                    <a:pt x="2896" y="14957"/>
                  </a:lnTo>
                  <a:lnTo>
                    <a:pt x="3764" y="15239"/>
                  </a:lnTo>
                  <a:lnTo>
                    <a:pt x="4767" y="15514"/>
                  </a:lnTo>
                  <a:lnTo>
                    <a:pt x="5771" y="15742"/>
                  </a:lnTo>
                  <a:lnTo>
                    <a:pt x="6973" y="15925"/>
                  </a:lnTo>
                  <a:lnTo>
                    <a:pt x="8165" y="16063"/>
                  </a:lnTo>
                  <a:lnTo>
                    <a:pt x="9483" y="16108"/>
                  </a:lnTo>
                  <a:lnTo>
                    <a:pt x="10800" y="16154"/>
                  </a:lnTo>
                  <a:lnTo>
                    <a:pt x="12107" y="16108"/>
                  </a:lnTo>
                  <a:lnTo>
                    <a:pt x="13435" y="16063"/>
                  </a:lnTo>
                  <a:lnTo>
                    <a:pt x="14627" y="15925"/>
                  </a:lnTo>
                  <a:lnTo>
                    <a:pt x="15818" y="15742"/>
                  </a:lnTo>
                  <a:lnTo>
                    <a:pt x="16833" y="15514"/>
                  </a:lnTo>
                  <a:lnTo>
                    <a:pt x="17836" y="15239"/>
                  </a:lnTo>
                  <a:lnTo>
                    <a:pt x="18704" y="14957"/>
                  </a:lnTo>
                  <a:lnTo>
                    <a:pt x="19457" y="14636"/>
                  </a:lnTo>
                  <a:lnTo>
                    <a:pt x="19582" y="14781"/>
                  </a:lnTo>
                  <a:lnTo>
                    <a:pt x="19582" y="14919"/>
                  </a:lnTo>
                  <a:lnTo>
                    <a:pt x="19519" y="15102"/>
                  </a:lnTo>
                  <a:lnTo>
                    <a:pt x="19457" y="15331"/>
                  </a:lnTo>
                  <a:lnTo>
                    <a:pt x="19279" y="15514"/>
                  </a:lnTo>
                  <a:lnTo>
                    <a:pt x="18955" y="15742"/>
                  </a:lnTo>
                  <a:lnTo>
                    <a:pt x="18641" y="15925"/>
                  </a:lnTo>
                  <a:lnTo>
                    <a:pt x="18265" y="16108"/>
                  </a:lnTo>
                  <a:lnTo>
                    <a:pt x="17773" y="16337"/>
                  </a:lnTo>
                  <a:lnTo>
                    <a:pt x="17272" y="16520"/>
                  </a:lnTo>
                  <a:lnTo>
                    <a:pt x="16634" y="16658"/>
                  </a:lnTo>
                  <a:lnTo>
                    <a:pt x="15954" y="16841"/>
                  </a:lnTo>
                  <a:lnTo>
                    <a:pt x="15264" y="16978"/>
                  </a:lnTo>
                  <a:lnTo>
                    <a:pt x="14449" y="17115"/>
                  </a:lnTo>
                  <a:lnTo>
                    <a:pt x="13623" y="17207"/>
                  </a:lnTo>
                  <a:lnTo>
                    <a:pt x="12745" y="17253"/>
                  </a:lnTo>
                  <a:lnTo>
                    <a:pt x="11804" y="17298"/>
                  </a:lnTo>
                  <a:lnTo>
                    <a:pt x="10800" y="17344"/>
                  </a:lnTo>
                  <a:close/>
                  <a:moveTo>
                    <a:pt x="19519" y="12592"/>
                  </a:moveTo>
                  <a:lnTo>
                    <a:pt x="19457" y="12539"/>
                  </a:lnTo>
                  <a:lnTo>
                    <a:pt x="18955" y="13088"/>
                  </a:lnTo>
                  <a:lnTo>
                    <a:pt x="18390" y="13409"/>
                  </a:lnTo>
                  <a:lnTo>
                    <a:pt x="17700" y="13683"/>
                  </a:lnTo>
                  <a:lnTo>
                    <a:pt x="16895" y="13958"/>
                  </a:lnTo>
                  <a:lnTo>
                    <a:pt x="15954" y="14186"/>
                  </a:lnTo>
                  <a:lnTo>
                    <a:pt x="14825" y="14408"/>
                  </a:lnTo>
                  <a:lnTo>
                    <a:pt x="13623" y="14552"/>
                  </a:lnTo>
                  <a:lnTo>
                    <a:pt x="12243" y="14636"/>
                  </a:lnTo>
                  <a:lnTo>
                    <a:pt x="10800" y="14682"/>
                  </a:lnTo>
                  <a:lnTo>
                    <a:pt x="9796" y="14682"/>
                  </a:lnTo>
                  <a:lnTo>
                    <a:pt x="8855" y="14636"/>
                  </a:lnTo>
                  <a:lnTo>
                    <a:pt x="7967" y="14552"/>
                  </a:lnTo>
                  <a:lnTo>
                    <a:pt x="7151" y="14461"/>
                  </a:lnTo>
                  <a:lnTo>
                    <a:pt x="6336" y="14324"/>
                  </a:lnTo>
                  <a:lnTo>
                    <a:pt x="5646" y="14186"/>
                  </a:lnTo>
                  <a:lnTo>
                    <a:pt x="4956" y="14049"/>
                  </a:lnTo>
                  <a:lnTo>
                    <a:pt x="4328" y="13858"/>
                  </a:lnTo>
                  <a:lnTo>
                    <a:pt x="3827" y="13683"/>
                  </a:lnTo>
                  <a:lnTo>
                    <a:pt x="3335" y="13500"/>
                  </a:lnTo>
                  <a:lnTo>
                    <a:pt x="2959" y="13271"/>
                  </a:lnTo>
                  <a:lnTo>
                    <a:pt x="2645" y="13088"/>
                  </a:lnTo>
                  <a:lnTo>
                    <a:pt x="2321" y="12867"/>
                  </a:lnTo>
                  <a:lnTo>
                    <a:pt x="2143" y="12676"/>
                  </a:lnTo>
                  <a:lnTo>
                    <a:pt x="2070" y="12493"/>
                  </a:lnTo>
                  <a:lnTo>
                    <a:pt x="2007" y="12264"/>
                  </a:lnTo>
                  <a:lnTo>
                    <a:pt x="2007" y="11761"/>
                  </a:lnTo>
                  <a:lnTo>
                    <a:pt x="2760" y="12127"/>
                  </a:lnTo>
                  <a:lnTo>
                    <a:pt x="3649" y="12402"/>
                  </a:lnTo>
                  <a:lnTo>
                    <a:pt x="4642" y="12676"/>
                  </a:lnTo>
                  <a:lnTo>
                    <a:pt x="5708" y="12913"/>
                  </a:lnTo>
                  <a:lnTo>
                    <a:pt x="6900" y="13088"/>
                  </a:lnTo>
                  <a:lnTo>
                    <a:pt x="8103" y="13225"/>
                  </a:lnTo>
                  <a:lnTo>
                    <a:pt x="9420" y="13317"/>
                  </a:lnTo>
                  <a:lnTo>
                    <a:pt x="12180" y="13317"/>
                  </a:lnTo>
                  <a:lnTo>
                    <a:pt x="13497" y="13225"/>
                  </a:lnTo>
                  <a:lnTo>
                    <a:pt x="14689" y="13088"/>
                  </a:lnTo>
                  <a:lnTo>
                    <a:pt x="15881" y="12913"/>
                  </a:lnTo>
                  <a:lnTo>
                    <a:pt x="16948" y="12676"/>
                  </a:lnTo>
                  <a:lnTo>
                    <a:pt x="17951" y="12402"/>
                  </a:lnTo>
                  <a:lnTo>
                    <a:pt x="18830" y="12127"/>
                  </a:lnTo>
                  <a:lnTo>
                    <a:pt x="19582" y="11761"/>
                  </a:lnTo>
                  <a:lnTo>
                    <a:pt x="19582" y="12448"/>
                  </a:lnTo>
                  <a:lnTo>
                    <a:pt x="19519" y="12592"/>
                  </a:lnTo>
                  <a:close/>
                  <a:moveTo>
                    <a:pt x="10800" y="11853"/>
                  </a:moveTo>
                  <a:lnTo>
                    <a:pt x="9796" y="11853"/>
                  </a:lnTo>
                  <a:lnTo>
                    <a:pt x="8855" y="11807"/>
                  </a:lnTo>
                  <a:lnTo>
                    <a:pt x="7967" y="11761"/>
                  </a:lnTo>
                  <a:lnTo>
                    <a:pt x="7151" y="11624"/>
                  </a:lnTo>
                  <a:lnTo>
                    <a:pt x="6336" y="11532"/>
                  </a:lnTo>
                  <a:lnTo>
                    <a:pt x="5646" y="11395"/>
                  </a:lnTo>
                  <a:lnTo>
                    <a:pt x="4956" y="11212"/>
                  </a:lnTo>
                  <a:lnTo>
                    <a:pt x="4328" y="11029"/>
                  </a:lnTo>
                  <a:lnTo>
                    <a:pt x="3827" y="10846"/>
                  </a:lnTo>
                  <a:lnTo>
                    <a:pt x="3335" y="10663"/>
                  </a:lnTo>
                  <a:lnTo>
                    <a:pt x="2959" y="10480"/>
                  </a:lnTo>
                  <a:lnTo>
                    <a:pt x="2645" y="10251"/>
                  </a:lnTo>
                  <a:lnTo>
                    <a:pt x="2321" y="10068"/>
                  </a:lnTo>
                  <a:lnTo>
                    <a:pt x="2143" y="9885"/>
                  </a:lnTo>
                  <a:lnTo>
                    <a:pt x="2070" y="9656"/>
                  </a:lnTo>
                  <a:lnTo>
                    <a:pt x="2007" y="9473"/>
                  </a:lnTo>
                  <a:lnTo>
                    <a:pt x="2070" y="9236"/>
                  </a:lnTo>
                  <a:lnTo>
                    <a:pt x="2206" y="9061"/>
                  </a:lnTo>
                  <a:lnTo>
                    <a:pt x="2959" y="9381"/>
                  </a:lnTo>
                  <a:lnTo>
                    <a:pt x="3827" y="9656"/>
                  </a:lnTo>
                  <a:lnTo>
                    <a:pt x="4830" y="9931"/>
                  </a:lnTo>
                  <a:lnTo>
                    <a:pt x="5907" y="10114"/>
                  </a:lnTo>
                  <a:lnTo>
                    <a:pt x="7036" y="10297"/>
                  </a:lnTo>
                  <a:lnTo>
                    <a:pt x="8228" y="10434"/>
                  </a:lnTo>
                  <a:lnTo>
                    <a:pt x="9483" y="10480"/>
                  </a:lnTo>
                  <a:lnTo>
                    <a:pt x="10800" y="10525"/>
                  </a:lnTo>
                  <a:lnTo>
                    <a:pt x="12107" y="10480"/>
                  </a:lnTo>
                  <a:lnTo>
                    <a:pt x="13372" y="10434"/>
                  </a:lnTo>
                  <a:lnTo>
                    <a:pt x="14564" y="10297"/>
                  </a:lnTo>
                  <a:lnTo>
                    <a:pt x="15693" y="10114"/>
                  </a:lnTo>
                  <a:lnTo>
                    <a:pt x="16770" y="9931"/>
                  </a:lnTo>
                  <a:lnTo>
                    <a:pt x="17773" y="9656"/>
                  </a:lnTo>
                  <a:lnTo>
                    <a:pt x="18641" y="9381"/>
                  </a:lnTo>
                  <a:lnTo>
                    <a:pt x="19394" y="9061"/>
                  </a:lnTo>
                  <a:lnTo>
                    <a:pt x="19519" y="9236"/>
                  </a:lnTo>
                  <a:lnTo>
                    <a:pt x="19582" y="9473"/>
                  </a:lnTo>
                  <a:lnTo>
                    <a:pt x="19519" y="9656"/>
                  </a:lnTo>
                  <a:lnTo>
                    <a:pt x="19457" y="9885"/>
                  </a:lnTo>
                  <a:lnTo>
                    <a:pt x="19279" y="10068"/>
                  </a:lnTo>
                  <a:lnTo>
                    <a:pt x="18955" y="10251"/>
                  </a:lnTo>
                  <a:lnTo>
                    <a:pt x="18641" y="10480"/>
                  </a:lnTo>
                  <a:lnTo>
                    <a:pt x="18265" y="10663"/>
                  </a:lnTo>
                  <a:lnTo>
                    <a:pt x="17773" y="10846"/>
                  </a:lnTo>
                  <a:lnTo>
                    <a:pt x="17272" y="11029"/>
                  </a:lnTo>
                  <a:lnTo>
                    <a:pt x="16634" y="11212"/>
                  </a:lnTo>
                  <a:lnTo>
                    <a:pt x="15954" y="11395"/>
                  </a:lnTo>
                  <a:lnTo>
                    <a:pt x="15264" y="11532"/>
                  </a:lnTo>
                  <a:lnTo>
                    <a:pt x="14449" y="11624"/>
                  </a:lnTo>
                  <a:lnTo>
                    <a:pt x="13623" y="11761"/>
                  </a:lnTo>
                  <a:lnTo>
                    <a:pt x="12745" y="11807"/>
                  </a:lnTo>
                  <a:lnTo>
                    <a:pt x="11804" y="11853"/>
                  </a:lnTo>
                  <a:lnTo>
                    <a:pt x="10800" y="11853"/>
                  </a:lnTo>
                  <a:close/>
                  <a:moveTo>
                    <a:pt x="10800" y="9061"/>
                  </a:moveTo>
                  <a:lnTo>
                    <a:pt x="9796" y="9061"/>
                  </a:lnTo>
                  <a:lnTo>
                    <a:pt x="8855" y="9008"/>
                  </a:lnTo>
                  <a:lnTo>
                    <a:pt x="7967" y="8924"/>
                  </a:lnTo>
                  <a:lnTo>
                    <a:pt x="7151" y="8832"/>
                  </a:lnTo>
                  <a:lnTo>
                    <a:pt x="6336" y="8687"/>
                  </a:lnTo>
                  <a:lnTo>
                    <a:pt x="5646" y="8558"/>
                  </a:lnTo>
                  <a:lnTo>
                    <a:pt x="4956" y="8420"/>
                  </a:lnTo>
                  <a:lnTo>
                    <a:pt x="4328" y="8237"/>
                  </a:lnTo>
                  <a:lnTo>
                    <a:pt x="3827" y="8054"/>
                  </a:lnTo>
                  <a:lnTo>
                    <a:pt x="3335" y="7871"/>
                  </a:lnTo>
                  <a:lnTo>
                    <a:pt x="2959" y="7642"/>
                  </a:lnTo>
                  <a:lnTo>
                    <a:pt x="2645" y="7467"/>
                  </a:lnTo>
                  <a:lnTo>
                    <a:pt x="2321" y="7276"/>
                  </a:lnTo>
                  <a:lnTo>
                    <a:pt x="2143" y="7047"/>
                  </a:lnTo>
                  <a:lnTo>
                    <a:pt x="2070" y="6864"/>
                  </a:lnTo>
                  <a:lnTo>
                    <a:pt x="2007" y="6681"/>
                  </a:lnTo>
                  <a:lnTo>
                    <a:pt x="2007" y="6132"/>
                  </a:lnTo>
                  <a:lnTo>
                    <a:pt x="2760" y="6498"/>
                  </a:lnTo>
                  <a:lnTo>
                    <a:pt x="3649" y="6819"/>
                  </a:lnTo>
                  <a:lnTo>
                    <a:pt x="4642" y="7047"/>
                  </a:lnTo>
                  <a:lnTo>
                    <a:pt x="5708" y="7276"/>
                  </a:lnTo>
                  <a:lnTo>
                    <a:pt x="6900" y="7467"/>
                  </a:lnTo>
                  <a:lnTo>
                    <a:pt x="8103" y="7597"/>
                  </a:lnTo>
                  <a:lnTo>
                    <a:pt x="9420" y="7688"/>
                  </a:lnTo>
                  <a:lnTo>
                    <a:pt x="10800" y="7742"/>
                  </a:lnTo>
                  <a:lnTo>
                    <a:pt x="12180" y="7688"/>
                  </a:lnTo>
                  <a:lnTo>
                    <a:pt x="13497" y="7597"/>
                  </a:lnTo>
                  <a:lnTo>
                    <a:pt x="14689" y="7467"/>
                  </a:lnTo>
                  <a:lnTo>
                    <a:pt x="15881" y="7276"/>
                  </a:lnTo>
                  <a:lnTo>
                    <a:pt x="16948" y="7047"/>
                  </a:lnTo>
                  <a:lnTo>
                    <a:pt x="17951" y="6819"/>
                  </a:lnTo>
                  <a:lnTo>
                    <a:pt x="18830" y="6498"/>
                  </a:lnTo>
                  <a:lnTo>
                    <a:pt x="19582" y="6132"/>
                  </a:lnTo>
                  <a:lnTo>
                    <a:pt x="19582" y="6681"/>
                  </a:lnTo>
                  <a:lnTo>
                    <a:pt x="19519" y="6864"/>
                  </a:lnTo>
                  <a:lnTo>
                    <a:pt x="19457" y="7047"/>
                  </a:lnTo>
                  <a:lnTo>
                    <a:pt x="19279" y="7276"/>
                  </a:lnTo>
                  <a:lnTo>
                    <a:pt x="18955" y="7467"/>
                  </a:lnTo>
                  <a:lnTo>
                    <a:pt x="18641" y="7642"/>
                  </a:lnTo>
                  <a:lnTo>
                    <a:pt x="18265" y="7871"/>
                  </a:lnTo>
                  <a:lnTo>
                    <a:pt x="17773" y="8054"/>
                  </a:lnTo>
                  <a:lnTo>
                    <a:pt x="17272" y="8237"/>
                  </a:lnTo>
                  <a:lnTo>
                    <a:pt x="16634" y="8420"/>
                  </a:lnTo>
                  <a:lnTo>
                    <a:pt x="15954" y="8558"/>
                  </a:lnTo>
                  <a:lnTo>
                    <a:pt x="15264" y="8687"/>
                  </a:lnTo>
                  <a:lnTo>
                    <a:pt x="14449" y="8832"/>
                  </a:lnTo>
                  <a:lnTo>
                    <a:pt x="13623" y="8924"/>
                  </a:lnTo>
                  <a:lnTo>
                    <a:pt x="12745" y="9008"/>
                  </a:lnTo>
                  <a:lnTo>
                    <a:pt x="11804" y="9061"/>
                  </a:lnTo>
                  <a:lnTo>
                    <a:pt x="10800" y="9061"/>
                  </a:lnTo>
                  <a:close/>
                </a:path>
              </a:pathLst>
            </a:custGeom>
            <a:solidFill>
              <a:srgbClr val="004D6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3000"/>
                </a:lnSpc>
                <a:defRPr sz="2400"/>
              </a:pPr>
            </a:p>
          </p:txBody>
        </p:sp>
        <p:sp>
          <p:nvSpPr>
            <p:cNvPr id="1315" name="Shape 1315"/>
            <p:cNvSpPr/>
            <p:nvPr/>
          </p:nvSpPr>
          <p:spPr>
            <a:xfrm>
              <a:off x="10" y="0"/>
              <a:ext cx="598206" cy="818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836"/>
                  </a:moveTo>
                  <a:lnTo>
                    <a:pt x="21537" y="3432"/>
                  </a:lnTo>
                  <a:lnTo>
                    <a:pt x="21401" y="3058"/>
                  </a:lnTo>
                  <a:lnTo>
                    <a:pt x="21161" y="2700"/>
                  </a:lnTo>
                  <a:lnTo>
                    <a:pt x="20785" y="2341"/>
                  </a:lnTo>
                  <a:lnTo>
                    <a:pt x="20335" y="1968"/>
                  </a:lnTo>
                  <a:lnTo>
                    <a:pt x="19770" y="1647"/>
                  </a:lnTo>
                  <a:lnTo>
                    <a:pt x="19206" y="1373"/>
                  </a:lnTo>
                  <a:lnTo>
                    <a:pt x="18526" y="1098"/>
                  </a:lnTo>
                  <a:lnTo>
                    <a:pt x="17773" y="869"/>
                  </a:lnTo>
                  <a:lnTo>
                    <a:pt x="16948" y="641"/>
                  </a:lnTo>
                  <a:lnTo>
                    <a:pt x="16017" y="458"/>
                  </a:lnTo>
                  <a:lnTo>
                    <a:pt x="15066" y="274"/>
                  </a:lnTo>
                  <a:lnTo>
                    <a:pt x="14062" y="137"/>
                  </a:lnTo>
                  <a:lnTo>
                    <a:pt x="13058" y="46"/>
                  </a:lnTo>
                  <a:lnTo>
                    <a:pt x="11929" y="0"/>
                  </a:lnTo>
                  <a:lnTo>
                    <a:pt x="9671" y="0"/>
                  </a:lnTo>
                  <a:lnTo>
                    <a:pt x="8542" y="46"/>
                  </a:lnTo>
                  <a:lnTo>
                    <a:pt x="7538" y="137"/>
                  </a:lnTo>
                  <a:lnTo>
                    <a:pt x="6524" y="274"/>
                  </a:lnTo>
                  <a:lnTo>
                    <a:pt x="4642" y="641"/>
                  </a:lnTo>
                  <a:lnTo>
                    <a:pt x="3827" y="869"/>
                  </a:lnTo>
                  <a:lnTo>
                    <a:pt x="3074" y="1098"/>
                  </a:lnTo>
                  <a:lnTo>
                    <a:pt x="2384" y="1373"/>
                  </a:lnTo>
                  <a:lnTo>
                    <a:pt x="1830" y="1647"/>
                  </a:lnTo>
                  <a:lnTo>
                    <a:pt x="1254" y="1968"/>
                  </a:lnTo>
                  <a:lnTo>
                    <a:pt x="815" y="2341"/>
                  </a:lnTo>
                  <a:lnTo>
                    <a:pt x="439" y="2700"/>
                  </a:lnTo>
                  <a:lnTo>
                    <a:pt x="188" y="3058"/>
                  </a:lnTo>
                  <a:lnTo>
                    <a:pt x="63" y="3432"/>
                  </a:lnTo>
                  <a:lnTo>
                    <a:pt x="0" y="3836"/>
                  </a:lnTo>
                  <a:lnTo>
                    <a:pt x="0" y="6681"/>
                  </a:lnTo>
                  <a:lnTo>
                    <a:pt x="63" y="7047"/>
                  </a:lnTo>
                  <a:lnTo>
                    <a:pt x="188" y="7368"/>
                  </a:lnTo>
                  <a:lnTo>
                    <a:pt x="376" y="7742"/>
                  </a:lnTo>
                  <a:lnTo>
                    <a:pt x="690" y="8054"/>
                  </a:lnTo>
                  <a:lnTo>
                    <a:pt x="376" y="8458"/>
                  </a:lnTo>
                  <a:lnTo>
                    <a:pt x="125" y="8832"/>
                  </a:lnTo>
                  <a:lnTo>
                    <a:pt x="0" y="9152"/>
                  </a:lnTo>
                  <a:lnTo>
                    <a:pt x="0" y="12264"/>
                  </a:lnTo>
                  <a:lnTo>
                    <a:pt x="63" y="12638"/>
                  </a:lnTo>
                  <a:lnTo>
                    <a:pt x="125" y="12951"/>
                  </a:lnTo>
                  <a:lnTo>
                    <a:pt x="314" y="13271"/>
                  </a:lnTo>
                  <a:lnTo>
                    <a:pt x="627" y="13591"/>
                  </a:lnTo>
                  <a:lnTo>
                    <a:pt x="314" y="13958"/>
                  </a:lnTo>
                  <a:lnTo>
                    <a:pt x="125" y="14324"/>
                  </a:lnTo>
                  <a:lnTo>
                    <a:pt x="0" y="14636"/>
                  </a:lnTo>
                  <a:lnTo>
                    <a:pt x="0" y="17764"/>
                  </a:lnTo>
                  <a:lnTo>
                    <a:pt x="63" y="18168"/>
                  </a:lnTo>
                  <a:lnTo>
                    <a:pt x="188" y="18542"/>
                  </a:lnTo>
                  <a:lnTo>
                    <a:pt x="439" y="18900"/>
                  </a:lnTo>
                  <a:lnTo>
                    <a:pt x="815" y="19258"/>
                  </a:lnTo>
                  <a:lnTo>
                    <a:pt x="1254" y="19632"/>
                  </a:lnTo>
                  <a:lnTo>
                    <a:pt x="1830" y="19953"/>
                  </a:lnTo>
                  <a:lnTo>
                    <a:pt x="2384" y="20227"/>
                  </a:lnTo>
                  <a:lnTo>
                    <a:pt x="3074" y="20502"/>
                  </a:lnTo>
                  <a:lnTo>
                    <a:pt x="3827" y="20730"/>
                  </a:lnTo>
                  <a:lnTo>
                    <a:pt x="4642" y="20959"/>
                  </a:lnTo>
                  <a:lnTo>
                    <a:pt x="5583" y="21142"/>
                  </a:lnTo>
                  <a:lnTo>
                    <a:pt x="6524" y="21325"/>
                  </a:lnTo>
                  <a:lnTo>
                    <a:pt x="7538" y="21417"/>
                  </a:lnTo>
                  <a:lnTo>
                    <a:pt x="8542" y="21509"/>
                  </a:lnTo>
                  <a:lnTo>
                    <a:pt x="9671" y="21600"/>
                  </a:lnTo>
                  <a:lnTo>
                    <a:pt x="11929" y="21600"/>
                  </a:lnTo>
                  <a:lnTo>
                    <a:pt x="13058" y="21509"/>
                  </a:lnTo>
                  <a:lnTo>
                    <a:pt x="14062" y="21417"/>
                  </a:lnTo>
                  <a:lnTo>
                    <a:pt x="15066" y="21325"/>
                  </a:lnTo>
                  <a:lnTo>
                    <a:pt x="16017" y="21142"/>
                  </a:lnTo>
                  <a:lnTo>
                    <a:pt x="16948" y="20959"/>
                  </a:lnTo>
                  <a:lnTo>
                    <a:pt x="17773" y="20730"/>
                  </a:lnTo>
                  <a:lnTo>
                    <a:pt x="18526" y="20502"/>
                  </a:lnTo>
                  <a:lnTo>
                    <a:pt x="19206" y="20227"/>
                  </a:lnTo>
                  <a:lnTo>
                    <a:pt x="19770" y="19953"/>
                  </a:lnTo>
                  <a:lnTo>
                    <a:pt x="20335" y="19632"/>
                  </a:lnTo>
                  <a:lnTo>
                    <a:pt x="20785" y="19258"/>
                  </a:lnTo>
                  <a:lnTo>
                    <a:pt x="21161" y="18900"/>
                  </a:lnTo>
                  <a:lnTo>
                    <a:pt x="21401" y="18542"/>
                  </a:lnTo>
                  <a:lnTo>
                    <a:pt x="21537" y="18168"/>
                  </a:lnTo>
                  <a:lnTo>
                    <a:pt x="21600" y="17764"/>
                  </a:lnTo>
                  <a:lnTo>
                    <a:pt x="21600" y="14636"/>
                  </a:lnTo>
                  <a:lnTo>
                    <a:pt x="21464" y="14324"/>
                  </a:lnTo>
                  <a:lnTo>
                    <a:pt x="21286" y="13958"/>
                  </a:lnTo>
                  <a:lnTo>
                    <a:pt x="20973" y="13591"/>
                  </a:lnTo>
                  <a:lnTo>
                    <a:pt x="21286" y="13271"/>
                  </a:lnTo>
                  <a:lnTo>
                    <a:pt x="21464" y="12951"/>
                  </a:lnTo>
                  <a:lnTo>
                    <a:pt x="21537" y="12638"/>
                  </a:lnTo>
                  <a:lnTo>
                    <a:pt x="21600" y="12264"/>
                  </a:lnTo>
                  <a:lnTo>
                    <a:pt x="21600" y="9152"/>
                  </a:lnTo>
                  <a:lnTo>
                    <a:pt x="21464" y="8832"/>
                  </a:lnTo>
                  <a:lnTo>
                    <a:pt x="21224" y="8458"/>
                  </a:lnTo>
                  <a:lnTo>
                    <a:pt x="20910" y="8054"/>
                  </a:lnTo>
                  <a:lnTo>
                    <a:pt x="21224" y="7742"/>
                  </a:lnTo>
                  <a:lnTo>
                    <a:pt x="21401" y="7368"/>
                  </a:lnTo>
                  <a:lnTo>
                    <a:pt x="21537" y="7047"/>
                  </a:lnTo>
                  <a:lnTo>
                    <a:pt x="21600" y="6681"/>
                  </a:lnTo>
                  <a:lnTo>
                    <a:pt x="21600" y="3836"/>
                  </a:lnTo>
                  <a:close/>
                  <a:moveTo>
                    <a:pt x="10800" y="1464"/>
                  </a:moveTo>
                  <a:lnTo>
                    <a:pt x="11804" y="1464"/>
                  </a:lnTo>
                  <a:lnTo>
                    <a:pt x="12745" y="1518"/>
                  </a:lnTo>
                  <a:lnTo>
                    <a:pt x="13623" y="1602"/>
                  </a:lnTo>
                  <a:lnTo>
                    <a:pt x="14449" y="1693"/>
                  </a:lnTo>
                  <a:lnTo>
                    <a:pt x="15264" y="1792"/>
                  </a:lnTo>
                  <a:lnTo>
                    <a:pt x="15954" y="1968"/>
                  </a:lnTo>
                  <a:lnTo>
                    <a:pt x="16634" y="2113"/>
                  </a:lnTo>
                  <a:lnTo>
                    <a:pt x="17272" y="2288"/>
                  </a:lnTo>
                  <a:lnTo>
                    <a:pt x="17773" y="2471"/>
                  </a:lnTo>
                  <a:lnTo>
                    <a:pt x="18265" y="2654"/>
                  </a:lnTo>
                  <a:lnTo>
                    <a:pt x="18641" y="2837"/>
                  </a:lnTo>
                  <a:lnTo>
                    <a:pt x="18955" y="3058"/>
                  </a:lnTo>
                  <a:lnTo>
                    <a:pt x="19279" y="3249"/>
                  </a:lnTo>
                  <a:lnTo>
                    <a:pt x="19457" y="3478"/>
                  </a:lnTo>
                  <a:lnTo>
                    <a:pt x="19519" y="3661"/>
                  </a:lnTo>
                  <a:lnTo>
                    <a:pt x="19582" y="3836"/>
                  </a:lnTo>
                  <a:lnTo>
                    <a:pt x="19519" y="4027"/>
                  </a:lnTo>
                  <a:lnTo>
                    <a:pt x="19457" y="4256"/>
                  </a:lnTo>
                  <a:lnTo>
                    <a:pt x="19279" y="4439"/>
                  </a:lnTo>
                  <a:lnTo>
                    <a:pt x="18955" y="4668"/>
                  </a:lnTo>
                  <a:lnTo>
                    <a:pt x="18641" y="4851"/>
                  </a:lnTo>
                  <a:lnTo>
                    <a:pt x="18265" y="5034"/>
                  </a:lnTo>
                  <a:lnTo>
                    <a:pt x="17773" y="5263"/>
                  </a:lnTo>
                  <a:lnTo>
                    <a:pt x="17272" y="5446"/>
                  </a:lnTo>
                  <a:lnTo>
                    <a:pt x="16634" y="5583"/>
                  </a:lnTo>
                  <a:lnTo>
                    <a:pt x="15954" y="5766"/>
                  </a:lnTo>
                  <a:lnTo>
                    <a:pt x="15264" y="5903"/>
                  </a:lnTo>
                  <a:lnTo>
                    <a:pt x="14449" y="6041"/>
                  </a:lnTo>
                  <a:lnTo>
                    <a:pt x="13623" y="6132"/>
                  </a:lnTo>
                  <a:lnTo>
                    <a:pt x="12745" y="6178"/>
                  </a:lnTo>
                  <a:lnTo>
                    <a:pt x="11804" y="6224"/>
                  </a:lnTo>
                  <a:lnTo>
                    <a:pt x="10800" y="6269"/>
                  </a:lnTo>
                  <a:lnTo>
                    <a:pt x="9796" y="6224"/>
                  </a:lnTo>
                  <a:lnTo>
                    <a:pt x="8855" y="6178"/>
                  </a:lnTo>
                  <a:lnTo>
                    <a:pt x="7967" y="6132"/>
                  </a:lnTo>
                  <a:lnTo>
                    <a:pt x="7151" y="6041"/>
                  </a:lnTo>
                  <a:lnTo>
                    <a:pt x="6336" y="5903"/>
                  </a:lnTo>
                  <a:lnTo>
                    <a:pt x="5646" y="5766"/>
                  </a:lnTo>
                  <a:lnTo>
                    <a:pt x="4956" y="5583"/>
                  </a:lnTo>
                  <a:lnTo>
                    <a:pt x="4328" y="5446"/>
                  </a:lnTo>
                  <a:lnTo>
                    <a:pt x="3827" y="5263"/>
                  </a:lnTo>
                  <a:lnTo>
                    <a:pt x="3335" y="5034"/>
                  </a:lnTo>
                  <a:lnTo>
                    <a:pt x="2959" y="4851"/>
                  </a:lnTo>
                  <a:lnTo>
                    <a:pt x="2645" y="4668"/>
                  </a:lnTo>
                  <a:lnTo>
                    <a:pt x="2321" y="4439"/>
                  </a:lnTo>
                  <a:lnTo>
                    <a:pt x="2143" y="4256"/>
                  </a:lnTo>
                  <a:lnTo>
                    <a:pt x="2070" y="4027"/>
                  </a:lnTo>
                  <a:lnTo>
                    <a:pt x="2007" y="3836"/>
                  </a:lnTo>
                  <a:lnTo>
                    <a:pt x="2070" y="3661"/>
                  </a:lnTo>
                  <a:lnTo>
                    <a:pt x="2143" y="3478"/>
                  </a:lnTo>
                  <a:lnTo>
                    <a:pt x="2321" y="3249"/>
                  </a:lnTo>
                  <a:lnTo>
                    <a:pt x="2645" y="3058"/>
                  </a:lnTo>
                  <a:lnTo>
                    <a:pt x="2959" y="2837"/>
                  </a:lnTo>
                  <a:lnTo>
                    <a:pt x="3335" y="2654"/>
                  </a:lnTo>
                  <a:lnTo>
                    <a:pt x="3827" y="2471"/>
                  </a:lnTo>
                  <a:lnTo>
                    <a:pt x="4328" y="2288"/>
                  </a:lnTo>
                  <a:lnTo>
                    <a:pt x="4956" y="2113"/>
                  </a:lnTo>
                  <a:lnTo>
                    <a:pt x="5646" y="1968"/>
                  </a:lnTo>
                  <a:lnTo>
                    <a:pt x="6336" y="1792"/>
                  </a:lnTo>
                  <a:lnTo>
                    <a:pt x="7151" y="1693"/>
                  </a:lnTo>
                  <a:lnTo>
                    <a:pt x="7967" y="1602"/>
                  </a:lnTo>
                  <a:lnTo>
                    <a:pt x="8855" y="1518"/>
                  </a:lnTo>
                  <a:lnTo>
                    <a:pt x="9796" y="1464"/>
                  </a:lnTo>
                  <a:lnTo>
                    <a:pt x="10800" y="1464"/>
                  </a:lnTo>
                  <a:close/>
                  <a:moveTo>
                    <a:pt x="10800" y="20136"/>
                  </a:moveTo>
                  <a:lnTo>
                    <a:pt x="9796" y="20136"/>
                  </a:lnTo>
                  <a:lnTo>
                    <a:pt x="8855" y="20082"/>
                  </a:lnTo>
                  <a:lnTo>
                    <a:pt x="7967" y="19998"/>
                  </a:lnTo>
                  <a:lnTo>
                    <a:pt x="7151" y="19907"/>
                  </a:lnTo>
                  <a:lnTo>
                    <a:pt x="6336" y="19762"/>
                  </a:lnTo>
                  <a:lnTo>
                    <a:pt x="5646" y="19632"/>
                  </a:lnTo>
                  <a:lnTo>
                    <a:pt x="4956" y="19487"/>
                  </a:lnTo>
                  <a:lnTo>
                    <a:pt x="4328" y="19312"/>
                  </a:lnTo>
                  <a:lnTo>
                    <a:pt x="3827" y="19129"/>
                  </a:lnTo>
                  <a:lnTo>
                    <a:pt x="3335" y="18946"/>
                  </a:lnTo>
                  <a:lnTo>
                    <a:pt x="2959" y="18763"/>
                  </a:lnTo>
                  <a:lnTo>
                    <a:pt x="2645" y="18542"/>
                  </a:lnTo>
                  <a:lnTo>
                    <a:pt x="2321" y="18351"/>
                  </a:lnTo>
                  <a:lnTo>
                    <a:pt x="2143" y="18122"/>
                  </a:lnTo>
                  <a:lnTo>
                    <a:pt x="2070" y="17939"/>
                  </a:lnTo>
                  <a:lnTo>
                    <a:pt x="2007" y="17764"/>
                  </a:lnTo>
                  <a:lnTo>
                    <a:pt x="2007" y="17207"/>
                  </a:lnTo>
                  <a:lnTo>
                    <a:pt x="2760" y="17573"/>
                  </a:lnTo>
                  <a:lnTo>
                    <a:pt x="3649" y="17893"/>
                  </a:lnTo>
                  <a:lnTo>
                    <a:pt x="4642" y="18168"/>
                  </a:lnTo>
                  <a:lnTo>
                    <a:pt x="5708" y="18351"/>
                  </a:lnTo>
                  <a:lnTo>
                    <a:pt x="6900" y="18542"/>
                  </a:lnTo>
                  <a:lnTo>
                    <a:pt x="8103" y="18671"/>
                  </a:lnTo>
                  <a:lnTo>
                    <a:pt x="9420" y="18763"/>
                  </a:lnTo>
                  <a:lnTo>
                    <a:pt x="10800" y="18808"/>
                  </a:lnTo>
                  <a:lnTo>
                    <a:pt x="12180" y="18763"/>
                  </a:lnTo>
                  <a:lnTo>
                    <a:pt x="13497" y="18671"/>
                  </a:lnTo>
                  <a:lnTo>
                    <a:pt x="14689" y="18542"/>
                  </a:lnTo>
                  <a:lnTo>
                    <a:pt x="15881" y="18351"/>
                  </a:lnTo>
                  <a:lnTo>
                    <a:pt x="16948" y="18168"/>
                  </a:lnTo>
                  <a:lnTo>
                    <a:pt x="17951" y="17893"/>
                  </a:lnTo>
                  <a:lnTo>
                    <a:pt x="18830" y="17573"/>
                  </a:lnTo>
                  <a:lnTo>
                    <a:pt x="19582" y="17207"/>
                  </a:lnTo>
                  <a:lnTo>
                    <a:pt x="19582" y="17764"/>
                  </a:lnTo>
                  <a:lnTo>
                    <a:pt x="19519" y="17939"/>
                  </a:lnTo>
                  <a:lnTo>
                    <a:pt x="19457" y="18122"/>
                  </a:lnTo>
                  <a:lnTo>
                    <a:pt x="19279" y="18351"/>
                  </a:lnTo>
                  <a:lnTo>
                    <a:pt x="18955" y="18542"/>
                  </a:lnTo>
                  <a:lnTo>
                    <a:pt x="18641" y="18763"/>
                  </a:lnTo>
                  <a:lnTo>
                    <a:pt x="18265" y="18946"/>
                  </a:lnTo>
                  <a:lnTo>
                    <a:pt x="17773" y="19129"/>
                  </a:lnTo>
                  <a:lnTo>
                    <a:pt x="17272" y="19312"/>
                  </a:lnTo>
                  <a:lnTo>
                    <a:pt x="16634" y="19487"/>
                  </a:lnTo>
                  <a:lnTo>
                    <a:pt x="15954" y="19632"/>
                  </a:lnTo>
                  <a:lnTo>
                    <a:pt x="15264" y="19762"/>
                  </a:lnTo>
                  <a:lnTo>
                    <a:pt x="14449" y="19907"/>
                  </a:lnTo>
                  <a:lnTo>
                    <a:pt x="13623" y="19998"/>
                  </a:lnTo>
                  <a:lnTo>
                    <a:pt x="12745" y="20082"/>
                  </a:lnTo>
                  <a:lnTo>
                    <a:pt x="11804" y="20136"/>
                  </a:lnTo>
                  <a:lnTo>
                    <a:pt x="10800" y="20136"/>
                  </a:lnTo>
                  <a:close/>
                  <a:moveTo>
                    <a:pt x="10800" y="17344"/>
                  </a:moveTo>
                  <a:lnTo>
                    <a:pt x="9796" y="17298"/>
                  </a:lnTo>
                  <a:lnTo>
                    <a:pt x="8855" y="17253"/>
                  </a:lnTo>
                  <a:lnTo>
                    <a:pt x="7967" y="17207"/>
                  </a:lnTo>
                  <a:lnTo>
                    <a:pt x="7151" y="17115"/>
                  </a:lnTo>
                  <a:lnTo>
                    <a:pt x="6336" y="16978"/>
                  </a:lnTo>
                  <a:lnTo>
                    <a:pt x="5646" y="16841"/>
                  </a:lnTo>
                  <a:lnTo>
                    <a:pt x="4956" y="16658"/>
                  </a:lnTo>
                  <a:lnTo>
                    <a:pt x="4328" y="16520"/>
                  </a:lnTo>
                  <a:lnTo>
                    <a:pt x="3827" y="16337"/>
                  </a:lnTo>
                  <a:lnTo>
                    <a:pt x="3335" y="16108"/>
                  </a:lnTo>
                  <a:lnTo>
                    <a:pt x="2959" y="15925"/>
                  </a:lnTo>
                  <a:lnTo>
                    <a:pt x="2645" y="15742"/>
                  </a:lnTo>
                  <a:lnTo>
                    <a:pt x="2321" y="15514"/>
                  </a:lnTo>
                  <a:lnTo>
                    <a:pt x="2143" y="15331"/>
                  </a:lnTo>
                  <a:lnTo>
                    <a:pt x="2070" y="15102"/>
                  </a:lnTo>
                  <a:lnTo>
                    <a:pt x="2007" y="14919"/>
                  </a:lnTo>
                  <a:lnTo>
                    <a:pt x="2007" y="14781"/>
                  </a:lnTo>
                  <a:lnTo>
                    <a:pt x="2070" y="14636"/>
                  </a:lnTo>
                  <a:lnTo>
                    <a:pt x="2896" y="14957"/>
                  </a:lnTo>
                  <a:lnTo>
                    <a:pt x="3764" y="15239"/>
                  </a:lnTo>
                  <a:lnTo>
                    <a:pt x="4767" y="15514"/>
                  </a:lnTo>
                  <a:lnTo>
                    <a:pt x="5771" y="15742"/>
                  </a:lnTo>
                  <a:lnTo>
                    <a:pt x="6973" y="15925"/>
                  </a:lnTo>
                  <a:lnTo>
                    <a:pt x="8165" y="16063"/>
                  </a:lnTo>
                  <a:lnTo>
                    <a:pt x="9483" y="16108"/>
                  </a:lnTo>
                  <a:lnTo>
                    <a:pt x="10800" y="16154"/>
                  </a:lnTo>
                  <a:lnTo>
                    <a:pt x="12107" y="16108"/>
                  </a:lnTo>
                  <a:lnTo>
                    <a:pt x="13435" y="16063"/>
                  </a:lnTo>
                  <a:lnTo>
                    <a:pt x="14627" y="15925"/>
                  </a:lnTo>
                  <a:lnTo>
                    <a:pt x="15818" y="15742"/>
                  </a:lnTo>
                  <a:lnTo>
                    <a:pt x="16833" y="15514"/>
                  </a:lnTo>
                  <a:lnTo>
                    <a:pt x="17836" y="15239"/>
                  </a:lnTo>
                  <a:lnTo>
                    <a:pt x="18704" y="14957"/>
                  </a:lnTo>
                  <a:lnTo>
                    <a:pt x="19457" y="14636"/>
                  </a:lnTo>
                  <a:lnTo>
                    <a:pt x="19582" y="14781"/>
                  </a:lnTo>
                  <a:lnTo>
                    <a:pt x="19582" y="14919"/>
                  </a:lnTo>
                  <a:lnTo>
                    <a:pt x="19519" y="15102"/>
                  </a:lnTo>
                  <a:lnTo>
                    <a:pt x="19457" y="15331"/>
                  </a:lnTo>
                  <a:lnTo>
                    <a:pt x="19279" y="15514"/>
                  </a:lnTo>
                  <a:lnTo>
                    <a:pt x="18955" y="15742"/>
                  </a:lnTo>
                  <a:lnTo>
                    <a:pt x="18641" y="15925"/>
                  </a:lnTo>
                  <a:lnTo>
                    <a:pt x="18265" y="16108"/>
                  </a:lnTo>
                  <a:lnTo>
                    <a:pt x="17773" y="16337"/>
                  </a:lnTo>
                  <a:lnTo>
                    <a:pt x="17272" y="16520"/>
                  </a:lnTo>
                  <a:lnTo>
                    <a:pt x="16634" y="16658"/>
                  </a:lnTo>
                  <a:lnTo>
                    <a:pt x="15954" y="16841"/>
                  </a:lnTo>
                  <a:lnTo>
                    <a:pt x="15264" y="16978"/>
                  </a:lnTo>
                  <a:lnTo>
                    <a:pt x="14449" y="17115"/>
                  </a:lnTo>
                  <a:lnTo>
                    <a:pt x="13623" y="17207"/>
                  </a:lnTo>
                  <a:lnTo>
                    <a:pt x="12745" y="17253"/>
                  </a:lnTo>
                  <a:lnTo>
                    <a:pt x="11804" y="17298"/>
                  </a:lnTo>
                  <a:lnTo>
                    <a:pt x="10800" y="17344"/>
                  </a:lnTo>
                  <a:close/>
                  <a:moveTo>
                    <a:pt x="19519" y="12592"/>
                  </a:moveTo>
                  <a:lnTo>
                    <a:pt x="19457" y="12539"/>
                  </a:lnTo>
                  <a:lnTo>
                    <a:pt x="18955" y="13088"/>
                  </a:lnTo>
                  <a:lnTo>
                    <a:pt x="18390" y="13409"/>
                  </a:lnTo>
                  <a:lnTo>
                    <a:pt x="17700" y="13683"/>
                  </a:lnTo>
                  <a:lnTo>
                    <a:pt x="16895" y="13958"/>
                  </a:lnTo>
                  <a:lnTo>
                    <a:pt x="15954" y="14186"/>
                  </a:lnTo>
                  <a:lnTo>
                    <a:pt x="14825" y="14408"/>
                  </a:lnTo>
                  <a:lnTo>
                    <a:pt x="13623" y="14552"/>
                  </a:lnTo>
                  <a:lnTo>
                    <a:pt x="12243" y="14636"/>
                  </a:lnTo>
                  <a:lnTo>
                    <a:pt x="10800" y="14682"/>
                  </a:lnTo>
                  <a:lnTo>
                    <a:pt x="9796" y="14682"/>
                  </a:lnTo>
                  <a:lnTo>
                    <a:pt x="8855" y="14636"/>
                  </a:lnTo>
                  <a:lnTo>
                    <a:pt x="7967" y="14552"/>
                  </a:lnTo>
                  <a:lnTo>
                    <a:pt x="7151" y="14461"/>
                  </a:lnTo>
                  <a:lnTo>
                    <a:pt x="6336" y="14324"/>
                  </a:lnTo>
                  <a:lnTo>
                    <a:pt x="5646" y="14186"/>
                  </a:lnTo>
                  <a:lnTo>
                    <a:pt x="4956" y="14049"/>
                  </a:lnTo>
                  <a:lnTo>
                    <a:pt x="4328" y="13858"/>
                  </a:lnTo>
                  <a:lnTo>
                    <a:pt x="3827" y="13683"/>
                  </a:lnTo>
                  <a:lnTo>
                    <a:pt x="3335" y="13500"/>
                  </a:lnTo>
                  <a:lnTo>
                    <a:pt x="2959" y="13271"/>
                  </a:lnTo>
                  <a:lnTo>
                    <a:pt x="2645" y="13088"/>
                  </a:lnTo>
                  <a:lnTo>
                    <a:pt x="2321" y="12867"/>
                  </a:lnTo>
                  <a:lnTo>
                    <a:pt x="2143" y="12676"/>
                  </a:lnTo>
                  <a:lnTo>
                    <a:pt x="2070" y="12493"/>
                  </a:lnTo>
                  <a:lnTo>
                    <a:pt x="2007" y="12264"/>
                  </a:lnTo>
                  <a:lnTo>
                    <a:pt x="2007" y="11761"/>
                  </a:lnTo>
                  <a:lnTo>
                    <a:pt x="2760" y="12127"/>
                  </a:lnTo>
                  <a:lnTo>
                    <a:pt x="3649" y="12402"/>
                  </a:lnTo>
                  <a:lnTo>
                    <a:pt x="4642" y="12676"/>
                  </a:lnTo>
                  <a:lnTo>
                    <a:pt x="5708" y="12913"/>
                  </a:lnTo>
                  <a:lnTo>
                    <a:pt x="6900" y="13088"/>
                  </a:lnTo>
                  <a:lnTo>
                    <a:pt x="8103" y="13225"/>
                  </a:lnTo>
                  <a:lnTo>
                    <a:pt x="9420" y="13317"/>
                  </a:lnTo>
                  <a:lnTo>
                    <a:pt x="12180" y="13317"/>
                  </a:lnTo>
                  <a:lnTo>
                    <a:pt x="13497" y="13225"/>
                  </a:lnTo>
                  <a:lnTo>
                    <a:pt x="14689" y="13088"/>
                  </a:lnTo>
                  <a:lnTo>
                    <a:pt x="15881" y="12913"/>
                  </a:lnTo>
                  <a:lnTo>
                    <a:pt x="16948" y="12676"/>
                  </a:lnTo>
                  <a:lnTo>
                    <a:pt x="17951" y="12402"/>
                  </a:lnTo>
                  <a:lnTo>
                    <a:pt x="18830" y="12127"/>
                  </a:lnTo>
                  <a:lnTo>
                    <a:pt x="19582" y="11761"/>
                  </a:lnTo>
                  <a:lnTo>
                    <a:pt x="19582" y="12448"/>
                  </a:lnTo>
                  <a:lnTo>
                    <a:pt x="19519" y="12592"/>
                  </a:lnTo>
                  <a:close/>
                  <a:moveTo>
                    <a:pt x="10800" y="11853"/>
                  </a:moveTo>
                  <a:lnTo>
                    <a:pt x="9796" y="11853"/>
                  </a:lnTo>
                  <a:lnTo>
                    <a:pt x="8855" y="11807"/>
                  </a:lnTo>
                  <a:lnTo>
                    <a:pt x="7967" y="11761"/>
                  </a:lnTo>
                  <a:lnTo>
                    <a:pt x="7151" y="11624"/>
                  </a:lnTo>
                  <a:lnTo>
                    <a:pt x="6336" y="11532"/>
                  </a:lnTo>
                  <a:lnTo>
                    <a:pt x="5646" y="11395"/>
                  </a:lnTo>
                  <a:lnTo>
                    <a:pt x="4956" y="11212"/>
                  </a:lnTo>
                  <a:lnTo>
                    <a:pt x="4328" y="11029"/>
                  </a:lnTo>
                  <a:lnTo>
                    <a:pt x="3827" y="10846"/>
                  </a:lnTo>
                  <a:lnTo>
                    <a:pt x="3335" y="10663"/>
                  </a:lnTo>
                  <a:lnTo>
                    <a:pt x="2959" y="10480"/>
                  </a:lnTo>
                  <a:lnTo>
                    <a:pt x="2645" y="10251"/>
                  </a:lnTo>
                  <a:lnTo>
                    <a:pt x="2321" y="10068"/>
                  </a:lnTo>
                  <a:lnTo>
                    <a:pt x="2143" y="9885"/>
                  </a:lnTo>
                  <a:lnTo>
                    <a:pt x="2070" y="9656"/>
                  </a:lnTo>
                  <a:lnTo>
                    <a:pt x="2007" y="9473"/>
                  </a:lnTo>
                  <a:lnTo>
                    <a:pt x="2070" y="9236"/>
                  </a:lnTo>
                  <a:lnTo>
                    <a:pt x="2206" y="9061"/>
                  </a:lnTo>
                  <a:lnTo>
                    <a:pt x="2959" y="9381"/>
                  </a:lnTo>
                  <a:lnTo>
                    <a:pt x="3827" y="9656"/>
                  </a:lnTo>
                  <a:lnTo>
                    <a:pt x="4830" y="9931"/>
                  </a:lnTo>
                  <a:lnTo>
                    <a:pt x="5907" y="10114"/>
                  </a:lnTo>
                  <a:lnTo>
                    <a:pt x="7036" y="10297"/>
                  </a:lnTo>
                  <a:lnTo>
                    <a:pt x="8228" y="10434"/>
                  </a:lnTo>
                  <a:lnTo>
                    <a:pt x="9483" y="10480"/>
                  </a:lnTo>
                  <a:lnTo>
                    <a:pt x="10800" y="10525"/>
                  </a:lnTo>
                  <a:lnTo>
                    <a:pt x="12107" y="10480"/>
                  </a:lnTo>
                  <a:lnTo>
                    <a:pt x="13372" y="10434"/>
                  </a:lnTo>
                  <a:lnTo>
                    <a:pt x="14564" y="10297"/>
                  </a:lnTo>
                  <a:lnTo>
                    <a:pt x="15693" y="10114"/>
                  </a:lnTo>
                  <a:lnTo>
                    <a:pt x="16770" y="9931"/>
                  </a:lnTo>
                  <a:lnTo>
                    <a:pt x="17773" y="9656"/>
                  </a:lnTo>
                  <a:lnTo>
                    <a:pt x="18641" y="9381"/>
                  </a:lnTo>
                  <a:lnTo>
                    <a:pt x="19394" y="9061"/>
                  </a:lnTo>
                  <a:lnTo>
                    <a:pt x="19519" y="9236"/>
                  </a:lnTo>
                  <a:lnTo>
                    <a:pt x="19582" y="9473"/>
                  </a:lnTo>
                  <a:lnTo>
                    <a:pt x="19519" y="9656"/>
                  </a:lnTo>
                  <a:lnTo>
                    <a:pt x="19457" y="9885"/>
                  </a:lnTo>
                  <a:lnTo>
                    <a:pt x="19279" y="10068"/>
                  </a:lnTo>
                  <a:lnTo>
                    <a:pt x="18955" y="10251"/>
                  </a:lnTo>
                  <a:lnTo>
                    <a:pt x="18641" y="10480"/>
                  </a:lnTo>
                  <a:lnTo>
                    <a:pt x="18265" y="10663"/>
                  </a:lnTo>
                  <a:lnTo>
                    <a:pt x="17773" y="10846"/>
                  </a:lnTo>
                  <a:lnTo>
                    <a:pt x="17272" y="11029"/>
                  </a:lnTo>
                  <a:lnTo>
                    <a:pt x="16634" y="11212"/>
                  </a:lnTo>
                  <a:lnTo>
                    <a:pt x="15954" y="11395"/>
                  </a:lnTo>
                  <a:lnTo>
                    <a:pt x="15264" y="11532"/>
                  </a:lnTo>
                  <a:lnTo>
                    <a:pt x="14449" y="11624"/>
                  </a:lnTo>
                  <a:lnTo>
                    <a:pt x="13623" y="11761"/>
                  </a:lnTo>
                  <a:lnTo>
                    <a:pt x="12745" y="11807"/>
                  </a:lnTo>
                  <a:lnTo>
                    <a:pt x="11804" y="11853"/>
                  </a:lnTo>
                  <a:lnTo>
                    <a:pt x="10800" y="11853"/>
                  </a:lnTo>
                  <a:close/>
                  <a:moveTo>
                    <a:pt x="10800" y="9061"/>
                  </a:moveTo>
                  <a:lnTo>
                    <a:pt x="9796" y="9061"/>
                  </a:lnTo>
                  <a:lnTo>
                    <a:pt x="8855" y="9008"/>
                  </a:lnTo>
                  <a:lnTo>
                    <a:pt x="7967" y="8924"/>
                  </a:lnTo>
                  <a:lnTo>
                    <a:pt x="7151" y="8832"/>
                  </a:lnTo>
                  <a:lnTo>
                    <a:pt x="6336" y="8687"/>
                  </a:lnTo>
                  <a:lnTo>
                    <a:pt x="5646" y="8558"/>
                  </a:lnTo>
                  <a:lnTo>
                    <a:pt x="4956" y="8420"/>
                  </a:lnTo>
                  <a:lnTo>
                    <a:pt x="4328" y="8237"/>
                  </a:lnTo>
                  <a:lnTo>
                    <a:pt x="3827" y="8054"/>
                  </a:lnTo>
                  <a:lnTo>
                    <a:pt x="3335" y="7871"/>
                  </a:lnTo>
                  <a:lnTo>
                    <a:pt x="2959" y="7642"/>
                  </a:lnTo>
                  <a:lnTo>
                    <a:pt x="2645" y="7467"/>
                  </a:lnTo>
                  <a:lnTo>
                    <a:pt x="2321" y="7276"/>
                  </a:lnTo>
                  <a:lnTo>
                    <a:pt x="2143" y="7047"/>
                  </a:lnTo>
                  <a:lnTo>
                    <a:pt x="2070" y="6864"/>
                  </a:lnTo>
                  <a:lnTo>
                    <a:pt x="2007" y="6681"/>
                  </a:lnTo>
                  <a:lnTo>
                    <a:pt x="2007" y="6132"/>
                  </a:lnTo>
                  <a:lnTo>
                    <a:pt x="2760" y="6498"/>
                  </a:lnTo>
                  <a:lnTo>
                    <a:pt x="3649" y="6819"/>
                  </a:lnTo>
                  <a:lnTo>
                    <a:pt x="4642" y="7047"/>
                  </a:lnTo>
                  <a:lnTo>
                    <a:pt x="5708" y="7276"/>
                  </a:lnTo>
                  <a:lnTo>
                    <a:pt x="6900" y="7467"/>
                  </a:lnTo>
                  <a:lnTo>
                    <a:pt x="8103" y="7597"/>
                  </a:lnTo>
                  <a:lnTo>
                    <a:pt x="9420" y="7688"/>
                  </a:lnTo>
                  <a:lnTo>
                    <a:pt x="10800" y="7742"/>
                  </a:lnTo>
                  <a:lnTo>
                    <a:pt x="12180" y="7688"/>
                  </a:lnTo>
                  <a:lnTo>
                    <a:pt x="13497" y="7597"/>
                  </a:lnTo>
                  <a:lnTo>
                    <a:pt x="14689" y="7467"/>
                  </a:lnTo>
                  <a:lnTo>
                    <a:pt x="15881" y="7276"/>
                  </a:lnTo>
                  <a:lnTo>
                    <a:pt x="16948" y="7047"/>
                  </a:lnTo>
                  <a:lnTo>
                    <a:pt x="17951" y="6819"/>
                  </a:lnTo>
                  <a:lnTo>
                    <a:pt x="18830" y="6498"/>
                  </a:lnTo>
                  <a:lnTo>
                    <a:pt x="19582" y="6132"/>
                  </a:lnTo>
                  <a:lnTo>
                    <a:pt x="19582" y="6681"/>
                  </a:lnTo>
                  <a:lnTo>
                    <a:pt x="19519" y="6864"/>
                  </a:lnTo>
                  <a:lnTo>
                    <a:pt x="19457" y="7047"/>
                  </a:lnTo>
                  <a:lnTo>
                    <a:pt x="19279" y="7276"/>
                  </a:lnTo>
                  <a:lnTo>
                    <a:pt x="18955" y="7467"/>
                  </a:lnTo>
                  <a:lnTo>
                    <a:pt x="18641" y="7642"/>
                  </a:lnTo>
                  <a:lnTo>
                    <a:pt x="18265" y="7871"/>
                  </a:lnTo>
                  <a:lnTo>
                    <a:pt x="17773" y="8054"/>
                  </a:lnTo>
                  <a:lnTo>
                    <a:pt x="17272" y="8237"/>
                  </a:lnTo>
                  <a:lnTo>
                    <a:pt x="16634" y="8420"/>
                  </a:lnTo>
                  <a:lnTo>
                    <a:pt x="15954" y="8558"/>
                  </a:lnTo>
                  <a:lnTo>
                    <a:pt x="15264" y="8687"/>
                  </a:lnTo>
                  <a:lnTo>
                    <a:pt x="14449" y="8832"/>
                  </a:lnTo>
                  <a:lnTo>
                    <a:pt x="13623" y="8924"/>
                  </a:lnTo>
                  <a:lnTo>
                    <a:pt x="12745" y="9008"/>
                  </a:lnTo>
                  <a:lnTo>
                    <a:pt x="11804" y="9061"/>
                  </a:lnTo>
                  <a:lnTo>
                    <a:pt x="10800" y="9061"/>
                  </a:lnTo>
                  <a:close/>
                </a:path>
              </a:pathLst>
            </a:custGeom>
            <a:solidFill>
              <a:srgbClr val="004D6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3000"/>
                </a:lnSpc>
                <a:defRPr sz="2400"/>
              </a:pPr>
            </a:p>
          </p:txBody>
        </p:sp>
        <p:sp>
          <p:nvSpPr>
            <p:cNvPr id="1316" name="Shape 1316"/>
            <p:cNvSpPr/>
            <p:nvPr/>
          </p:nvSpPr>
          <p:spPr>
            <a:xfrm>
              <a:off x="10" y="1907802"/>
              <a:ext cx="598206" cy="818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836"/>
                  </a:moveTo>
                  <a:lnTo>
                    <a:pt x="21537" y="3432"/>
                  </a:lnTo>
                  <a:lnTo>
                    <a:pt x="21401" y="3058"/>
                  </a:lnTo>
                  <a:lnTo>
                    <a:pt x="21161" y="2700"/>
                  </a:lnTo>
                  <a:lnTo>
                    <a:pt x="20785" y="2341"/>
                  </a:lnTo>
                  <a:lnTo>
                    <a:pt x="20335" y="1968"/>
                  </a:lnTo>
                  <a:lnTo>
                    <a:pt x="19770" y="1647"/>
                  </a:lnTo>
                  <a:lnTo>
                    <a:pt x="19206" y="1373"/>
                  </a:lnTo>
                  <a:lnTo>
                    <a:pt x="18526" y="1098"/>
                  </a:lnTo>
                  <a:lnTo>
                    <a:pt x="17773" y="869"/>
                  </a:lnTo>
                  <a:lnTo>
                    <a:pt x="16948" y="641"/>
                  </a:lnTo>
                  <a:lnTo>
                    <a:pt x="16017" y="458"/>
                  </a:lnTo>
                  <a:lnTo>
                    <a:pt x="15066" y="274"/>
                  </a:lnTo>
                  <a:lnTo>
                    <a:pt x="14062" y="137"/>
                  </a:lnTo>
                  <a:lnTo>
                    <a:pt x="13058" y="46"/>
                  </a:lnTo>
                  <a:lnTo>
                    <a:pt x="11929" y="0"/>
                  </a:lnTo>
                  <a:lnTo>
                    <a:pt x="9671" y="0"/>
                  </a:lnTo>
                  <a:lnTo>
                    <a:pt x="8542" y="46"/>
                  </a:lnTo>
                  <a:lnTo>
                    <a:pt x="7538" y="137"/>
                  </a:lnTo>
                  <a:lnTo>
                    <a:pt x="6524" y="274"/>
                  </a:lnTo>
                  <a:lnTo>
                    <a:pt x="4642" y="641"/>
                  </a:lnTo>
                  <a:lnTo>
                    <a:pt x="3827" y="869"/>
                  </a:lnTo>
                  <a:lnTo>
                    <a:pt x="3074" y="1098"/>
                  </a:lnTo>
                  <a:lnTo>
                    <a:pt x="2384" y="1373"/>
                  </a:lnTo>
                  <a:lnTo>
                    <a:pt x="1830" y="1647"/>
                  </a:lnTo>
                  <a:lnTo>
                    <a:pt x="1254" y="1968"/>
                  </a:lnTo>
                  <a:lnTo>
                    <a:pt x="815" y="2341"/>
                  </a:lnTo>
                  <a:lnTo>
                    <a:pt x="439" y="2700"/>
                  </a:lnTo>
                  <a:lnTo>
                    <a:pt x="188" y="3058"/>
                  </a:lnTo>
                  <a:lnTo>
                    <a:pt x="63" y="3432"/>
                  </a:lnTo>
                  <a:lnTo>
                    <a:pt x="0" y="3836"/>
                  </a:lnTo>
                  <a:lnTo>
                    <a:pt x="0" y="6681"/>
                  </a:lnTo>
                  <a:lnTo>
                    <a:pt x="63" y="7047"/>
                  </a:lnTo>
                  <a:lnTo>
                    <a:pt x="188" y="7368"/>
                  </a:lnTo>
                  <a:lnTo>
                    <a:pt x="376" y="7742"/>
                  </a:lnTo>
                  <a:lnTo>
                    <a:pt x="690" y="8054"/>
                  </a:lnTo>
                  <a:lnTo>
                    <a:pt x="376" y="8458"/>
                  </a:lnTo>
                  <a:lnTo>
                    <a:pt x="125" y="8832"/>
                  </a:lnTo>
                  <a:lnTo>
                    <a:pt x="0" y="9152"/>
                  </a:lnTo>
                  <a:lnTo>
                    <a:pt x="0" y="12264"/>
                  </a:lnTo>
                  <a:lnTo>
                    <a:pt x="63" y="12638"/>
                  </a:lnTo>
                  <a:lnTo>
                    <a:pt x="125" y="12951"/>
                  </a:lnTo>
                  <a:lnTo>
                    <a:pt x="314" y="13271"/>
                  </a:lnTo>
                  <a:lnTo>
                    <a:pt x="627" y="13591"/>
                  </a:lnTo>
                  <a:lnTo>
                    <a:pt x="314" y="13958"/>
                  </a:lnTo>
                  <a:lnTo>
                    <a:pt x="125" y="14324"/>
                  </a:lnTo>
                  <a:lnTo>
                    <a:pt x="0" y="14636"/>
                  </a:lnTo>
                  <a:lnTo>
                    <a:pt x="0" y="17764"/>
                  </a:lnTo>
                  <a:lnTo>
                    <a:pt x="63" y="18168"/>
                  </a:lnTo>
                  <a:lnTo>
                    <a:pt x="188" y="18542"/>
                  </a:lnTo>
                  <a:lnTo>
                    <a:pt x="439" y="18900"/>
                  </a:lnTo>
                  <a:lnTo>
                    <a:pt x="815" y="19258"/>
                  </a:lnTo>
                  <a:lnTo>
                    <a:pt x="1254" y="19632"/>
                  </a:lnTo>
                  <a:lnTo>
                    <a:pt x="1830" y="19953"/>
                  </a:lnTo>
                  <a:lnTo>
                    <a:pt x="2384" y="20227"/>
                  </a:lnTo>
                  <a:lnTo>
                    <a:pt x="3074" y="20502"/>
                  </a:lnTo>
                  <a:lnTo>
                    <a:pt x="3827" y="20730"/>
                  </a:lnTo>
                  <a:lnTo>
                    <a:pt x="4642" y="20959"/>
                  </a:lnTo>
                  <a:lnTo>
                    <a:pt x="5583" y="21142"/>
                  </a:lnTo>
                  <a:lnTo>
                    <a:pt x="6524" y="21325"/>
                  </a:lnTo>
                  <a:lnTo>
                    <a:pt x="7538" y="21417"/>
                  </a:lnTo>
                  <a:lnTo>
                    <a:pt x="8542" y="21509"/>
                  </a:lnTo>
                  <a:lnTo>
                    <a:pt x="9671" y="21600"/>
                  </a:lnTo>
                  <a:lnTo>
                    <a:pt x="11929" y="21600"/>
                  </a:lnTo>
                  <a:lnTo>
                    <a:pt x="13058" y="21509"/>
                  </a:lnTo>
                  <a:lnTo>
                    <a:pt x="14062" y="21417"/>
                  </a:lnTo>
                  <a:lnTo>
                    <a:pt x="15066" y="21325"/>
                  </a:lnTo>
                  <a:lnTo>
                    <a:pt x="16017" y="21142"/>
                  </a:lnTo>
                  <a:lnTo>
                    <a:pt x="16948" y="20959"/>
                  </a:lnTo>
                  <a:lnTo>
                    <a:pt x="17773" y="20730"/>
                  </a:lnTo>
                  <a:lnTo>
                    <a:pt x="18526" y="20502"/>
                  </a:lnTo>
                  <a:lnTo>
                    <a:pt x="19206" y="20227"/>
                  </a:lnTo>
                  <a:lnTo>
                    <a:pt x="19770" y="19953"/>
                  </a:lnTo>
                  <a:lnTo>
                    <a:pt x="20335" y="19632"/>
                  </a:lnTo>
                  <a:lnTo>
                    <a:pt x="20785" y="19258"/>
                  </a:lnTo>
                  <a:lnTo>
                    <a:pt x="21161" y="18900"/>
                  </a:lnTo>
                  <a:lnTo>
                    <a:pt x="21401" y="18542"/>
                  </a:lnTo>
                  <a:lnTo>
                    <a:pt x="21537" y="18168"/>
                  </a:lnTo>
                  <a:lnTo>
                    <a:pt x="21600" y="17764"/>
                  </a:lnTo>
                  <a:lnTo>
                    <a:pt x="21600" y="14636"/>
                  </a:lnTo>
                  <a:lnTo>
                    <a:pt x="21464" y="14324"/>
                  </a:lnTo>
                  <a:lnTo>
                    <a:pt x="21286" y="13958"/>
                  </a:lnTo>
                  <a:lnTo>
                    <a:pt x="20973" y="13591"/>
                  </a:lnTo>
                  <a:lnTo>
                    <a:pt x="21286" y="13271"/>
                  </a:lnTo>
                  <a:lnTo>
                    <a:pt x="21464" y="12951"/>
                  </a:lnTo>
                  <a:lnTo>
                    <a:pt x="21537" y="12638"/>
                  </a:lnTo>
                  <a:lnTo>
                    <a:pt x="21600" y="12264"/>
                  </a:lnTo>
                  <a:lnTo>
                    <a:pt x="21600" y="9152"/>
                  </a:lnTo>
                  <a:lnTo>
                    <a:pt x="21464" y="8832"/>
                  </a:lnTo>
                  <a:lnTo>
                    <a:pt x="21224" y="8458"/>
                  </a:lnTo>
                  <a:lnTo>
                    <a:pt x="20910" y="8054"/>
                  </a:lnTo>
                  <a:lnTo>
                    <a:pt x="21224" y="7742"/>
                  </a:lnTo>
                  <a:lnTo>
                    <a:pt x="21401" y="7368"/>
                  </a:lnTo>
                  <a:lnTo>
                    <a:pt x="21537" y="7047"/>
                  </a:lnTo>
                  <a:lnTo>
                    <a:pt x="21600" y="6681"/>
                  </a:lnTo>
                  <a:lnTo>
                    <a:pt x="21600" y="3836"/>
                  </a:lnTo>
                  <a:close/>
                  <a:moveTo>
                    <a:pt x="10800" y="1464"/>
                  </a:moveTo>
                  <a:lnTo>
                    <a:pt x="11804" y="1464"/>
                  </a:lnTo>
                  <a:lnTo>
                    <a:pt x="12745" y="1518"/>
                  </a:lnTo>
                  <a:lnTo>
                    <a:pt x="13623" y="1602"/>
                  </a:lnTo>
                  <a:lnTo>
                    <a:pt x="14449" y="1693"/>
                  </a:lnTo>
                  <a:lnTo>
                    <a:pt x="15264" y="1792"/>
                  </a:lnTo>
                  <a:lnTo>
                    <a:pt x="15954" y="1968"/>
                  </a:lnTo>
                  <a:lnTo>
                    <a:pt x="16634" y="2113"/>
                  </a:lnTo>
                  <a:lnTo>
                    <a:pt x="17272" y="2288"/>
                  </a:lnTo>
                  <a:lnTo>
                    <a:pt x="17773" y="2471"/>
                  </a:lnTo>
                  <a:lnTo>
                    <a:pt x="18265" y="2654"/>
                  </a:lnTo>
                  <a:lnTo>
                    <a:pt x="18641" y="2837"/>
                  </a:lnTo>
                  <a:lnTo>
                    <a:pt x="18955" y="3058"/>
                  </a:lnTo>
                  <a:lnTo>
                    <a:pt x="19279" y="3249"/>
                  </a:lnTo>
                  <a:lnTo>
                    <a:pt x="19457" y="3478"/>
                  </a:lnTo>
                  <a:lnTo>
                    <a:pt x="19519" y="3661"/>
                  </a:lnTo>
                  <a:lnTo>
                    <a:pt x="19582" y="3836"/>
                  </a:lnTo>
                  <a:lnTo>
                    <a:pt x="19519" y="4027"/>
                  </a:lnTo>
                  <a:lnTo>
                    <a:pt x="19457" y="4256"/>
                  </a:lnTo>
                  <a:lnTo>
                    <a:pt x="19279" y="4439"/>
                  </a:lnTo>
                  <a:lnTo>
                    <a:pt x="18955" y="4668"/>
                  </a:lnTo>
                  <a:lnTo>
                    <a:pt x="18641" y="4851"/>
                  </a:lnTo>
                  <a:lnTo>
                    <a:pt x="18265" y="5034"/>
                  </a:lnTo>
                  <a:lnTo>
                    <a:pt x="17773" y="5263"/>
                  </a:lnTo>
                  <a:lnTo>
                    <a:pt x="17272" y="5446"/>
                  </a:lnTo>
                  <a:lnTo>
                    <a:pt x="16634" y="5583"/>
                  </a:lnTo>
                  <a:lnTo>
                    <a:pt x="15954" y="5766"/>
                  </a:lnTo>
                  <a:lnTo>
                    <a:pt x="15264" y="5903"/>
                  </a:lnTo>
                  <a:lnTo>
                    <a:pt x="14449" y="6041"/>
                  </a:lnTo>
                  <a:lnTo>
                    <a:pt x="13623" y="6132"/>
                  </a:lnTo>
                  <a:lnTo>
                    <a:pt x="12745" y="6178"/>
                  </a:lnTo>
                  <a:lnTo>
                    <a:pt x="11804" y="6224"/>
                  </a:lnTo>
                  <a:lnTo>
                    <a:pt x="10800" y="6269"/>
                  </a:lnTo>
                  <a:lnTo>
                    <a:pt x="9796" y="6224"/>
                  </a:lnTo>
                  <a:lnTo>
                    <a:pt x="8855" y="6178"/>
                  </a:lnTo>
                  <a:lnTo>
                    <a:pt x="7967" y="6132"/>
                  </a:lnTo>
                  <a:lnTo>
                    <a:pt x="7151" y="6041"/>
                  </a:lnTo>
                  <a:lnTo>
                    <a:pt x="6336" y="5903"/>
                  </a:lnTo>
                  <a:lnTo>
                    <a:pt x="5646" y="5766"/>
                  </a:lnTo>
                  <a:lnTo>
                    <a:pt x="4956" y="5583"/>
                  </a:lnTo>
                  <a:lnTo>
                    <a:pt x="4328" y="5446"/>
                  </a:lnTo>
                  <a:lnTo>
                    <a:pt x="3827" y="5263"/>
                  </a:lnTo>
                  <a:lnTo>
                    <a:pt x="3335" y="5034"/>
                  </a:lnTo>
                  <a:lnTo>
                    <a:pt x="2959" y="4851"/>
                  </a:lnTo>
                  <a:lnTo>
                    <a:pt x="2645" y="4668"/>
                  </a:lnTo>
                  <a:lnTo>
                    <a:pt x="2321" y="4439"/>
                  </a:lnTo>
                  <a:lnTo>
                    <a:pt x="2143" y="4256"/>
                  </a:lnTo>
                  <a:lnTo>
                    <a:pt x="2070" y="4027"/>
                  </a:lnTo>
                  <a:lnTo>
                    <a:pt x="2007" y="3836"/>
                  </a:lnTo>
                  <a:lnTo>
                    <a:pt x="2070" y="3661"/>
                  </a:lnTo>
                  <a:lnTo>
                    <a:pt x="2143" y="3478"/>
                  </a:lnTo>
                  <a:lnTo>
                    <a:pt x="2321" y="3249"/>
                  </a:lnTo>
                  <a:lnTo>
                    <a:pt x="2645" y="3058"/>
                  </a:lnTo>
                  <a:lnTo>
                    <a:pt x="2959" y="2837"/>
                  </a:lnTo>
                  <a:lnTo>
                    <a:pt x="3335" y="2654"/>
                  </a:lnTo>
                  <a:lnTo>
                    <a:pt x="3827" y="2471"/>
                  </a:lnTo>
                  <a:lnTo>
                    <a:pt x="4328" y="2288"/>
                  </a:lnTo>
                  <a:lnTo>
                    <a:pt x="4956" y="2113"/>
                  </a:lnTo>
                  <a:lnTo>
                    <a:pt x="5646" y="1968"/>
                  </a:lnTo>
                  <a:lnTo>
                    <a:pt x="6336" y="1792"/>
                  </a:lnTo>
                  <a:lnTo>
                    <a:pt x="7151" y="1693"/>
                  </a:lnTo>
                  <a:lnTo>
                    <a:pt x="7967" y="1602"/>
                  </a:lnTo>
                  <a:lnTo>
                    <a:pt x="8855" y="1518"/>
                  </a:lnTo>
                  <a:lnTo>
                    <a:pt x="9796" y="1464"/>
                  </a:lnTo>
                  <a:lnTo>
                    <a:pt x="10800" y="1464"/>
                  </a:lnTo>
                  <a:close/>
                  <a:moveTo>
                    <a:pt x="10800" y="20136"/>
                  </a:moveTo>
                  <a:lnTo>
                    <a:pt x="9796" y="20136"/>
                  </a:lnTo>
                  <a:lnTo>
                    <a:pt x="8855" y="20082"/>
                  </a:lnTo>
                  <a:lnTo>
                    <a:pt x="7967" y="19998"/>
                  </a:lnTo>
                  <a:lnTo>
                    <a:pt x="7151" y="19907"/>
                  </a:lnTo>
                  <a:lnTo>
                    <a:pt x="6336" y="19762"/>
                  </a:lnTo>
                  <a:lnTo>
                    <a:pt x="5646" y="19632"/>
                  </a:lnTo>
                  <a:lnTo>
                    <a:pt x="4956" y="19487"/>
                  </a:lnTo>
                  <a:lnTo>
                    <a:pt x="4328" y="19312"/>
                  </a:lnTo>
                  <a:lnTo>
                    <a:pt x="3827" y="19129"/>
                  </a:lnTo>
                  <a:lnTo>
                    <a:pt x="3335" y="18946"/>
                  </a:lnTo>
                  <a:lnTo>
                    <a:pt x="2959" y="18763"/>
                  </a:lnTo>
                  <a:lnTo>
                    <a:pt x="2645" y="18542"/>
                  </a:lnTo>
                  <a:lnTo>
                    <a:pt x="2321" y="18351"/>
                  </a:lnTo>
                  <a:lnTo>
                    <a:pt x="2143" y="18122"/>
                  </a:lnTo>
                  <a:lnTo>
                    <a:pt x="2070" y="17939"/>
                  </a:lnTo>
                  <a:lnTo>
                    <a:pt x="2007" y="17764"/>
                  </a:lnTo>
                  <a:lnTo>
                    <a:pt x="2007" y="17207"/>
                  </a:lnTo>
                  <a:lnTo>
                    <a:pt x="2760" y="17573"/>
                  </a:lnTo>
                  <a:lnTo>
                    <a:pt x="3649" y="17893"/>
                  </a:lnTo>
                  <a:lnTo>
                    <a:pt x="4642" y="18168"/>
                  </a:lnTo>
                  <a:lnTo>
                    <a:pt x="5708" y="18351"/>
                  </a:lnTo>
                  <a:lnTo>
                    <a:pt x="6900" y="18542"/>
                  </a:lnTo>
                  <a:lnTo>
                    <a:pt x="8103" y="18671"/>
                  </a:lnTo>
                  <a:lnTo>
                    <a:pt x="9420" y="18763"/>
                  </a:lnTo>
                  <a:lnTo>
                    <a:pt x="10800" y="18808"/>
                  </a:lnTo>
                  <a:lnTo>
                    <a:pt x="12180" y="18763"/>
                  </a:lnTo>
                  <a:lnTo>
                    <a:pt x="13497" y="18671"/>
                  </a:lnTo>
                  <a:lnTo>
                    <a:pt x="14689" y="18542"/>
                  </a:lnTo>
                  <a:lnTo>
                    <a:pt x="15881" y="18351"/>
                  </a:lnTo>
                  <a:lnTo>
                    <a:pt x="16948" y="18168"/>
                  </a:lnTo>
                  <a:lnTo>
                    <a:pt x="17951" y="17893"/>
                  </a:lnTo>
                  <a:lnTo>
                    <a:pt x="18830" y="17573"/>
                  </a:lnTo>
                  <a:lnTo>
                    <a:pt x="19582" y="17207"/>
                  </a:lnTo>
                  <a:lnTo>
                    <a:pt x="19582" y="17764"/>
                  </a:lnTo>
                  <a:lnTo>
                    <a:pt x="19519" y="17939"/>
                  </a:lnTo>
                  <a:lnTo>
                    <a:pt x="19457" y="18122"/>
                  </a:lnTo>
                  <a:lnTo>
                    <a:pt x="19279" y="18351"/>
                  </a:lnTo>
                  <a:lnTo>
                    <a:pt x="18955" y="18542"/>
                  </a:lnTo>
                  <a:lnTo>
                    <a:pt x="18641" y="18763"/>
                  </a:lnTo>
                  <a:lnTo>
                    <a:pt x="18265" y="18946"/>
                  </a:lnTo>
                  <a:lnTo>
                    <a:pt x="17773" y="19129"/>
                  </a:lnTo>
                  <a:lnTo>
                    <a:pt x="17272" y="19312"/>
                  </a:lnTo>
                  <a:lnTo>
                    <a:pt x="16634" y="19487"/>
                  </a:lnTo>
                  <a:lnTo>
                    <a:pt x="15954" y="19632"/>
                  </a:lnTo>
                  <a:lnTo>
                    <a:pt x="15264" y="19762"/>
                  </a:lnTo>
                  <a:lnTo>
                    <a:pt x="14449" y="19907"/>
                  </a:lnTo>
                  <a:lnTo>
                    <a:pt x="13623" y="19998"/>
                  </a:lnTo>
                  <a:lnTo>
                    <a:pt x="12745" y="20082"/>
                  </a:lnTo>
                  <a:lnTo>
                    <a:pt x="11804" y="20136"/>
                  </a:lnTo>
                  <a:lnTo>
                    <a:pt x="10800" y="20136"/>
                  </a:lnTo>
                  <a:close/>
                  <a:moveTo>
                    <a:pt x="10800" y="17344"/>
                  </a:moveTo>
                  <a:lnTo>
                    <a:pt x="9796" y="17298"/>
                  </a:lnTo>
                  <a:lnTo>
                    <a:pt x="8855" y="17253"/>
                  </a:lnTo>
                  <a:lnTo>
                    <a:pt x="7967" y="17207"/>
                  </a:lnTo>
                  <a:lnTo>
                    <a:pt x="7151" y="17115"/>
                  </a:lnTo>
                  <a:lnTo>
                    <a:pt x="6336" y="16978"/>
                  </a:lnTo>
                  <a:lnTo>
                    <a:pt x="5646" y="16841"/>
                  </a:lnTo>
                  <a:lnTo>
                    <a:pt x="4956" y="16658"/>
                  </a:lnTo>
                  <a:lnTo>
                    <a:pt x="4328" y="16520"/>
                  </a:lnTo>
                  <a:lnTo>
                    <a:pt x="3827" y="16337"/>
                  </a:lnTo>
                  <a:lnTo>
                    <a:pt x="3335" y="16108"/>
                  </a:lnTo>
                  <a:lnTo>
                    <a:pt x="2959" y="15925"/>
                  </a:lnTo>
                  <a:lnTo>
                    <a:pt x="2645" y="15742"/>
                  </a:lnTo>
                  <a:lnTo>
                    <a:pt x="2321" y="15514"/>
                  </a:lnTo>
                  <a:lnTo>
                    <a:pt x="2143" y="15331"/>
                  </a:lnTo>
                  <a:lnTo>
                    <a:pt x="2070" y="15102"/>
                  </a:lnTo>
                  <a:lnTo>
                    <a:pt x="2007" y="14919"/>
                  </a:lnTo>
                  <a:lnTo>
                    <a:pt x="2007" y="14781"/>
                  </a:lnTo>
                  <a:lnTo>
                    <a:pt x="2070" y="14636"/>
                  </a:lnTo>
                  <a:lnTo>
                    <a:pt x="2896" y="14957"/>
                  </a:lnTo>
                  <a:lnTo>
                    <a:pt x="3764" y="15239"/>
                  </a:lnTo>
                  <a:lnTo>
                    <a:pt x="4767" y="15514"/>
                  </a:lnTo>
                  <a:lnTo>
                    <a:pt x="5771" y="15742"/>
                  </a:lnTo>
                  <a:lnTo>
                    <a:pt x="6973" y="15925"/>
                  </a:lnTo>
                  <a:lnTo>
                    <a:pt x="8165" y="16063"/>
                  </a:lnTo>
                  <a:lnTo>
                    <a:pt x="9483" y="16108"/>
                  </a:lnTo>
                  <a:lnTo>
                    <a:pt x="10800" y="16154"/>
                  </a:lnTo>
                  <a:lnTo>
                    <a:pt x="12107" y="16108"/>
                  </a:lnTo>
                  <a:lnTo>
                    <a:pt x="13435" y="16063"/>
                  </a:lnTo>
                  <a:lnTo>
                    <a:pt x="14627" y="15925"/>
                  </a:lnTo>
                  <a:lnTo>
                    <a:pt x="15818" y="15742"/>
                  </a:lnTo>
                  <a:lnTo>
                    <a:pt x="16833" y="15514"/>
                  </a:lnTo>
                  <a:lnTo>
                    <a:pt x="17836" y="15239"/>
                  </a:lnTo>
                  <a:lnTo>
                    <a:pt x="18704" y="14957"/>
                  </a:lnTo>
                  <a:lnTo>
                    <a:pt x="19457" y="14636"/>
                  </a:lnTo>
                  <a:lnTo>
                    <a:pt x="19582" y="14781"/>
                  </a:lnTo>
                  <a:lnTo>
                    <a:pt x="19582" y="14919"/>
                  </a:lnTo>
                  <a:lnTo>
                    <a:pt x="19519" y="15102"/>
                  </a:lnTo>
                  <a:lnTo>
                    <a:pt x="19457" y="15331"/>
                  </a:lnTo>
                  <a:lnTo>
                    <a:pt x="19279" y="15514"/>
                  </a:lnTo>
                  <a:lnTo>
                    <a:pt x="18955" y="15742"/>
                  </a:lnTo>
                  <a:lnTo>
                    <a:pt x="18641" y="15925"/>
                  </a:lnTo>
                  <a:lnTo>
                    <a:pt x="18265" y="16108"/>
                  </a:lnTo>
                  <a:lnTo>
                    <a:pt x="17773" y="16337"/>
                  </a:lnTo>
                  <a:lnTo>
                    <a:pt x="17272" y="16520"/>
                  </a:lnTo>
                  <a:lnTo>
                    <a:pt x="16634" y="16658"/>
                  </a:lnTo>
                  <a:lnTo>
                    <a:pt x="15954" y="16841"/>
                  </a:lnTo>
                  <a:lnTo>
                    <a:pt x="15264" y="16978"/>
                  </a:lnTo>
                  <a:lnTo>
                    <a:pt x="14449" y="17115"/>
                  </a:lnTo>
                  <a:lnTo>
                    <a:pt x="13623" y="17207"/>
                  </a:lnTo>
                  <a:lnTo>
                    <a:pt x="12745" y="17253"/>
                  </a:lnTo>
                  <a:lnTo>
                    <a:pt x="11804" y="17298"/>
                  </a:lnTo>
                  <a:lnTo>
                    <a:pt x="10800" y="17344"/>
                  </a:lnTo>
                  <a:close/>
                  <a:moveTo>
                    <a:pt x="19519" y="12592"/>
                  </a:moveTo>
                  <a:lnTo>
                    <a:pt x="19457" y="12539"/>
                  </a:lnTo>
                  <a:lnTo>
                    <a:pt x="18955" y="13088"/>
                  </a:lnTo>
                  <a:lnTo>
                    <a:pt x="18390" y="13409"/>
                  </a:lnTo>
                  <a:lnTo>
                    <a:pt x="17700" y="13683"/>
                  </a:lnTo>
                  <a:lnTo>
                    <a:pt x="16895" y="13958"/>
                  </a:lnTo>
                  <a:lnTo>
                    <a:pt x="15954" y="14186"/>
                  </a:lnTo>
                  <a:lnTo>
                    <a:pt x="14825" y="14408"/>
                  </a:lnTo>
                  <a:lnTo>
                    <a:pt x="13623" y="14552"/>
                  </a:lnTo>
                  <a:lnTo>
                    <a:pt x="12243" y="14636"/>
                  </a:lnTo>
                  <a:lnTo>
                    <a:pt x="10800" y="14682"/>
                  </a:lnTo>
                  <a:lnTo>
                    <a:pt x="9796" y="14682"/>
                  </a:lnTo>
                  <a:lnTo>
                    <a:pt x="8855" y="14636"/>
                  </a:lnTo>
                  <a:lnTo>
                    <a:pt x="7967" y="14552"/>
                  </a:lnTo>
                  <a:lnTo>
                    <a:pt x="7151" y="14461"/>
                  </a:lnTo>
                  <a:lnTo>
                    <a:pt x="6336" y="14324"/>
                  </a:lnTo>
                  <a:lnTo>
                    <a:pt x="5646" y="14186"/>
                  </a:lnTo>
                  <a:lnTo>
                    <a:pt x="4956" y="14049"/>
                  </a:lnTo>
                  <a:lnTo>
                    <a:pt x="4328" y="13858"/>
                  </a:lnTo>
                  <a:lnTo>
                    <a:pt x="3827" y="13683"/>
                  </a:lnTo>
                  <a:lnTo>
                    <a:pt x="3335" y="13500"/>
                  </a:lnTo>
                  <a:lnTo>
                    <a:pt x="2959" y="13271"/>
                  </a:lnTo>
                  <a:lnTo>
                    <a:pt x="2645" y="13088"/>
                  </a:lnTo>
                  <a:lnTo>
                    <a:pt x="2321" y="12867"/>
                  </a:lnTo>
                  <a:lnTo>
                    <a:pt x="2143" y="12676"/>
                  </a:lnTo>
                  <a:lnTo>
                    <a:pt x="2070" y="12493"/>
                  </a:lnTo>
                  <a:lnTo>
                    <a:pt x="2007" y="12264"/>
                  </a:lnTo>
                  <a:lnTo>
                    <a:pt x="2007" y="11761"/>
                  </a:lnTo>
                  <a:lnTo>
                    <a:pt x="2760" y="12127"/>
                  </a:lnTo>
                  <a:lnTo>
                    <a:pt x="3649" y="12402"/>
                  </a:lnTo>
                  <a:lnTo>
                    <a:pt x="4642" y="12676"/>
                  </a:lnTo>
                  <a:lnTo>
                    <a:pt x="5708" y="12913"/>
                  </a:lnTo>
                  <a:lnTo>
                    <a:pt x="6900" y="13088"/>
                  </a:lnTo>
                  <a:lnTo>
                    <a:pt x="8103" y="13225"/>
                  </a:lnTo>
                  <a:lnTo>
                    <a:pt x="9420" y="13317"/>
                  </a:lnTo>
                  <a:lnTo>
                    <a:pt x="12180" y="13317"/>
                  </a:lnTo>
                  <a:lnTo>
                    <a:pt x="13497" y="13225"/>
                  </a:lnTo>
                  <a:lnTo>
                    <a:pt x="14689" y="13088"/>
                  </a:lnTo>
                  <a:lnTo>
                    <a:pt x="15881" y="12913"/>
                  </a:lnTo>
                  <a:lnTo>
                    <a:pt x="16948" y="12676"/>
                  </a:lnTo>
                  <a:lnTo>
                    <a:pt x="17951" y="12402"/>
                  </a:lnTo>
                  <a:lnTo>
                    <a:pt x="18830" y="12127"/>
                  </a:lnTo>
                  <a:lnTo>
                    <a:pt x="19582" y="11761"/>
                  </a:lnTo>
                  <a:lnTo>
                    <a:pt x="19582" y="12448"/>
                  </a:lnTo>
                  <a:lnTo>
                    <a:pt x="19519" y="12592"/>
                  </a:lnTo>
                  <a:close/>
                  <a:moveTo>
                    <a:pt x="10800" y="11853"/>
                  </a:moveTo>
                  <a:lnTo>
                    <a:pt x="9796" y="11853"/>
                  </a:lnTo>
                  <a:lnTo>
                    <a:pt x="8855" y="11807"/>
                  </a:lnTo>
                  <a:lnTo>
                    <a:pt x="7967" y="11761"/>
                  </a:lnTo>
                  <a:lnTo>
                    <a:pt x="7151" y="11624"/>
                  </a:lnTo>
                  <a:lnTo>
                    <a:pt x="6336" y="11532"/>
                  </a:lnTo>
                  <a:lnTo>
                    <a:pt x="5646" y="11395"/>
                  </a:lnTo>
                  <a:lnTo>
                    <a:pt x="4956" y="11212"/>
                  </a:lnTo>
                  <a:lnTo>
                    <a:pt x="4328" y="11029"/>
                  </a:lnTo>
                  <a:lnTo>
                    <a:pt x="3827" y="10846"/>
                  </a:lnTo>
                  <a:lnTo>
                    <a:pt x="3335" y="10663"/>
                  </a:lnTo>
                  <a:lnTo>
                    <a:pt x="2959" y="10480"/>
                  </a:lnTo>
                  <a:lnTo>
                    <a:pt x="2645" y="10251"/>
                  </a:lnTo>
                  <a:lnTo>
                    <a:pt x="2321" y="10068"/>
                  </a:lnTo>
                  <a:lnTo>
                    <a:pt x="2143" y="9885"/>
                  </a:lnTo>
                  <a:lnTo>
                    <a:pt x="2070" y="9656"/>
                  </a:lnTo>
                  <a:lnTo>
                    <a:pt x="2007" y="9473"/>
                  </a:lnTo>
                  <a:lnTo>
                    <a:pt x="2070" y="9236"/>
                  </a:lnTo>
                  <a:lnTo>
                    <a:pt x="2206" y="9061"/>
                  </a:lnTo>
                  <a:lnTo>
                    <a:pt x="2959" y="9381"/>
                  </a:lnTo>
                  <a:lnTo>
                    <a:pt x="3827" y="9656"/>
                  </a:lnTo>
                  <a:lnTo>
                    <a:pt x="4830" y="9931"/>
                  </a:lnTo>
                  <a:lnTo>
                    <a:pt x="5907" y="10114"/>
                  </a:lnTo>
                  <a:lnTo>
                    <a:pt x="7036" y="10297"/>
                  </a:lnTo>
                  <a:lnTo>
                    <a:pt x="8228" y="10434"/>
                  </a:lnTo>
                  <a:lnTo>
                    <a:pt x="9483" y="10480"/>
                  </a:lnTo>
                  <a:lnTo>
                    <a:pt x="10800" y="10525"/>
                  </a:lnTo>
                  <a:lnTo>
                    <a:pt x="12107" y="10480"/>
                  </a:lnTo>
                  <a:lnTo>
                    <a:pt x="13372" y="10434"/>
                  </a:lnTo>
                  <a:lnTo>
                    <a:pt x="14564" y="10297"/>
                  </a:lnTo>
                  <a:lnTo>
                    <a:pt x="15693" y="10114"/>
                  </a:lnTo>
                  <a:lnTo>
                    <a:pt x="16770" y="9931"/>
                  </a:lnTo>
                  <a:lnTo>
                    <a:pt x="17773" y="9656"/>
                  </a:lnTo>
                  <a:lnTo>
                    <a:pt x="18641" y="9381"/>
                  </a:lnTo>
                  <a:lnTo>
                    <a:pt x="19394" y="9061"/>
                  </a:lnTo>
                  <a:lnTo>
                    <a:pt x="19519" y="9236"/>
                  </a:lnTo>
                  <a:lnTo>
                    <a:pt x="19582" y="9473"/>
                  </a:lnTo>
                  <a:lnTo>
                    <a:pt x="19519" y="9656"/>
                  </a:lnTo>
                  <a:lnTo>
                    <a:pt x="19457" y="9885"/>
                  </a:lnTo>
                  <a:lnTo>
                    <a:pt x="19279" y="10068"/>
                  </a:lnTo>
                  <a:lnTo>
                    <a:pt x="18955" y="10251"/>
                  </a:lnTo>
                  <a:lnTo>
                    <a:pt x="18641" y="10480"/>
                  </a:lnTo>
                  <a:lnTo>
                    <a:pt x="18265" y="10663"/>
                  </a:lnTo>
                  <a:lnTo>
                    <a:pt x="17773" y="10846"/>
                  </a:lnTo>
                  <a:lnTo>
                    <a:pt x="17272" y="11029"/>
                  </a:lnTo>
                  <a:lnTo>
                    <a:pt x="16634" y="11212"/>
                  </a:lnTo>
                  <a:lnTo>
                    <a:pt x="15954" y="11395"/>
                  </a:lnTo>
                  <a:lnTo>
                    <a:pt x="15264" y="11532"/>
                  </a:lnTo>
                  <a:lnTo>
                    <a:pt x="14449" y="11624"/>
                  </a:lnTo>
                  <a:lnTo>
                    <a:pt x="13623" y="11761"/>
                  </a:lnTo>
                  <a:lnTo>
                    <a:pt x="12745" y="11807"/>
                  </a:lnTo>
                  <a:lnTo>
                    <a:pt x="11804" y="11853"/>
                  </a:lnTo>
                  <a:lnTo>
                    <a:pt x="10800" y="11853"/>
                  </a:lnTo>
                  <a:close/>
                  <a:moveTo>
                    <a:pt x="10800" y="9061"/>
                  </a:moveTo>
                  <a:lnTo>
                    <a:pt x="9796" y="9061"/>
                  </a:lnTo>
                  <a:lnTo>
                    <a:pt x="8855" y="9008"/>
                  </a:lnTo>
                  <a:lnTo>
                    <a:pt x="7967" y="8924"/>
                  </a:lnTo>
                  <a:lnTo>
                    <a:pt x="7151" y="8832"/>
                  </a:lnTo>
                  <a:lnTo>
                    <a:pt x="6336" y="8687"/>
                  </a:lnTo>
                  <a:lnTo>
                    <a:pt x="5646" y="8558"/>
                  </a:lnTo>
                  <a:lnTo>
                    <a:pt x="4956" y="8420"/>
                  </a:lnTo>
                  <a:lnTo>
                    <a:pt x="4328" y="8237"/>
                  </a:lnTo>
                  <a:lnTo>
                    <a:pt x="3827" y="8054"/>
                  </a:lnTo>
                  <a:lnTo>
                    <a:pt x="3335" y="7871"/>
                  </a:lnTo>
                  <a:lnTo>
                    <a:pt x="2959" y="7642"/>
                  </a:lnTo>
                  <a:lnTo>
                    <a:pt x="2645" y="7467"/>
                  </a:lnTo>
                  <a:lnTo>
                    <a:pt x="2321" y="7276"/>
                  </a:lnTo>
                  <a:lnTo>
                    <a:pt x="2143" y="7047"/>
                  </a:lnTo>
                  <a:lnTo>
                    <a:pt x="2070" y="6864"/>
                  </a:lnTo>
                  <a:lnTo>
                    <a:pt x="2007" y="6681"/>
                  </a:lnTo>
                  <a:lnTo>
                    <a:pt x="2007" y="6132"/>
                  </a:lnTo>
                  <a:lnTo>
                    <a:pt x="2760" y="6498"/>
                  </a:lnTo>
                  <a:lnTo>
                    <a:pt x="3649" y="6819"/>
                  </a:lnTo>
                  <a:lnTo>
                    <a:pt x="4642" y="7047"/>
                  </a:lnTo>
                  <a:lnTo>
                    <a:pt x="5708" y="7276"/>
                  </a:lnTo>
                  <a:lnTo>
                    <a:pt x="6900" y="7467"/>
                  </a:lnTo>
                  <a:lnTo>
                    <a:pt x="8103" y="7597"/>
                  </a:lnTo>
                  <a:lnTo>
                    <a:pt x="9420" y="7688"/>
                  </a:lnTo>
                  <a:lnTo>
                    <a:pt x="10800" y="7742"/>
                  </a:lnTo>
                  <a:lnTo>
                    <a:pt x="12180" y="7688"/>
                  </a:lnTo>
                  <a:lnTo>
                    <a:pt x="13497" y="7597"/>
                  </a:lnTo>
                  <a:lnTo>
                    <a:pt x="14689" y="7467"/>
                  </a:lnTo>
                  <a:lnTo>
                    <a:pt x="15881" y="7276"/>
                  </a:lnTo>
                  <a:lnTo>
                    <a:pt x="16948" y="7047"/>
                  </a:lnTo>
                  <a:lnTo>
                    <a:pt x="17951" y="6819"/>
                  </a:lnTo>
                  <a:lnTo>
                    <a:pt x="18830" y="6498"/>
                  </a:lnTo>
                  <a:lnTo>
                    <a:pt x="19582" y="6132"/>
                  </a:lnTo>
                  <a:lnTo>
                    <a:pt x="19582" y="6681"/>
                  </a:lnTo>
                  <a:lnTo>
                    <a:pt x="19519" y="6864"/>
                  </a:lnTo>
                  <a:lnTo>
                    <a:pt x="19457" y="7047"/>
                  </a:lnTo>
                  <a:lnTo>
                    <a:pt x="19279" y="7276"/>
                  </a:lnTo>
                  <a:lnTo>
                    <a:pt x="18955" y="7467"/>
                  </a:lnTo>
                  <a:lnTo>
                    <a:pt x="18641" y="7642"/>
                  </a:lnTo>
                  <a:lnTo>
                    <a:pt x="18265" y="7871"/>
                  </a:lnTo>
                  <a:lnTo>
                    <a:pt x="17773" y="8054"/>
                  </a:lnTo>
                  <a:lnTo>
                    <a:pt x="17272" y="8237"/>
                  </a:lnTo>
                  <a:lnTo>
                    <a:pt x="16634" y="8420"/>
                  </a:lnTo>
                  <a:lnTo>
                    <a:pt x="15954" y="8558"/>
                  </a:lnTo>
                  <a:lnTo>
                    <a:pt x="15264" y="8687"/>
                  </a:lnTo>
                  <a:lnTo>
                    <a:pt x="14449" y="8832"/>
                  </a:lnTo>
                  <a:lnTo>
                    <a:pt x="13623" y="8924"/>
                  </a:lnTo>
                  <a:lnTo>
                    <a:pt x="12745" y="9008"/>
                  </a:lnTo>
                  <a:lnTo>
                    <a:pt x="11804" y="9061"/>
                  </a:lnTo>
                  <a:lnTo>
                    <a:pt x="10800" y="9061"/>
                  </a:lnTo>
                  <a:close/>
                </a:path>
              </a:pathLst>
            </a:custGeom>
            <a:solidFill>
              <a:srgbClr val="004D6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3000"/>
                </a:lnSpc>
                <a:defRPr sz="2400"/>
              </a:pPr>
            </a:p>
          </p:txBody>
        </p:sp>
        <p:sp>
          <p:nvSpPr>
            <p:cNvPr id="1317" name="Shape 1317"/>
            <p:cNvSpPr/>
            <p:nvPr/>
          </p:nvSpPr>
          <p:spPr>
            <a:xfrm flipH="1" flipV="1">
              <a:off x="622805" y="477089"/>
              <a:ext cx="1228501" cy="306902"/>
            </a:xfrm>
            <a:prstGeom prst="line">
              <a:avLst/>
            </a:prstGeom>
            <a:noFill/>
            <a:ln w="57150" cap="sq">
              <a:solidFill>
                <a:schemeClr val="accent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18" name="Shape 1318"/>
            <p:cNvSpPr/>
            <p:nvPr/>
          </p:nvSpPr>
          <p:spPr>
            <a:xfrm flipH="1">
              <a:off x="635005" y="801014"/>
              <a:ext cx="1209601" cy="647402"/>
            </a:xfrm>
            <a:prstGeom prst="line">
              <a:avLst/>
            </a:prstGeom>
            <a:noFill/>
            <a:ln w="57150" cap="sq">
              <a:solidFill>
                <a:schemeClr val="accent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19" name="Shape 1319"/>
            <p:cNvSpPr/>
            <p:nvPr/>
          </p:nvSpPr>
          <p:spPr>
            <a:xfrm flipH="1">
              <a:off x="635130" y="813214"/>
              <a:ext cx="1215601" cy="1545601"/>
            </a:xfrm>
            <a:prstGeom prst="line">
              <a:avLst/>
            </a:prstGeom>
            <a:noFill/>
            <a:ln w="57150" cap="sq">
              <a:solidFill>
                <a:schemeClr val="accent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327" name="Group 1327"/>
          <p:cNvGrpSpPr/>
          <p:nvPr/>
        </p:nvGrpSpPr>
        <p:grpSpPr>
          <a:xfrm>
            <a:off x="4531895" y="1680335"/>
            <a:ext cx="3043455" cy="2726509"/>
            <a:chOff x="0" y="0"/>
            <a:chExt cx="3043454" cy="2726508"/>
          </a:xfrm>
        </p:grpSpPr>
        <p:sp>
          <p:nvSpPr>
            <p:cNvPr id="1321" name="Shape 1321"/>
            <p:cNvSpPr/>
            <p:nvPr/>
          </p:nvSpPr>
          <p:spPr>
            <a:xfrm>
              <a:off x="0" y="901749"/>
              <a:ext cx="598206" cy="818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836"/>
                  </a:moveTo>
                  <a:lnTo>
                    <a:pt x="21537" y="3432"/>
                  </a:lnTo>
                  <a:lnTo>
                    <a:pt x="21401" y="3058"/>
                  </a:lnTo>
                  <a:lnTo>
                    <a:pt x="21161" y="2700"/>
                  </a:lnTo>
                  <a:lnTo>
                    <a:pt x="20785" y="2341"/>
                  </a:lnTo>
                  <a:lnTo>
                    <a:pt x="20335" y="1968"/>
                  </a:lnTo>
                  <a:lnTo>
                    <a:pt x="19770" y="1647"/>
                  </a:lnTo>
                  <a:lnTo>
                    <a:pt x="19206" y="1373"/>
                  </a:lnTo>
                  <a:lnTo>
                    <a:pt x="18526" y="1098"/>
                  </a:lnTo>
                  <a:lnTo>
                    <a:pt x="17773" y="869"/>
                  </a:lnTo>
                  <a:lnTo>
                    <a:pt x="16948" y="641"/>
                  </a:lnTo>
                  <a:lnTo>
                    <a:pt x="16017" y="458"/>
                  </a:lnTo>
                  <a:lnTo>
                    <a:pt x="15066" y="274"/>
                  </a:lnTo>
                  <a:lnTo>
                    <a:pt x="14062" y="137"/>
                  </a:lnTo>
                  <a:lnTo>
                    <a:pt x="13058" y="46"/>
                  </a:lnTo>
                  <a:lnTo>
                    <a:pt x="11929" y="0"/>
                  </a:lnTo>
                  <a:lnTo>
                    <a:pt x="9671" y="0"/>
                  </a:lnTo>
                  <a:lnTo>
                    <a:pt x="8542" y="46"/>
                  </a:lnTo>
                  <a:lnTo>
                    <a:pt x="7538" y="137"/>
                  </a:lnTo>
                  <a:lnTo>
                    <a:pt x="6524" y="274"/>
                  </a:lnTo>
                  <a:lnTo>
                    <a:pt x="4642" y="641"/>
                  </a:lnTo>
                  <a:lnTo>
                    <a:pt x="3827" y="869"/>
                  </a:lnTo>
                  <a:lnTo>
                    <a:pt x="3074" y="1098"/>
                  </a:lnTo>
                  <a:lnTo>
                    <a:pt x="2384" y="1373"/>
                  </a:lnTo>
                  <a:lnTo>
                    <a:pt x="1830" y="1647"/>
                  </a:lnTo>
                  <a:lnTo>
                    <a:pt x="1254" y="1968"/>
                  </a:lnTo>
                  <a:lnTo>
                    <a:pt x="815" y="2341"/>
                  </a:lnTo>
                  <a:lnTo>
                    <a:pt x="439" y="2700"/>
                  </a:lnTo>
                  <a:lnTo>
                    <a:pt x="188" y="3058"/>
                  </a:lnTo>
                  <a:lnTo>
                    <a:pt x="63" y="3432"/>
                  </a:lnTo>
                  <a:lnTo>
                    <a:pt x="0" y="3836"/>
                  </a:lnTo>
                  <a:lnTo>
                    <a:pt x="0" y="6681"/>
                  </a:lnTo>
                  <a:lnTo>
                    <a:pt x="63" y="7047"/>
                  </a:lnTo>
                  <a:lnTo>
                    <a:pt x="188" y="7368"/>
                  </a:lnTo>
                  <a:lnTo>
                    <a:pt x="376" y="7742"/>
                  </a:lnTo>
                  <a:lnTo>
                    <a:pt x="690" y="8054"/>
                  </a:lnTo>
                  <a:lnTo>
                    <a:pt x="376" y="8458"/>
                  </a:lnTo>
                  <a:lnTo>
                    <a:pt x="125" y="8832"/>
                  </a:lnTo>
                  <a:lnTo>
                    <a:pt x="0" y="9152"/>
                  </a:lnTo>
                  <a:lnTo>
                    <a:pt x="0" y="12264"/>
                  </a:lnTo>
                  <a:lnTo>
                    <a:pt x="63" y="12638"/>
                  </a:lnTo>
                  <a:lnTo>
                    <a:pt x="125" y="12951"/>
                  </a:lnTo>
                  <a:lnTo>
                    <a:pt x="314" y="13271"/>
                  </a:lnTo>
                  <a:lnTo>
                    <a:pt x="627" y="13591"/>
                  </a:lnTo>
                  <a:lnTo>
                    <a:pt x="314" y="13958"/>
                  </a:lnTo>
                  <a:lnTo>
                    <a:pt x="125" y="14324"/>
                  </a:lnTo>
                  <a:lnTo>
                    <a:pt x="0" y="14636"/>
                  </a:lnTo>
                  <a:lnTo>
                    <a:pt x="0" y="17764"/>
                  </a:lnTo>
                  <a:lnTo>
                    <a:pt x="63" y="18168"/>
                  </a:lnTo>
                  <a:lnTo>
                    <a:pt x="188" y="18542"/>
                  </a:lnTo>
                  <a:lnTo>
                    <a:pt x="439" y="18900"/>
                  </a:lnTo>
                  <a:lnTo>
                    <a:pt x="815" y="19258"/>
                  </a:lnTo>
                  <a:lnTo>
                    <a:pt x="1254" y="19632"/>
                  </a:lnTo>
                  <a:lnTo>
                    <a:pt x="1830" y="19953"/>
                  </a:lnTo>
                  <a:lnTo>
                    <a:pt x="2384" y="20227"/>
                  </a:lnTo>
                  <a:lnTo>
                    <a:pt x="3074" y="20502"/>
                  </a:lnTo>
                  <a:lnTo>
                    <a:pt x="3827" y="20730"/>
                  </a:lnTo>
                  <a:lnTo>
                    <a:pt x="4642" y="20959"/>
                  </a:lnTo>
                  <a:lnTo>
                    <a:pt x="5583" y="21142"/>
                  </a:lnTo>
                  <a:lnTo>
                    <a:pt x="6524" y="21325"/>
                  </a:lnTo>
                  <a:lnTo>
                    <a:pt x="7538" y="21417"/>
                  </a:lnTo>
                  <a:lnTo>
                    <a:pt x="8542" y="21509"/>
                  </a:lnTo>
                  <a:lnTo>
                    <a:pt x="9671" y="21600"/>
                  </a:lnTo>
                  <a:lnTo>
                    <a:pt x="11929" y="21600"/>
                  </a:lnTo>
                  <a:lnTo>
                    <a:pt x="13058" y="21509"/>
                  </a:lnTo>
                  <a:lnTo>
                    <a:pt x="14062" y="21417"/>
                  </a:lnTo>
                  <a:lnTo>
                    <a:pt x="15066" y="21325"/>
                  </a:lnTo>
                  <a:lnTo>
                    <a:pt x="16017" y="21142"/>
                  </a:lnTo>
                  <a:lnTo>
                    <a:pt x="16948" y="20959"/>
                  </a:lnTo>
                  <a:lnTo>
                    <a:pt x="17773" y="20730"/>
                  </a:lnTo>
                  <a:lnTo>
                    <a:pt x="18526" y="20502"/>
                  </a:lnTo>
                  <a:lnTo>
                    <a:pt x="19206" y="20227"/>
                  </a:lnTo>
                  <a:lnTo>
                    <a:pt x="19770" y="19953"/>
                  </a:lnTo>
                  <a:lnTo>
                    <a:pt x="20335" y="19632"/>
                  </a:lnTo>
                  <a:lnTo>
                    <a:pt x="20785" y="19258"/>
                  </a:lnTo>
                  <a:lnTo>
                    <a:pt x="21161" y="18900"/>
                  </a:lnTo>
                  <a:lnTo>
                    <a:pt x="21401" y="18542"/>
                  </a:lnTo>
                  <a:lnTo>
                    <a:pt x="21537" y="18168"/>
                  </a:lnTo>
                  <a:lnTo>
                    <a:pt x="21600" y="17764"/>
                  </a:lnTo>
                  <a:lnTo>
                    <a:pt x="21600" y="14636"/>
                  </a:lnTo>
                  <a:lnTo>
                    <a:pt x="21464" y="14324"/>
                  </a:lnTo>
                  <a:lnTo>
                    <a:pt x="21286" y="13958"/>
                  </a:lnTo>
                  <a:lnTo>
                    <a:pt x="20973" y="13591"/>
                  </a:lnTo>
                  <a:lnTo>
                    <a:pt x="21286" y="13271"/>
                  </a:lnTo>
                  <a:lnTo>
                    <a:pt x="21464" y="12951"/>
                  </a:lnTo>
                  <a:lnTo>
                    <a:pt x="21537" y="12638"/>
                  </a:lnTo>
                  <a:lnTo>
                    <a:pt x="21600" y="12264"/>
                  </a:lnTo>
                  <a:lnTo>
                    <a:pt x="21600" y="9152"/>
                  </a:lnTo>
                  <a:lnTo>
                    <a:pt x="21464" y="8832"/>
                  </a:lnTo>
                  <a:lnTo>
                    <a:pt x="21224" y="8458"/>
                  </a:lnTo>
                  <a:lnTo>
                    <a:pt x="20910" y="8054"/>
                  </a:lnTo>
                  <a:lnTo>
                    <a:pt x="21224" y="7742"/>
                  </a:lnTo>
                  <a:lnTo>
                    <a:pt x="21401" y="7368"/>
                  </a:lnTo>
                  <a:lnTo>
                    <a:pt x="21537" y="7047"/>
                  </a:lnTo>
                  <a:lnTo>
                    <a:pt x="21600" y="6681"/>
                  </a:lnTo>
                  <a:lnTo>
                    <a:pt x="21600" y="3836"/>
                  </a:lnTo>
                  <a:close/>
                  <a:moveTo>
                    <a:pt x="10800" y="1464"/>
                  </a:moveTo>
                  <a:lnTo>
                    <a:pt x="11804" y="1464"/>
                  </a:lnTo>
                  <a:lnTo>
                    <a:pt x="12745" y="1518"/>
                  </a:lnTo>
                  <a:lnTo>
                    <a:pt x="13623" y="1602"/>
                  </a:lnTo>
                  <a:lnTo>
                    <a:pt x="14449" y="1693"/>
                  </a:lnTo>
                  <a:lnTo>
                    <a:pt x="15264" y="1792"/>
                  </a:lnTo>
                  <a:lnTo>
                    <a:pt x="15954" y="1968"/>
                  </a:lnTo>
                  <a:lnTo>
                    <a:pt x="16634" y="2113"/>
                  </a:lnTo>
                  <a:lnTo>
                    <a:pt x="17272" y="2288"/>
                  </a:lnTo>
                  <a:lnTo>
                    <a:pt x="17773" y="2471"/>
                  </a:lnTo>
                  <a:lnTo>
                    <a:pt x="18265" y="2654"/>
                  </a:lnTo>
                  <a:lnTo>
                    <a:pt x="18641" y="2837"/>
                  </a:lnTo>
                  <a:lnTo>
                    <a:pt x="18955" y="3058"/>
                  </a:lnTo>
                  <a:lnTo>
                    <a:pt x="19279" y="3249"/>
                  </a:lnTo>
                  <a:lnTo>
                    <a:pt x="19457" y="3478"/>
                  </a:lnTo>
                  <a:lnTo>
                    <a:pt x="19519" y="3661"/>
                  </a:lnTo>
                  <a:lnTo>
                    <a:pt x="19582" y="3836"/>
                  </a:lnTo>
                  <a:lnTo>
                    <a:pt x="19519" y="4027"/>
                  </a:lnTo>
                  <a:lnTo>
                    <a:pt x="19457" y="4256"/>
                  </a:lnTo>
                  <a:lnTo>
                    <a:pt x="19279" y="4439"/>
                  </a:lnTo>
                  <a:lnTo>
                    <a:pt x="18955" y="4668"/>
                  </a:lnTo>
                  <a:lnTo>
                    <a:pt x="18641" y="4851"/>
                  </a:lnTo>
                  <a:lnTo>
                    <a:pt x="18265" y="5034"/>
                  </a:lnTo>
                  <a:lnTo>
                    <a:pt x="17773" y="5263"/>
                  </a:lnTo>
                  <a:lnTo>
                    <a:pt x="17272" y="5446"/>
                  </a:lnTo>
                  <a:lnTo>
                    <a:pt x="16634" y="5583"/>
                  </a:lnTo>
                  <a:lnTo>
                    <a:pt x="15954" y="5766"/>
                  </a:lnTo>
                  <a:lnTo>
                    <a:pt x="15264" y="5903"/>
                  </a:lnTo>
                  <a:lnTo>
                    <a:pt x="14449" y="6041"/>
                  </a:lnTo>
                  <a:lnTo>
                    <a:pt x="13623" y="6132"/>
                  </a:lnTo>
                  <a:lnTo>
                    <a:pt x="12745" y="6178"/>
                  </a:lnTo>
                  <a:lnTo>
                    <a:pt x="11804" y="6224"/>
                  </a:lnTo>
                  <a:lnTo>
                    <a:pt x="10800" y="6269"/>
                  </a:lnTo>
                  <a:lnTo>
                    <a:pt x="9796" y="6224"/>
                  </a:lnTo>
                  <a:lnTo>
                    <a:pt x="8855" y="6178"/>
                  </a:lnTo>
                  <a:lnTo>
                    <a:pt x="7967" y="6132"/>
                  </a:lnTo>
                  <a:lnTo>
                    <a:pt x="7151" y="6041"/>
                  </a:lnTo>
                  <a:lnTo>
                    <a:pt x="6336" y="5903"/>
                  </a:lnTo>
                  <a:lnTo>
                    <a:pt x="5646" y="5766"/>
                  </a:lnTo>
                  <a:lnTo>
                    <a:pt x="4956" y="5583"/>
                  </a:lnTo>
                  <a:lnTo>
                    <a:pt x="4328" y="5446"/>
                  </a:lnTo>
                  <a:lnTo>
                    <a:pt x="3827" y="5263"/>
                  </a:lnTo>
                  <a:lnTo>
                    <a:pt x="3335" y="5034"/>
                  </a:lnTo>
                  <a:lnTo>
                    <a:pt x="2959" y="4851"/>
                  </a:lnTo>
                  <a:lnTo>
                    <a:pt x="2645" y="4668"/>
                  </a:lnTo>
                  <a:lnTo>
                    <a:pt x="2321" y="4439"/>
                  </a:lnTo>
                  <a:lnTo>
                    <a:pt x="2143" y="4256"/>
                  </a:lnTo>
                  <a:lnTo>
                    <a:pt x="2070" y="4027"/>
                  </a:lnTo>
                  <a:lnTo>
                    <a:pt x="2007" y="3836"/>
                  </a:lnTo>
                  <a:lnTo>
                    <a:pt x="2070" y="3661"/>
                  </a:lnTo>
                  <a:lnTo>
                    <a:pt x="2143" y="3478"/>
                  </a:lnTo>
                  <a:lnTo>
                    <a:pt x="2321" y="3249"/>
                  </a:lnTo>
                  <a:lnTo>
                    <a:pt x="2645" y="3058"/>
                  </a:lnTo>
                  <a:lnTo>
                    <a:pt x="2959" y="2837"/>
                  </a:lnTo>
                  <a:lnTo>
                    <a:pt x="3335" y="2654"/>
                  </a:lnTo>
                  <a:lnTo>
                    <a:pt x="3827" y="2471"/>
                  </a:lnTo>
                  <a:lnTo>
                    <a:pt x="4328" y="2288"/>
                  </a:lnTo>
                  <a:lnTo>
                    <a:pt x="4956" y="2113"/>
                  </a:lnTo>
                  <a:lnTo>
                    <a:pt x="5646" y="1968"/>
                  </a:lnTo>
                  <a:lnTo>
                    <a:pt x="6336" y="1792"/>
                  </a:lnTo>
                  <a:lnTo>
                    <a:pt x="7151" y="1693"/>
                  </a:lnTo>
                  <a:lnTo>
                    <a:pt x="7967" y="1602"/>
                  </a:lnTo>
                  <a:lnTo>
                    <a:pt x="8855" y="1518"/>
                  </a:lnTo>
                  <a:lnTo>
                    <a:pt x="9796" y="1464"/>
                  </a:lnTo>
                  <a:lnTo>
                    <a:pt x="10800" y="1464"/>
                  </a:lnTo>
                  <a:close/>
                  <a:moveTo>
                    <a:pt x="10800" y="20136"/>
                  </a:moveTo>
                  <a:lnTo>
                    <a:pt x="9796" y="20136"/>
                  </a:lnTo>
                  <a:lnTo>
                    <a:pt x="8855" y="20082"/>
                  </a:lnTo>
                  <a:lnTo>
                    <a:pt x="7967" y="19998"/>
                  </a:lnTo>
                  <a:lnTo>
                    <a:pt x="7151" y="19907"/>
                  </a:lnTo>
                  <a:lnTo>
                    <a:pt x="6336" y="19762"/>
                  </a:lnTo>
                  <a:lnTo>
                    <a:pt x="5646" y="19632"/>
                  </a:lnTo>
                  <a:lnTo>
                    <a:pt x="4956" y="19487"/>
                  </a:lnTo>
                  <a:lnTo>
                    <a:pt x="4328" y="19312"/>
                  </a:lnTo>
                  <a:lnTo>
                    <a:pt x="3827" y="19129"/>
                  </a:lnTo>
                  <a:lnTo>
                    <a:pt x="3335" y="18946"/>
                  </a:lnTo>
                  <a:lnTo>
                    <a:pt x="2959" y="18763"/>
                  </a:lnTo>
                  <a:lnTo>
                    <a:pt x="2645" y="18542"/>
                  </a:lnTo>
                  <a:lnTo>
                    <a:pt x="2321" y="18351"/>
                  </a:lnTo>
                  <a:lnTo>
                    <a:pt x="2143" y="18122"/>
                  </a:lnTo>
                  <a:lnTo>
                    <a:pt x="2070" y="17939"/>
                  </a:lnTo>
                  <a:lnTo>
                    <a:pt x="2007" y="17764"/>
                  </a:lnTo>
                  <a:lnTo>
                    <a:pt x="2007" y="17207"/>
                  </a:lnTo>
                  <a:lnTo>
                    <a:pt x="2760" y="17573"/>
                  </a:lnTo>
                  <a:lnTo>
                    <a:pt x="3649" y="17893"/>
                  </a:lnTo>
                  <a:lnTo>
                    <a:pt x="4642" y="18168"/>
                  </a:lnTo>
                  <a:lnTo>
                    <a:pt x="5708" y="18351"/>
                  </a:lnTo>
                  <a:lnTo>
                    <a:pt x="6900" y="18542"/>
                  </a:lnTo>
                  <a:lnTo>
                    <a:pt x="8103" y="18671"/>
                  </a:lnTo>
                  <a:lnTo>
                    <a:pt x="9420" y="18763"/>
                  </a:lnTo>
                  <a:lnTo>
                    <a:pt x="10800" y="18808"/>
                  </a:lnTo>
                  <a:lnTo>
                    <a:pt x="12180" y="18763"/>
                  </a:lnTo>
                  <a:lnTo>
                    <a:pt x="13497" y="18671"/>
                  </a:lnTo>
                  <a:lnTo>
                    <a:pt x="14689" y="18542"/>
                  </a:lnTo>
                  <a:lnTo>
                    <a:pt x="15881" y="18351"/>
                  </a:lnTo>
                  <a:lnTo>
                    <a:pt x="16948" y="18168"/>
                  </a:lnTo>
                  <a:lnTo>
                    <a:pt x="17951" y="17893"/>
                  </a:lnTo>
                  <a:lnTo>
                    <a:pt x="18830" y="17573"/>
                  </a:lnTo>
                  <a:lnTo>
                    <a:pt x="19582" y="17207"/>
                  </a:lnTo>
                  <a:lnTo>
                    <a:pt x="19582" y="17764"/>
                  </a:lnTo>
                  <a:lnTo>
                    <a:pt x="19519" y="17939"/>
                  </a:lnTo>
                  <a:lnTo>
                    <a:pt x="19457" y="18122"/>
                  </a:lnTo>
                  <a:lnTo>
                    <a:pt x="19279" y="18351"/>
                  </a:lnTo>
                  <a:lnTo>
                    <a:pt x="18955" y="18542"/>
                  </a:lnTo>
                  <a:lnTo>
                    <a:pt x="18641" y="18763"/>
                  </a:lnTo>
                  <a:lnTo>
                    <a:pt x="18265" y="18946"/>
                  </a:lnTo>
                  <a:lnTo>
                    <a:pt x="17773" y="19129"/>
                  </a:lnTo>
                  <a:lnTo>
                    <a:pt x="17272" y="19312"/>
                  </a:lnTo>
                  <a:lnTo>
                    <a:pt x="16634" y="19487"/>
                  </a:lnTo>
                  <a:lnTo>
                    <a:pt x="15954" y="19632"/>
                  </a:lnTo>
                  <a:lnTo>
                    <a:pt x="15264" y="19762"/>
                  </a:lnTo>
                  <a:lnTo>
                    <a:pt x="14449" y="19907"/>
                  </a:lnTo>
                  <a:lnTo>
                    <a:pt x="13623" y="19998"/>
                  </a:lnTo>
                  <a:lnTo>
                    <a:pt x="12745" y="20082"/>
                  </a:lnTo>
                  <a:lnTo>
                    <a:pt x="11804" y="20136"/>
                  </a:lnTo>
                  <a:lnTo>
                    <a:pt x="10800" y="20136"/>
                  </a:lnTo>
                  <a:close/>
                  <a:moveTo>
                    <a:pt x="10800" y="17344"/>
                  </a:moveTo>
                  <a:lnTo>
                    <a:pt x="9796" y="17298"/>
                  </a:lnTo>
                  <a:lnTo>
                    <a:pt x="8855" y="17253"/>
                  </a:lnTo>
                  <a:lnTo>
                    <a:pt x="7967" y="17207"/>
                  </a:lnTo>
                  <a:lnTo>
                    <a:pt x="7151" y="17115"/>
                  </a:lnTo>
                  <a:lnTo>
                    <a:pt x="6336" y="16978"/>
                  </a:lnTo>
                  <a:lnTo>
                    <a:pt x="5646" y="16841"/>
                  </a:lnTo>
                  <a:lnTo>
                    <a:pt x="4956" y="16658"/>
                  </a:lnTo>
                  <a:lnTo>
                    <a:pt x="4328" y="16520"/>
                  </a:lnTo>
                  <a:lnTo>
                    <a:pt x="3827" y="16337"/>
                  </a:lnTo>
                  <a:lnTo>
                    <a:pt x="3335" y="16108"/>
                  </a:lnTo>
                  <a:lnTo>
                    <a:pt x="2959" y="15925"/>
                  </a:lnTo>
                  <a:lnTo>
                    <a:pt x="2645" y="15742"/>
                  </a:lnTo>
                  <a:lnTo>
                    <a:pt x="2321" y="15514"/>
                  </a:lnTo>
                  <a:lnTo>
                    <a:pt x="2143" y="15331"/>
                  </a:lnTo>
                  <a:lnTo>
                    <a:pt x="2070" y="15102"/>
                  </a:lnTo>
                  <a:lnTo>
                    <a:pt x="2007" y="14919"/>
                  </a:lnTo>
                  <a:lnTo>
                    <a:pt x="2007" y="14781"/>
                  </a:lnTo>
                  <a:lnTo>
                    <a:pt x="2070" y="14636"/>
                  </a:lnTo>
                  <a:lnTo>
                    <a:pt x="2896" y="14957"/>
                  </a:lnTo>
                  <a:lnTo>
                    <a:pt x="3764" y="15239"/>
                  </a:lnTo>
                  <a:lnTo>
                    <a:pt x="4767" y="15514"/>
                  </a:lnTo>
                  <a:lnTo>
                    <a:pt x="5771" y="15742"/>
                  </a:lnTo>
                  <a:lnTo>
                    <a:pt x="6973" y="15925"/>
                  </a:lnTo>
                  <a:lnTo>
                    <a:pt x="8165" y="16063"/>
                  </a:lnTo>
                  <a:lnTo>
                    <a:pt x="9483" y="16108"/>
                  </a:lnTo>
                  <a:lnTo>
                    <a:pt x="10800" y="16154"/>
                  </a:lnTo>
                  <a:lnTo>
                    <a:pt x="12107" y="16108"/>
                  </a:lnTo>
                  <a:lnTo>
                    <a:pt x="13435" y="16063"/>
                  </a:lnTo>
                  <a:lnTo>
                    <a:pt x="14627" y="15925"/>
                  </a:lnTo>
                  <a:lnTo>
                    <a:pt x="15818" y="15742"/>
                  </a:lnTo>
                  <a:lnTo>
                    <a:pt x="16833" y="15514"/>
                  </a:lnTo>
                  <a:lnTo>
                    <a:pt x="17836" y="15239"/>
                  </a:lnTo>
                  <a:lnTo>
                    <a:pt x="18704" y="14957"/>
                  </a:lnTo>
                  <a:lnTo>
                    <a:pt x="19457" y="14636"/>
                  </a:lnTo>
                  <a:lnTo>
                    <a:pt x="19582" y="14781"/>
                  </a:lnTo>
                  <a:lnTo>
                    <a:pt x="19582" y="14919"/>
                  </a:lnTo>
                  <a:lnTo>
                    <a:pt x="19519" y="15102"/>
                  </a:lnTo>
                  <a:lnTo>
                    <a:pt x="19457" y="15331"/>
                  </a:lnTo>
                  <a:lnTo>
                    <a:pt x="19279" y="15514"/>
                  </a:lnTo>
                  <a:lnTo>
                    <a:pt x="18955" y="15742"/>
                  </a:lnTo>
                  <a:lnTo>
                    <a:pt x="18641" y="15925"/>
                  </a:lnTo>
                  <a:lnTo>
                    <a:pt x="18265" y="16108"/>
                  </a:lnTo>
                  <a:lnTo>
                    <a:pt x="17773" y="16337"/>
                  </a:lnTo>
                  <a:lnTo>
                    <a:pt x="17272" y="16520"/>
                  </a:lnTo>
                  <a:lnTo>
                    <a:pt x="16634" y="16658"/>
                  </a:lnTo>
                  <a:lnTo>
                    <a:pt x="15954" y="16841"/>
                  </a:lnTo>
                  <a:lnTo>
                    <a:pt x="15264" y="16978"/>
                  </a:lnTo>
                  <a:lnTo>
                    <a:pt x="14449" y="17115"/>
                  </a:lnTo>
                  <a:lnTo>
                    <a:pt x="13623" y="17207"/>
                  </a:lnTo>
                  <a:lnTo>
                    <a:pt x="12745" y="17253"/>
                  </a:lnTo>
                  <a:lnTo>
                    <a:pt x="11804" y="17298"/>
                  </a:lnTo>
                  <a:lnTo>
                    <a:pt x="10800" y="17344"/>
                  </a:lnTo>
                  <a:close/>
                  <a:moveTo>
                    <a:pt x="19519" y="12592"/>
                  </a:moveTo>
                  <a:lnTo>
                    <a:pt x="19457" y="12539"/>
                  </a:lnTo>
                  <a:lnTo>
                    <a:pt x="18955" y="13088"/>
                  </a:lnTo>
                  <a:lnTo>
                    <a:pt x="18390" y="13409"/>
                  </a:lnTo>
                  <a:lnTo>
                    <a:pt x="17700" y="13683"/>
                  </a:lnTo>
                  <a:lnTo>
                    <a:pt x="16895" y="13958"/>
                  </a:lnTo>
                  <a:lnTo>
                    <a:pt x="15954" y="14186"/>
                  </a:lnTo>
                  <a:lnTo>
                    <a:pt x="14825" y="14408"/>
                  </a:lnTo>
                  <a:lnTo>
                    <a:pt x="13623" y="14552"/>
                  </a:lnTo>
                  <a:lnTo>
                    <a:pt x="12243" y="14636"/>
                  </a:lnTo>
                  <a:lnTo>
                    <a:pt x="10800" y="14682"/>
                  </a:lnTo>
                  <a:lnTo>
                    <a:pt x="9796" y="14682"/>
                  </a:lnTo>
                  <a:lnTo>
                    <a:pt x="8855" y="14636"/>
                  </a:lnTo>
                  <a:lnTo>
                    <a:pt x="7967" y="14552"/>
                  </a:lnTo>
                  <a:lnTo>
                    <a:pt x="7151" y="14461"/>
                  </a:lnTo>
                  <a:lnTo>
                    <a:pt x="6336" y="14324"/>
                  </a:lnTo>
                  <a:lnTo>
                    <a:pt x="5646" y="14186"/>
                  </a:lnTo>
                  <a:lnTo>
                    <a:pt x="4956" y="14049"/>
                  </a:lnTo>
                  <a:lnTo>
                    <a:pt x="4328" y="13858"/>
                  </a:lnTo>
                  <a:lnTo>
                    <a:pt x="3827" y="13683"/>
                  </a:lnTo>
                  <a:lnTo>
                    <a:pt x="3335" y="13500"/>
                  </a:lnTo>
                  <a:lnTo>
                    <a:pt x="2959" y="13271"/>
                  </a:lnTo>
                  <a:lnTo>
                    <a:pt x="2645" y="13088"/>
                  </a:lnTo>
                  <a:lnTo>
                    <a:pt x="2321" y="12867"/>
                  </a:lnTo>
                  <a:lnTo>
                    <a:pt x="2143" y="12676"/>
                  </a:lnTo>
                  <a:lnTo>
                    <a:pt x="2070" y="12493"/>
                  </a:lnTo>
                  <a:lnTo>
                    <a:pt x="2007" y="12264"/>
                  </a:lnTo>
                  <a:lnTo>
                    <a:pt x="2007" y="11761"/>
                  </a:lnTo>
                  <a:lnTo>
                    <a:pt x="2760" y="12127"/>
                  </a:lnTo>
                  <a:lnTo>
                    <a:pt x="3649" y="12402"/>
                  </a:lnTo>
                  <a:lnTo>
                    <a:pt x="4642" y="12676"/>
                  </a:lnTo>
                  <a:lnTo>
                    <a:pt x="5708" y="12913"/>
                  </a:lnTo>
                  <a:lnTo>
                    <a:pt x="6900" y="13088"/>
                  </a:lnTo>
                  <a:lnTo>
                    <a:pt x="8103" y="13225"/>
                  </a:lnTo>
                  <a:lnTo>
                    <a:pt x="9420" y="13317"/>
                  </a:lnTo>
                  <a:lnTo>
                    <a:pt x="12180" y="13317"/>
                  </a:lnTo>
                  <a:lnTo>
                    <a:pt x="13497" y="13225"/>
                  </a:lnTo>
                  <a:lnTo>
                    <a:pt x="14689" y="13088"/>
                  </a:lnTo>
                  <a:lnTo>
                    <a:pt x="15881" y="12913"/>
                  </a:lnTo>
                  <a:lnTo>
                    <a:pt x="16948" y="12676"/>
                  </a:lnTo>
                  <a:lnTo>
                    <a:pt x="17951" y="12402"/>
                  </a:lnTo>
                  <a:lnTo>
                    <a:pt x="18830" y="12127"/>
                  </a:lnTo>
                  <a:lnTo>
                    <a:pt x="19582" y="11761"/>
                  </a:lnTo>
                  <a:lnTo>
                    <a:pt x="19582" y="12448"/>
                  </a:lnTo>
                  <a:lnTo>
                    <a:pt x="19519" y="12592"/>
                  </a:lnTo>
                  <a:close/>
                  <a:moveTo>
                    <a:pt x="10800" y="11853"/>
                  </a:moveTo>
                  <a:lnTo>
                    <a:pt x="9796" y="11853"/>
                  </a:lnTo>
                  <a:lnTo>
                    <a:pt x="8855" y="11807"/>
                  </a:lnTo>
                  <a:lnTo>
                    <a:pt x="7967" y="11761"/>
                  </a:lnTo>
                  <a:lnTo>
                    <a:pt x="7151" y="11624"/>
                  </a:lnTo>
                  <a:lnTo>
                    <a:pt x="6336" y="11532"/>
                  </a:lnTo>
                  <a:lnTo>
                    <a:pt x="5646" y="11395"/>
                  </a:lnTo>
                  <a:lnTo>
                    <a:pt x="4956" y="11212"/>
                  </a:lnTo>
                  <a:lnTo>
                    <a:pt x="4328" y="11029"/>
                  </a:lnTo>
                  <a:lnTo>
                    <a:pt x="3827" y="10846"/>
                  </a:lnTo>
                  <a:lnTo>
                    <a:pt x="3335" y="10663"/>
                  </a:lnTo>
                  <a:lnTo>
                    <a:pt x="2959" y="10480"/>
                  </a:lnTo>
                  <a:lnTo>
                    <a:pt x="2645" y="10251"/>
                  </a:lnTo>
                  <a:lnTo>
                    <a:pt x="2321" y="10068"/>
                  </a:lnTo>
                  <a:lnTo>
                    <a:pt x="2143" y="9885"/>
                  </a:lnTo>
                  <a:lnTo>
                    <a:pt x="2070" y="9656"/>
                  </a:lnTo>
                  <a:lnTo>
                    <a:pt x="2007" y="9473"/>
                  </a:lnTo>
                  <a:lnTo>
                    <a:pt x="2070" y="9236"/>
                  </a:lnTo>
                  <a:lnTo>
                    <a:pt x="2206" y="9061"/>
                  </a:lnTo>
                  <a:lnTo>
                    <a:pt x="2959" y="9381"/>
                  </a:lnTo>
                  <a:lnTo>
                    <a:pt x="3827" y="9656"/>
                  </a:lnTo>
                  <a:lnTo>
                    <a:pt x="4830" y="9931"/>
                  </a:lnTo>
                  <a:lnTo>
                    <a:pt x="5907" y="10114"/>
                  </a:lnTo>
                  <a:lnTo>
                    <a:pt x="7036" y="10297"/>
                  </a:lnTo>
                  <a:lnTo>
                    <a:pt x="8228" y="10434"/>
                  </a:lnTo>
                  <a:lnTo>
                    <a:pt x="9483" y="10480"/>
                  </a:lnTo>
                  <a:lnTo>
                    <a:pt x="10800" y="10525"/>
                  </a:lnTo>
                  <a:lnTo>
                    <a:pt x="12107" y="10480"/>
                  </a:lnTo>
                  <a:lnTo>
                    <a:pt x="13372" y="10434"/>
                  </a:lnTo>
                  <a:lnTo>
                    <a:pt x="14564" y="10297"/>
                  </a:lnTo>
                  <a:lnTo>
                    <a:pt x="15693" y="10114"/>
                  </a:lnTo>
                  <a:lnTo>
                    <a:pt x="16770" y="9931"/>
                  </a:lnTo>
                  <a:lnTo>
                    <a:pt x="17773" y="9656"/>
                  </a:lnTo>
                  <a:lnTo>
                    <a:pt x="18641" y="9381"/>
                  </a:lnTo>
                  <a:lnTo>
                    <a:pt x="19394" y="9061"/>
                  </a:lnTo>
                  <a:lnTo>
                    <a:pt x="19519" y="9236"/>
                  </a:lnTo>
                  <a:lnTo>
                    <a:pt x="19582" y="9473"/>
                  </a:lnTo>
                  <a:lnTo>
                    <a:pt x="19519" y="9656"/>
                  </a:lnTo>
                  <a:lnTo>
                    <a:pt x="19457" y="9885"/>
                  </a:lnTo>
                  <a:lnTo>
                    <a:pt x="19279" y="10068"/>
                  </a:lnTo>
                  <a:lnTo>
                    <a:pt x="18955" y="10251"/>
                  </a:lnTo>
                  <a:lnTo>
                    <a:pt x="18641" y="10480"/>
                  </a:lnTo>
                  <a:lnTo>
                    <a:pt x="18265" y="10663"/>
                  </a:lnTo>
                  <a:lnTo>
                    <a:pt x="17773" y="10846"/>
                  </a:lnTo>
                  <a:lnTo>
                    <a:pt x="17272" y="11029"/>
                  </a:lnTo>
                  <a:lnTo>
                    <a:pt x="16634" y="11212"/>
                  </a:lnTo>
                  <a:lnTo>
                    <a:pt x="15954" y="11395"/>
                  </a:lnTo>
                  <a:lnTo>
                    <a:pt x="15264" y="11532"/>
                  </a:lnTo>
                  <a:lnTo>
                    <a:pt x="14449" y="11624"/>
                  </a:lnTo>
                  <a:lnTo>
                    <a:pt x="13623" y="11761"/>
                  </a:lnTo>
                  <a:lnTo>
                    <a:pt x="12745" y="11807"/>
                  </a:lnTo>
                  <a:lnTo>
                    <a:pt x="11804" y="11853"/>
                  </a:lnTo>
                  <a:lnTo>
                    <a:pt x="10800" y="11853"/>
                  </a:lnTo>
                  <a:close/>
                  <a:moveTo>
                    <a:pt x="10800" y="9061"/>
                  </a:moveTo>
                  <a:lnTo>
                    <a:pt x="9796" y="9061"/>
                  </a:lnTo>
                  <a:lnTo>
                    <a:pt x="8855" y="9008"/>
                  </a:lnTo>
                  <a:lnTo>
                    <a:pt x="7967" y="8924"/>
                  </a:lnTo>
                  <a:lnTo>
                    <a:pt x="7151" y="8832"/>
                  </a:lnTo>
                  <a:lnTo>
                    <a:pt x="6336" y="8687"/>
                  </a:lnTo>
                  <a:lnTo>
                    <a:pt x="5646" y="8558"/>
                  </a:lnTo>
                  <a:lnTo>
                    <a:pt x="4956" y="8420"/>
                  </a:lnTo>
                  <a:lnTo>
                    <a:pt x="4328" y="8237"/>
                  </a:lnTo>
                  <a:lnTo>
                    <a:pt x="3827" y="8054"/>
                  </a:lnTo>
                  <a:lnTo>
                    <a:pt x="3335" y="7871"/>
                  </a:lnTo>
                  <a:lnTo>
                    <a:pt x="2959" y="7642"/>
                  </a:lnTo>
                  <a:lnTo>
                    <a:pt x="2645" y="7467"/>
                  </a:lnTo>
                  <a:lnTo>
                    <a:pt x="2321" y="7276"/>
                  </a:lnTo>
                  <a:lnTo>
                    <a:pt x="2143" y="7047"/>
                  </a:lnTo>
                  <a:lnTo>
                    <a:pt x="2070" y="6864"/>
                  </a:lnTo>
                  <a:lnTo>
                    <a:pt x="2007" y="6681"/>
                  </a:lnTo>
                  <a:lnTo>
                    <a:pt x="2007" y="6132"/>
                  </a:lnTo>
                  <a:lnTo>
                    <a:pt x="2760" y="6498"/>
                  </a:lnTo>
                  <a:lnTo>
                    <a:pt x="3649" y="6819"/>
                  </a:lnTo>
                  <a:lnTo>
                    <a:pt x="4642" y="7047"/>
                  </a:lnTo>
                  <a:lnTo>
                    <a:pt x="5708" y="7276"/>
                  </a:lnTo>
                  <a:lnTo>
                    <a:pt x="6900" y="7467"/>
                  </a:lnTo>
                  <a:lnTo>
                    <a:pt x="8103" y="7597"/>
                  </a:lnTo>
                  <a:lnTo>
                    <a:pt x="9420" y="7688"/>
                  </a:lnTo>
                  <a:lnTo>
                    <a:pt x="10800" y="7742"/>
                  </a:lnTo>
                  <a:lnTo>
                    <a:pt x="12180" y="7688"/>
                  </a:lnTo>
                  <a:lnTo>
                    <a:pt x="13497" y="7597"/>
                  </a:lnTo>
                  <a:lnTo>
                    <a:pt x="14689" y="7467"/>
                  </a:lnTo>
                  <a:lnTo>
                    <a:pt x="15881" y="7276"/>
                  </a:lnTo>
                  <a:lnTo>
                    <a:pt x="16948" y="7047"/>
                  </a:lnTo>
                  <a:lnTo>
                    <a:pt x="17951" y="6819"/>
                  </a:lnTo>
                  <a:lnTo>
                    <a:pt x="18830" y="6498"/>
                  </a:lnTo>
                  <a:lnTo>
                    <a:pt x="19582" y="6132"/>
                  </a:lnTo>
                  <a:lnTo>
                    <a:pt x="19582" y="6681"/>
                  </a:lnTo>
                  <a:lnTo>
                    <a:pt x="19519" y="6864"/>
                  </a:lnTo>
                  <a:lnTo>
                    <a:pt x="19457" y="7047"/>
                  </a:lnTo>
                  <a:lnTo>
                    <a:pt x="19279" y="7276"/>
                  </a:lnTo>
                  <a:lnTo>
                    <a:pt x="18955" y="7467"/>
                  </a:lnTo>
                  <a:lnTo>
                    <a:pt x="18641" y="7642"/>
                  </a:lnTo>
                  <a:lnTo>
                    <a:pt x="18265" y="7871"/>
                  </a:lnTo>
                  <a:lnTo>
                    <a:pt x="17773" y="8054"/>
                  </a:lnTo>
                  <a:lnTo>
                    <a:pt x="17272" y="8237"/>
                  </a:lnTo>
                  <a:lnTo>
                    <a:pt x="16634" y="8420"/>
                  </a:lnTo>
                  <a:lnTo>
                    <a:pt x="15954" y="8558"/>
                  </a:lnTo>
                  <a:lnTo>
                    <a:pt x="15264" y="8687"/>
                  </a:lnTo>
                  <a:lnTo>
                    <a:pt x="14449" y="8832"/>
                  </a:lnTo>
                  <a:lnTo>
                    <a:pt x="13623" y="8924"/>
                  </a:lnTo>
                  <a:lnTo>
                    <a:pt x="12745" y="9008"/>
                  </a:lnTo>
                  <a:lnTo>
                    <a:pt x="11804" y="9061"/>
                  </a:lnTo>
                  <a:lnTo>
                    <a:pt x="10800" y="9061"/>
                  </a:lnTo>
                  <a:close/>
                </a:path>
              </a:pathLst>
            </a:custGeom>
            <a:solidFill>
              <a:srgbClr val="004D6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3000"/>
                </a:lnSpc>
                <a:defRPr sz="2400"/>
              </a:pPr>
            </a:p>
          </p:txBody>
        </p:sp>
        <p:sp>
          <p:nvSpPr>
            <p:cNvPr id="1322" name="Shape 1322"/>
            <p:cNvSpPr/>
            <p:nvPr/>
          </p:nvSpPr>
          <p:spPr>
            <a:xfrm>
              <a:off x="10" y="0"/>
              <a:ext cx="598206" cy="818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836"/>
                  </a:moveTo>
                  <a:lnTo>
                    <a:pt x="21537" y="3432"/>
                  </a:lnTo>
                  <a:lnTo>
                    <a:pt x="21401" y="3058"/>
                  </a:lnTo>
                  <a:lnTo>
                    <a:pt x="21161" y="2700"/>
                  </a:lnTo>
                  <a:lnTo>
                    <a:pt x="20785" y="2341"/>
                  </a:lnTo>
                  <a:lnTo>
                    <a:pt x="20335" y="1968"/>
                  </a:lnTo>
                  <a:lnTo>
                    <a:pt x="19770" y="1647"/>
                  </a:lnTo>
                  <a:lnTo>
                    <a:pt x="19206" y="1373"/>
                  </a:lnTo>
                  <a:lnTo>
                    <a:pt x="18526" y="1098"/>
                  </a:lnTo>
                  <a:lnTo>
                    <a:pt x="17773" y="869"/>
                  </a:lnTo>
                  <a:lnTo>
                    <a:pt x="16948" y="641"/>
                  </a:lnTo>
                  <a:lnTo>
                    <a:pt x="16017" y="458"/>
                  </a:lnTo>
                  <a:lnTo>
                    <a:pt x="15066" y="274"/>
                  </a:lnTo>
                  <a:lnTo>
                    <a:pt x="14062" y="137"/>
                  </a:lnTo>
                  <a:lnTo>
                    <a:pt x="13058" y="46"/>
                  </a:lnTo>
                  <a:lnTo>
                    <a:pt x="11929" y="0"/>
                  </a:lnTo>
                  <a:lnTo>
                    <a:pt x="9671" y="0"/>
                  </a:lnTo>
                  <a:lnTo>
                    <a:pt x="8542" y="46"/>
                  </a:lnTo>
                  <a:lnTo>
                    <a:pt x="7538" y="137"/>
                  </a:lnTo>
                  <a:lnTo>
                    <a:pt x="6524" y="274"/>
                  </a:lnTo>
                  <a:lnTo>
                    <a:pt x="4642" y="641"/>
                  </a:lnTo>
                  <a:lnTo>
                    <a:pt x="3827" y="869"/>
                  </a:lnTo>
                  <a:lnTo>
                    <a:pt x="3074" y="1098"/>
                  </a:lnTo>
                  <a:lnTo>
                    <a:pt x="2384" y="1373"/>
                  </a:lnTo>
                  <a:lnTo>
                    <a:pt x="1830" y="1647"/>
                  </a:lnTo>
                  <a:lnTo>
                    <a:pt x="1254" y="1968"/>
                  </a:lnTo>
                  <a:lnTo>
                    <a:pt x="815" y="2341"/>
                  </a:lnTo>
                  <a:lnTo>
                    <a:pt x="439" y="2700"/>
                  </a:lnTo>
                  <a:lnTo>
                    <a:pt x="188" y="3058"/>
                  </a:lnTo>
                  <a:lnTo>
                    <a:pt x="63" y="3432"/>
                  </a:lnTo>
                  <a:lnTo>
                    <a:pt x="0" y="3836"/>
                  </a:lnTo>
                  <a:lnTo>
                    <a:pt x="0" y="6681"/>
                  </a:lnTo>
                  <a:lnTo>
                    <a:pt x="63" y="7047"/>
                  </a:lnTo>
                  <a:lnTo>
                    <a:pt x="188" y="7368"/>
                  </a:lnTo>
                  <a:lnTo>
                    <a:pt x="376" y="7742"/>
                  </a:lnTo>
                  <a:lnTo>
                    <a:pt x="690" y="8054"/>
                  </a:lnTo>
                  <a:lnTo>
                    <a:pt x="376" y="8458"/>
                  </a:lnTo>
                  <a:lnTo>
                    <a:pt x="125" y="8832"/>
                  </a:lnTo>
                  <a:lnTo>
                    <a:pt x="0" y="9152"/>
                  </a:lnTo>
                  <a:lnTo>
                    <a:pt x="0" y="12264"/>
                  </a:lnTo>
                  <a:lnTo>
                    <a:pt x="63" y="12638"/>
                  </a:lnTo>
                  <a:lnTo>
                    <a:pt x="125" y="12951"/>
                  </a:lnTo>
                  <a:lnTo>
                    <a:pt x="314" y="13271"/>
                  </a:lnTo>
                  <a:lnTo>
                    <a:pt x="627" y="13591"/>
                  </a:lnTo>
                  <a:lnTo>
                    <a:pt x="314" y="13958"/>
                  </a:lnTo>
                  <a:lnTo>
                    <a:pt x="125" y="14324"/>
                  </a:lnTo>
                  <a:lnTo>
                    <a:pt x="0" y="14636"/>
                  </a:lnTo>
                  <a:lnTo>
                    <a:pt x="0" y="17764"/>
                  </a:lnTo>
                  <a:lnTo>
                    <a:pt x="63" y="18168"/>
                  </a:lnTo>
                  <a:lnTo>
                    <a:pt x="188" y="18542"/>
                  </a:lnTo>
                  <a:lnTo>
                    <a:pt x="439" y="18900"/>
                  </a:lnTo>
                  <a:lnTo>
                    <a:pt x="815" y="19258"/>
                  </a:lnTo>
                  <a:lnTo>
                    <a:pt x="1254" y="19632"/>
                  </a:lnTo>
                  <a:lnTo>
                    <a:pt x="1830" y="19953"/>
                  </a:lnTo>
                  <a:lnTo>
                    <a:pt x="2384" y="20227"/>
                  </a:lnTo>
                  <a:lnTo>
                    <a:pt x="3074" y="20502"/>
                  </a:lnTo>
                  <a:lnTo>
                    <a:pt x="3827" y="20730"/>
                  </a:lnTo>
                  <a:lnTo>
                    <a:pt x="4642" y="20959"/>
                  </a:lnTo>
                  <a:lnTo>
                    <a:pt x="5583" y="21142"/>
                  </a:lnTo>
                  <a:lnTo>
                    <a:pt x="6524" y="21325"/>
                  </a:lnTo>
                  <a:lnTo>
                    <a:pt x="7538" y="21417"/>
                  </a:lnTo>
                  <a:lnTo>
                    <a:pt x="8542" y="21509"/>
                  </a:lnTo>
                  <a:lnTo>
                    <a:pt x="9671" y="21600"/>
                  </a:lnTo>
                  <a:lnTo>
                    <a:pt x="11929" y="21600"/>
                  </a:lnTo>
                  <a:lnTo>
                    <a:pt x="13058" y="21509"/>
                  </a:lnTo>
                  <a:lnTo>
                    <a:pt x="14062" y="21417"/>
                  </a:lnTo>
                  <a:lnTo>
                    <a:pt x="15066" y="21325"/>
                  </a:lnTo>
                  <a:lnTo>
                    <a:pt x="16017" y="21142"/>
                  </a:lnTo>
                  <a:lnTo>
                    <a:pt x="16948" y="20959"/>
                  </a:lnTo>
                  <a:lnTo>
                    <a:pt x="17773" y="20730"/>
                  </a:lnTo>
                  <a:lnTo>
                    <a:pt x="18526" y="20502"/>
                  </a:lnTo>
                  <a:lnTo>
                    <a:pt x="19206" y="20227"/>
                  </a:lnTo>
                  <a:lnTo>
                    <a:pt x="19770" y="19953"/>
                  </a:lnTo>
                  <a:lnTo>
                    <a:pt x="20335" y="19632"/>
                  </a:lnTo>
                  <a:lnTo>
                    <a:pt x="20785" y="19258"/>
                  </a:lnTo>
                  <a:lnTo>
                    <a:pt x="21161" y="18900"/>
                  </a:lnTo>
                  <a:lnTo>
                    <a:pt x="21401" y="18542"/>
                  </a:lnTo>
                  <a:lnTo>
                    <a:pt x="21537" y="18168"/>
                  </a:lnTo>
                  <a:lnTo>
                    <a:pt x="21600" y="17764"/>
                  </a:lnTo>
                  <a:lnTo>
                    <a:pt x="21600" y="14636"/>
                  </a:lnTo>
                  <a:lnTo>
                    <a:pt x="21464" y="14324"/>
                  </a:lnTo>
                  <a:lnTo>
                    <a:pt x="21286" y="13958"/>
                  </a:lnTo>
                  <a:lnTo>
                    <a:pt x="20973" y="13591"/>
                  </a:lnTo>
                  <a:lnTo>
                    <a:pt x="21286" y="13271"/>
                  </a:lnTo>
                  <a:lnTo>
                    <a:pt x="21464" y="12951"/>
                  </a:lnTo>
                  <a:lnTo>
                    <a:pt x="21537" y="12638"/>
                  </a:lnTo>
                  <a:lnTo>
                    <a:pt x="21600" y="12264"/>
                  </a:lnTo>
                  <a:lnTo>
                    <a:pt x="21600" y="9152"/>
                  </a:lnTo>
                  <a:lnTo>
                    <a:pt x="21464" y="8832"/>
                  </a:lnTo>
                  <a:lnTo>
                    <a:pt x="21224" y="8458"/>
                  </a:lnTo>
                  <a:lnTo>
                    <a:pt x="20910" y="8054"/>
                  </a:lnTo>
                  <a:lnTo>
                    <a:pt x="21224" y="7742"/>
                  </a:lnTo>
                  <a:lnTo>
                    <a:pt x="21401" y="7368"/>
                  </a:lnTo>
                  <a:lnTo>
                    <a:pt x="21537" y="7047"/>
                  </a:lnTo>
                  <a:lnTo>
                    <a:pt x="21600" y="6681"/>
                  </a:lnTo>
                  <a:lnTo>
                    <a:pt x="21600" y="3836"/>
                  </a:lnTo>
                  <a:close/>
                  <a:moveTo>
                    <a:pt x="10800" y="1464"/>
                  </a:moveTo>
                  <a:lnTo>
                    <a:pt x="11804" y="1464"/>
                  </a:lnTo>
                  <a:lnTo>
                    <a:pt x="12745" y="1518"/>
                  </a:lnTo>
                  <a:lnTo>
                    <a:pt x="13623" y="1602"/>
                  </a:lnTo>
                  <a:lnTo>
                    <a:pt x="14449" y="1693"/>
                  </a:lnTo>
                  <a:lnTo>
                    <a:pt x="15264" y="1792"/>
                  </a:lnTo>
                  <a:lnTo>
                    <a:pt x="15954" y="1968"/>
                  </a:lnTo>
                  <a:lnTo>
                    <a:pt x="16634" y="2113"/>
                  </a:lnTo>
                  <a:lnTo>
                    <a:pt x="17272" y="2288"/>
                  </a:lnTo>
                  <a:lnTo>
                    <a:pt x="17773" y="2471"/>
                  </a:lnTo>
                  <a:lnTo>
                    <a:pt x="18265" y="2654"/>
                  </a:lnTo>
                  <a:lnTo>
                    <a:pt x="18641" y="2837"/>
                  </a:lnTo>
                  <a:lnTo>
                    <a:pt x="18955" y="3058"/>
                  </a:lnTo>
                  <a:lnTo>
                    <a:pt x="19279" y="3249"/>
                  </a:lnTo>
                  <a:lnTo>
                    <a:pt x="19457" y="3478"/>
                  </a:lnTo>
                  <a:lnTo>
                    <a:pt x="19519" y="3661"/>
                  </a:lnTo>
                  <a:lnTo>
                    <a:pt x="19582" y="3836"/>
                  </a:lnTo>
                  <a:lnTo>
                    <a:pt x="19519" y="4027"/>
                  </a:lnTo>
                  <a:lnTo>
                    <a:pt x="19457" y="4256"/>
                  </a:lnTo>
                  <a:lnTo>
                    <a:pt x="19279" y="4439"/>
                  </a:lnTo>
                  <a:lnTo>
                    <a:pt x="18955" y="4668"/>
                  </a:lnTo>
                  <a:lnTo>
                    <a:pt x="18641" y="4851"/>
                  </a:lnTo>
                  <a:lnTo>
                    <a:pt x="18265" y="5034"/>
                  </a:lnTo>
                  <a:lnTo>
                    <a:pt x="17773" y="5263"/>
                  </a:lnTo>
                  <a:lnTo>
                    <a:pt x="17272" y="5446"/>
                  </a:lnTo>
                  <a:lnTo>
                    <a:pt x="16634" y="5583"/>
                  </a:lnTo>
                  <a:lnTo>
                    <a:pt x="15954" y="5766"/>
                  </a:lnTo>
                  <a:lnTo>
                    <a:pt x="15264" y="5903"/>
                  </a:lnTo>
                  <a:lnTo>
                    <a:pt x="14449" y="6041"/>
                  </a:lnTo>
                  <a:lnTo>
                    <a:pt x="13623" y="6132"/>
                  </a:lnTo>
                  <a:lnTo>
                    <a:pt x="12745" y="6178"/>
                  </a:lnTo>
                  <a:lnTo>
                    <a:pt x="11804" y="6224"/>
                  </a:lnTo>
                  <a:lnTo>
                    <a:pt x="10800" y="6269"/>
                  </a:lnTo>
                  <a:lnTo>
                    <a:pt x="9796" y="6224"/>
                  </a:lnTo>
                  <a:lnTo>
                    <a:pt x="8855" y="6178"/>
                  </a:lnTo>
                  <a:lnTo>
                    <a:pt x="7967" y="6132"/>
                  </a:lnTo>
                  <a:lnTo>
                    <a:pt x="7151" y="6041"/>
                  </a:lnTo>
                  <a:lnTo>
                    <a:pt x="6336" y="5903"/>
                  </a:lnTo>
                  <a:lnTo>
                    <a:pt x="5646" y="5766"/>
                  </a:lnTo>
                  <a:lnTo>
                    <a:pt x="4956" y="5583"/>
                  </a:lnTo>
                  <a:lnTo>
                    <a:pt x="4328" y="5446"/>
                  </a:lnTo>
                  <a:lnTo>
                    <a:pt x="3827" y="5263"/>
                  </a:lnTo>
                  <a:lnTo>
                    <a:pt x="3335" y="5034"/>
                  </a:lnTo>
                  <a:lnTo>
                    <a:pt x="2959" y="4851"/>
                  </a:lnTo>
                  <a:lnTo>
                    <a:pt x="2645" y="4668"/>
                  </a:lnTo>
                  <a:lnTo>
                    <a:pt x="2321" y="4439"/>
                  </a:lnTo>
                  <a:lnTo>
                    <a:pt x="2143" y="4256"/>
                  </a:lnTo>
                  <a:lnTo>
                    <a:pt x="2070" y="4027"/>
                  </a:lnTo>
                  <a:lnTo>
                    <a:pt x="2007" y="3836"/>
                  </a:lnTo>
                  <a:lnTo>
                    <a:pt x="2070" y="3661"/>
                  </a:lnTo>
                  <a:lnTo>
                    <a:pt x="2143" y="3478"/>
                  </a:lnTo>
                  <a:lnTo>
                    <a:pt x="2321" y="3249"/>
                  </a:lnTo>
                  <a:lnTo>
                    <a:pt x="2645" y="3058"/>
                  </a:lnTo>
                  <a:lnTo>
                    <a:pt x="2959" y="2837"/>
                  </a:lnTo>
                  <a:lnTo>
                    <a:pt x="3335" y="2654"/>
                  </a:lnTo>
                  <a:lnTo>
                    <a:pt x="3827" y="2471"/>
                  </a:lnTo>
                  <a:lnTo>
                    <a:pt x="4328" y="2288"/>
                  </a:lnTo>
                  <a:lnTo>
                    <a:pt x="4956" y="2113"/>
                  </a:lnTo>
                  <a:lnTo>
                    <a:pt x="5646" y="1968"/>
                  </a:lnTo>
                  <a:lnTo>
                    <a:pt x="6336" y="1792"/>
                  </a:lnTo>
                  <a:lnTo>
                    <a:pt x="7151" y="1693"/>
                  </a:lnTo>
                  <a:lnTo>
                    <a:pt x="7967" y="1602"/>
                  </a:lnTo>
                  <a:lnTo>
                    <a:pt x="8855" y="1518"/>
                  </a:lnTo>
                  <a:lnTo>
                    <a:pt x="9796" y="1464"/>
                  </a:lnTo>
                  <a:lnTo>
                    <a:pt x="10800" y="1464"/>
                  </a:lnTo>
                  <a:close/>
                  <a:moveTo>
                    <a:pt x="10800" y="20136"/>
                  </a:moveTo>
                  <a:lnTo>
                    <a:pt x="9796" y="20136"/>
                  </a:lnTo>
                  <a:lnTo>
                    <a:pt x="8855" y="20082"/>
                  </a:lnTo>
                  <a:lnTo>
                    <a:pt x="7967" y="19998"/>
                  </a:lnTo>
                  <a:lnTo>
                    <a:pt x="7151" y="19907"/>
                  </a:lnTo>
                  <a:lnTo>
                    <a:pt x="6336" y="19762"/>
                  </a:lnTo>
                  <a:lnTo>
                    <a:pt x="5646" y="19632"/>
                  </a:lnTo>
                  <a:lnTo>
                    <a:pt x="4956" y="19487"/>
                  </a:lnTo>
                  <a:lnTo>
                    <a:pt x="4328" y="19312"/>
                  </a:lnTo>
                  <a:lnTo>
                    <a:pt x="3827" y="19129"/>
                  </a:lnTo>
                  <a:lnTo>
                    <a:pt x="3335" y="18946"/>
                  </a:lnTo>
                  <a:lnTo>
                    <a:pt x="2959" y="18763"/>
                  </a:lnTo>
                  <a:lnTo>
                    <a:pt x="2645" y="18542"/>
                  </a:lnTo>
                  <a:lnTo>
                    <a:pt x="2321" y="18351"/>
                  </a:lnTo>
                  <a:lnTo>
                    <a:pt x="2143" y="18122"/>
                  </a:lnTo>
                  <a:lnTo>
                    <a:pt x="2070" y="17939"/>
                  </a:lnTo>
                  <a:lnTo>
                    <a:pt x="2007" y="17764"/>
                  </a:lnTo>
                  <a:lnTo>
                    <a:pt x="2007" y="17207"/>
                  </a:lnTo>
                  <a:lnTo>
                    <a:pt x="2760" y="17573"/>
                  </a:lnTo>
                  <a:lnTo>
                    <a:pt x="3649" y="17893"/>
                  </a:lnTo>
                  <a:lnTo>
                    <a:pt x="4642" y="18168"/>
                  </a:lnTo>
                  <a:lnTo>
                    <a:pt x="5708" y="18351"/>
                  </a:lnTo>
                  <a:lnTo>
                    <a:pt x="6900" y="18542"/>
                  </a:lnTo>
                  <a:lnTo>
                    <a:pt x="8103" y="18671"/>
                  </a:lnTo>
                  <a:lnTo>
                    <a:pt x="9420" y="18763"/>
                  </a:lnTo>
                  <a:lnTo>
                    <a:pt x="10800" y="18808"/>
                  </a:lnTo>
                  <a:lnTo>
                    <a:pt x="12180" y="18763"/>
                  </a:lnTo>
                  <a:lnTo>
                    <a:pt x="13497" y="18671"/>
                  </a:lnTo>
                  <a:lnTo>
                    <a:pt x="14689" y="18542"/>
                  </a:lnTo>
                  <a:lnTo>
                    <a:pt x="15881" y="18351"/>
                  </a:lnTo>
                  <a:lnTo>
                    <a:pt x="16948" y="18168"/>
                  </a:lnTo>
                  <a:lnTo>
                    <a:pt x="17951" y="17893"/>
                  </a:lnTo>
                  <a:lnTo>
                    <a:pt x="18830" y="17573"/>
                  </a:lnTo>
                  <a:lnTo>
                    <a:pt x="19582" y="17207"/>
                  </a:lnTo>
                  <a:lnTo>
                    <a:pt x="19582" y="17764"/>
                  </a:lnTo>
                  <a:lnTo>
                    <a:pt x="19519" y="17939"/>
                  </a:lnTo>
                  <a:lnTo>
                    <a:pt x="19457" y="18122"/>
                  </a:lnTo>
                  <a:lnTo>
                    <a:pt x="19279" y="18351"/>
                  </a:lnTo>
                  <a:lnTo>
                    <a:pt x="18955" y="18542"/>
                  </a:lnTo>
                  <a:lnTo>
                    <a:pt x="18641" y="18763"/>
                  </a:lnTo>
                  <a:lnTo>
                    <a:pt x="18265" y="18946"/>
                  </a:lnTo>
                  <a:lnTo>
                    <a:pt x="17773" y="19129"/>
                  </a:lnTo>
                  <a:lnTo>
                    <a:pt x="17272" y="19312"/>
                  </a:lnTo>
                  <a:lnTo>
                    <a:pt x="16634" y="19487"/>
                  </a:lnTo>
                  <a:lnTo>
                    <a:pt x="15954" y="19632"/>
                  </a:lnTo>
                  <a:lnTo>
                    <a:pt x="15264" y="19762"/>
                  </a:lnTo>
                  <a:lnTo>
                    <a:pt x="14449" y="19907"/>
                  </a:lnTo>
                  <a:lnTo>
                    <a:pt x="13623" y="19998"/>
                  </a:lnTo>
                  <a:lnTo>
                    <a:pt x="12745" y="20082"/>
                  </a:lnTo>
                  <a:lnTo>
                    <a:pt x="11804" y="20136"/>
                  </a:lnTo>
                  <a:lnTo>
                    <a:pt x="10800" y="20136"/>
                  </a:lnTo>
                  <a:close/>
                  <a:moveTo>
                    <a:pt x="10800" y="17344"/>
                  </a:moveTo>
                  <a:lnTo>
                    <a:pt x="9796" y="17298"/>
                  </a:lnTo>
                  <a:lnTo>
                    <a:pt x="8855" y="17253"/>
                  </a:lnTo>
                  <a:lnTo>
                    <a:pt x="7967" y="17207"/>
                  </a:lnTo>
                  <a:lnTo>
                    <a:pt x="7151" y="17115"/>
                  </a:lnTo>
                  <a:lnTo>
                    <a:pt x="6336" y="16978"/>
                  </a:lnTo>
                  <a:lnTo>
                    <a:pt x="5646" y="16841"/>
                  </a:lnTo>
                  <a:lnTo>
                    <a:pt x="4956" y="16658"/>
                  </a:lnTo>
                  <a:lnTo>
                    <a:pt x="4328" y="16520"/>
                  </a:lnTo>
                  <a:lnTo>
                    <a:pt x="3827" y="16337"/>
                  </a:lnTo>
                  <a:lnTo>
                    <a:pt x="3335" y="16108"/>
                  </a:lnTo>
                  <a:lnTo>
                    <a:pt x="2959" y="15925"/>
                  </a:lnTo>
                  <a:lnTo>
                    <a:pt x="2645" y="15742"/>
                  </a:lnTo>
                  <a:lnTo>
                    <a:pt x="2321" y="15514"/>
                  </a:lnTo>
                  <a:lnTo>
                    <a:pt x="2143" y="15331"/>
                  </a:lnTo>
                  <a:lnTo>
                    <a:pt x="2070" y="15102"/>
                  </a:lnTo>
                  <a:lnTo>
                    <a:pt x="2007" y="14919"/>
                  </a:lnTo>
                  <a:lnTo>
                    <a:pt x="2007" y="14781"/>
                  </a:lnTo>
                  <a:lnTo>
                    <a:pt x="2070" y="14636"/>
                  </a:lnTo>
                  <a:lnTo>
                    <a:pt x="2896" y="14957"/>
                  </a:lnTo>
                  <a:lnTo>
                    <a:pt x="3764" y="15239"/>
                  </a:lnTo>
                  <a:lnTo>
                    <a:pt x="4767" y="15514"/>
                  </a:lnTo>
                  <a:lnTo>
                    <a:pt x="5771" y="15742"/>
                  </a:lnTo>
                  <a:lnTo>
                    <a:pt x="6973" y="15925"/>
                  </a:lnTo>
                  <a:lnTo>
                    <a:pt x="8165" y="16063"/>
                  </a:lnTo>
                  <a:lnTo>
                    <a:pt x="9483" y="16108"/>
                  </a:lnTo>
                  <a:lnTo>
                    <a:pt x="10800" y="16154"/>
                  </a:lnTo>
                  <a:lnTo>
                    <a:pt x="12107" y="16108"/>
                  </a:lnTo>
                  <a:lnTo>
                    <a:pt x="13435" y="16063"/>
                  </a:lnTo>
                  <a:lnTo>
                    <a:pt x="14627" y="15925"/>
                  </a:lnTo>
                  <a:lnTo>
                    <a:pt x="15818" y="15742"/>
                  </a:lnTo>
                  <a:lnTo>
                    <a:pt x="16833" y="15514"/>
                  </a:lnTo>
                  <a:lnTo>
                    <a:pt x="17836" y="15239"/>
                  </a:lnTo>
                  <a:lnTo>
                    <a:pt x="18704" y="14957"/>
                  </a:lnTo>
                  <a:lnTo>
                    <a:pt x="19457" y="14636"/>
                  </a:lnTo>
                  <a:lnTo>
                    <a:pt x="19582" y="14781"/>
                  </a:lnTo>
                  <a:lnTo>
                    <a:pt x="19582" y="14919"/>
                  </a:lnTo>
                  <a:lnTo>
                    <a:pt x="19519" y="15102"/>
                  </a:lnTo>
                  <a:lnTo>
                    <a:pt x="19457" y="15331"/>
                  </a:lnTo>
                  <a:lnTo>
                    <a:pt x="19279" y="15514"/>
                  </a:lnTo>
                  <a:lnTo>
                    <a:pt x="18955" y="15742"/>
                  </a:lnTo>
                  <a:lnTo>
                    <a:pt x="18641" y="15925"/>
                  </a:lnTo>
                  <a:lnTo>
                    <a:pt x="18265" y="16108"/>
                  </a:lnTo>
                  <a:lnTo>
                    <a:pt x="17773" y="16337"/>
                  </a:lnTo>
                  <a:lnTo>
                    <a:pt x="17272" y="16520"/>
                  </a:lnTo>
                  <a:lnTo>
                    <a:pt x="16634" y="16658"/>
                  </a:lnTo>
                  <a:lnTo>
                    <a:pt x="15954" y="16841"/>
                  </a:lnTo>
                  <a:lnTo>
                    <a:pt x="15264" y="16978"/>
                  </a:lnTo>
                  <a:lnTo>
                    <a:pt x="14449" y="17115"/>
                  </a:lnTo>
                  <a:lnTo>
                    <a:pt x="13623" y="17207"/>
                  </a:lnTo>
                  <a:lnTo>
                    <a:pt x="12745" y="17253"/>
                  </a:lnTo>
                  <a:lnTo>
                    <a:pt x="11804" y="17298"/>
                  </a:lnTo>
                  <a:lnTo>
                    <a:pt x="10800" y="17344"/>
                  </a:lnTo>
                  <a:close/>
                  <a:moveTo>
                    <a:pt x="19519" y="12592"/>
                  </a:moveTo>
                  <a:lnTo>
                    <a:pt x="19457" y="12539"/>
                  </a:lnTo>
                  <a:lnTo>
                    <a:pt x="18955" y="13088"/>
                  </a:lnTo>
                  <a:lnTo>
                    <a:pt x="18390" y="13409"/>
                  </a:lnTo>
                  <a:lnTo>
                    <a:pt x="17700" y="13683"/>
                  </a:lnTo>
                  <a:lnTo>
                    <a:pt x="16895" y="13958"/>
                  </a:lnTo>
                  <a:lnTo>
                    <a:pt x="15954" y="14186"/>
                  </a:lnTo>
                  <a:lnTo>
                    <a:pt x="14825" y="14408"/>
                  </a:lnTo>
                  <a:lnTo>
                    <a:pt x="13623" y="14552"/>
                  </a:lnTo>
                  <a:lnTo>
                    <a:pt x="12243" y="14636"/>
                  </a:lnTo>
                  <a:lnTo>
                    <a:pt x="10800" y="14682"/>
                  </a:lnTo>
                  <a:lnTo>
                    <a:pt x="9796" y="14682"/>
                  </a:lnTo>
                  <a:lnTo>
                    <a:pt x="8855" y="14636"/>
                  </a:lnTo>
                  <a:lnTo>
                    <a:pt x="7967" y="14552"/>
                  </a:lnTo>
                  <a:lnTo>
                    <a:pt x="7151" y="14461"/>
                  </a:lnTo>
                  <a:lnTo>
                    <a:pt x="6336" y="14324"/>
                  </a:lnTo>
                  <a:lnTo>
                    <a:pt x="5646" y="14186"/>
                  </a:lnTo>
                  <a:lnTo>
                    <a:pt x="4956" y="14049"/>
                  </a:lnTo>
                  <a:lnTo>
                    <a:pt x="4328" y="13858"/>
                  </a:lnTo>
                  <a:lnTo>
                    <a:pt x="3827" y="13683"/>
                  </a:lnTo>
                  <a:lnTo>
                    <a:pt x="3335" y="13500"/>
                  </a:lnTo>
                  <a:lnTo>
                    <a:pt x="2959" y="13271"/>
                  </a:lnTo>
                  <a:lnTo>
                    <a:pt x="2645" y="13088"/>
                  </a:lnTo>
                  <a:lnTo>
                    <a:pt x="2321" y="12867"/>
                  </a:lnTo>
                  <a:lnTo>
                    <a:pt x="2143" y="12676"/>
                  </a:lnTo>
                  <a:lnTo>
                    <a:pt x="2070" y="12493"/>
                  </a:lnTo>
                  <a:lnTo>
                    <a:pt x="2007" y="12264"/>
                  </a:lnTo>
                  <a:lnTo>
                    <a:pt x="2007" y="11761"/>
                  </a:lnTo>
                  <a:lnTo>
                    <a:pt x="2760" y="12127"/>
                  </a:lnTo>
                  <a:lnTo>
                    <a:pt x="3649" y="12402"/>
                  </a:lnTo>
                  <a:lnTo>
                    <a:pt x="4642" y="12676"/>
                  </a:lnTo>
                  <a:lnTo>
                    <a:pt x="5708" y="12913"/>
                  </a:lnTo>
                  <a:lnTo>
                    <a:pt x="6900" y="13088"/>
                  </a:lnTo>
                  <a:lnTo>
                    <a:pt x="8103" y="13225"/>
                  </a:lnTo>
                  <a:lnTo>
                    <a:pt x="9420" y="13317"/>
                  </a:lnTo>
                  <a:lnTo>
                    <a:pt x="12180" y="13317"/>
                  </a:lnTo>
                  <a:lnTo>
                    <a:pt x="13497" y="13225"/>
                  </a:lnTo>
                  <a:lnTo>
                    <a:pt x="14689" y="13088"/>
                  </a:lnTo>
                  <a:lnTo>
                    <a:pt x="15881" y="12913"/>
                  </a:lnTo>
                  <a:lnTo>
                    <a:pt x="16948" y="12676"/>
                  </a:lnTo>
                  <a:lnTo>
                    <a:pt x="17951" y="12402"/>
                  </a:lnTo>
                  <a:lnTo>
                    <a:pt x="18830" y="12127"/>
                  </a:lnTo>
                  <a:lnTo>
                    <a:pt x="19582" y="11761"/>
                  </a:lnTo>
                  <a:lnTo>
                    <a:pt x="19582" y="12448"/>
                  </a:lnTo>
                  <a:lnTo>
                    <a:pt x="19519" y="12592"/>
                  </a:lnTo>
                  <a:close/>
                  <a:moveTo>
                    <a:pt x="10800" y="11853"/>
                  </a:moveTo>
                  <a:lnTo>
                    <a:pt x="9796" y="11853"/>
                  </a:lnTo>
                  <a:lnTo>
                    <a:pt x="8855" y="11807"/>
                  </a:lnTo>
                  <a:lnTo>
                    <a:pt x="7967" y="11761"/>
                  </a:lnTo>
                  <a:lnTo>
                    <a:pt x="7151" y="11624"/>
                  </a:lnTo>
                  <a:lnTo>
                    <a:pt x="6336" y="11532"/>
                  </a:lnTo>
                  <a:lnTo>
                    <a:pt x="5646" y="11395"/>
                  </a:lnTo>
                  <a:lnTo>
                    <a:pt x="4956" y="11212"/>
                  </a:lnTo>
                  <a:lnTo>
                    <a:pt x="4328" y="11029"/>
                  </a:lnTo>
                  <a:lnTo>
                    <a:pt x="3827" y="10846"/>
                  </a:lnTo>
                  <a:lnTo>
                    <a:pt x="3335" y="10663"/>
                  </a:lnTo>
                  <a:lnTo>
                    <a:pt x="2959" y="10480"/>
                  </a:lnTo>
                  <a:lnTo>
                    <a:pt x="2645" y="10251"/>
                  </a:lnTo>
                  <a:lnTo>
                    <a:pt x="2321" y="10068"/>
                  </a:lnTo>
                  <a:lnTo>
                    <a:pt x="2143" y="9885"/>
                  </a:lnTo>
                  <a:lnTo>
                    <a:pt x="2070" y="9656"/>
                  </a:lnTo>
                  <a:lnTo>
                    <a:pt x="2007" y="9473"/>
                  </a:lnTo>
                  <a:lnTo>
                    <a:pt x="2070" y="9236"/>
                  </a:lnTo>
                  <a:lnTo>
                    <a:pt x="2206" y="9061"/>
                  </a:lnTo>
                  <a:lnTo>
                    <a:pt x="2959" y="9381"/>
                  </a:lnTo>
                  <a:lnTo>
                    <a:pt x="3827" y="9656"/>
                  </a:lnTo>
                  <a:lnTo>
                    <a:pt x="4830" y="9931"/>
                  </a:lnTo>
                  <a:lnTo>
                    <a:pt x="5907" y="10114"/>
                  </a:lnTo>
                  <a:lnTo>
                    <a:pt x="7036" y="10297"/>
                  </a:lnTo>
                  <a:lnTo>
                    <a:pt x="8228" y="10434"/>
                  </a:lnTo>
                  <a:lnTo>
                    <a:pt x="9483" y="10480"/>
                  </a:lnTo>
                  <a:lnTo>
                    <a:pt x="10800" y="10525"/>
                  </a:lnTo>
                  <a:lnTo>
                    <a:pt x="12107" y="10480"/>
                  </a:lnTo>
                  <a:lnTo>
                    <a:pt x="13372" y="10434"/>
                  </a:lnTo>
                  <a:lnTo>
                    <a:pt x="14564" y="10297"/>
                  </a:lnTo>
                  <a:lnTo>
                    <a:pt x="15693" y="10114"/>
                  </a:lnTo>
                  <a:lnTo>
                    <a:pt x="16770" y="9931"/>
                  </a:lnTo>
                  <a:lnTo>
                    <a:pt x="17773" y="9656"/>
                  </a:lnTo>
                  <a:lnTo>
                    <a:pt x="18641" y="9381"/>
                  </a:lnTo>
                  <a:lnTo>
                    <a:pt x="19394" y="9061"/>
                  </a:lnTo>
                  <a:lnTo>
                    <a:pt x="19519" y="9236"/>
                  </a:lnTo>
                  <a:lnTo>
                    <a:pt x="19582" y="9473"/>
                  </a:lnTo>
                  <a:lnTo>
                    <a:pt x="19519" y="9656"/>
                  </a:lnTo>
                  <a:lnTo>
                    <a:pt x="19457" y="9885"/>
                  </a:lnTo>
                  <a:lnTo>
                    <a:pt x="19279" y="10068"/>
                  </a:lnTo>
                  <a:lnTo>
                    <a:pt x="18955" y="10251"/>
                  </a:lnTo>
                  <a:lnTo>
                    <a:pt x="18641" y="10480"/>
                  </a:lnTo>
                  <a:lnTo>
                    <a:pt x="18265" y="10663"/>
                  </a:lnTo>
                  <a:lnTo>
                    <a:pt x="17773" y="10846"/>
                  </a:lnTo>
                  <a:lnTo>
                    <a:pt x="17272" y="11029"/>
                  </a:lnTo>
                  <a:lnTo>
                    <a:pt x="16634" y="11212"/>
                  </a:lnTo>
                  <a:lnTo>
                    <a:pt x="15954" y="11395"/>
                  </a:lnTo>
                  <a:lnTo>
                    <a:pt x="15264" y="11532"/>
                  </a:lnTo>
                  <a:lnTo>
                    <a:pt x="14449" y="11624"/>
                  </a:lnTo>
                  <a:lnTo>
                    <a:pt x="13623" y="11761"/>
                  </a:lnTo>
                  <a:lnTo>
                    <a:pt x="12745" y="11807"/>
                  </a:lnTo>
                  <a:lnTo>
                    <a:pt x="11804" y="11853"/>
                  </a:lnTo>
                  <a:lnTo>
                    <a:pt x="10800" y="11853"/>
                  </a:lnTo>
                  <a:close/>
                  <a:moveTo>
                    <a:pt x="10800" y="9061"/>
                  </a:moveTo>
                  <a:lnTo>
                    <a:pt x="9796" y="9061"/>
                  </a:lnTo>
                  <a:lnTo>
                    <a:pt x="8855" y="9008"/>
                  </a:lnTo>
                  <a:lnTo>
                    <a:pt x="7967" y="8924"/>
                  </a:lnTo>
                  <a:lnTo>
                    <a:pt x="7151" y="8832"/>
                  </a:lnTo>
                  <a:lnTo>
                    <a:pt x="6336" y="8687"/>
                  </a:lnTo>
                  <a:lnTo>
                    <a:pt x="5646" y="8558"/>
                  </a:lnTo>
                  <a:lnTo>
                    <a:pt x="4956" y="8420"/>
                  </a:lnTo>
                  <a:lnTo>
                    <a:pt x="4328" y="8237"/>
                  </a:lnTo>
                  <a:lnTo>
                    <a:pt x="3827" y="8054"/>
                  </a:lnTo>
                  <a:lnTo>
                    <a:pt x="3335" y="7871"/>
                  </a:lnTo>
                  <a:lnTo>
                    <a:pt x="2959" y="7642"/>
                  </a:lnTo>
                  <a:lnTo>
                    <a:pt x="2645" y="7467"/>
                  </a:lnTo>
                  <a:lnTo>
                    <a:pt x="2321" y="7276"/>
                  </a:lnTo>
                  <a:lnTo>
                    <a:pt x="2143" y="7047"/>
                  </a:lnTo>
                  <a:lnTo>
                    <a:pt x="2070" y="6864"/>
                  </a:lnTo>
                  <a:lnTo>
                    <a:pt x="2007" y="6681"/>
                  </a:lnTo>
                  <a:lnTo>
                    <a:pt x="2007" y="6132"/>
                  </a:lnTo>
                  <a:lnTo>
                    <a:pt x="2760" y="6498"/>
                  </a:lnTo>
                  <a:lnTo>
                    <a:pt x="3649" y="6819"/>
                  </a:lnTo>
                  <a:lnTo>
                    <a:pt x="4642" y="7047"/>
                  </a:lnTo>
                  <a:lnTo>
                    <a:pt x="5708" y="7276"/>
                  </a:lnTo>
                  <a:lnTo>
                    <a:pt x="6900" y="7467"/>
                  </a:lnTo>
                  <a:lnTo>
                    <a:pt x="8103" y="7597"/>
                  </a:lnTo>
                  <a:lnTo>
                    <a:pt x="9420" y="7688"/>
                  </a:lnTo>
                  <a:lnTo>
                    <a:pt x="10800" y="7742"/>
                  </a:lnTo>
                  <a:lnTo>
                    <a:pt x="12180" y="7688"/>
                  </a:lnTo>
                  <a:lnTo>
                    <a:pt x="13497" y="7597"/>
                  </a:lnTo>
                  <a:lnTo>
                    <a:pt x="14689" y="7467"/>
                  </a:lnTo>
                  <a:lnTo>
                    <a:pt x="15881" y="7276"/>
                  </a:lnTo>
                  <a:lnTo>
                    <a:pt x="16948" y="7047"/>
                  </a:lnTo>
                  <a:lnTo>
                    <a:pt x="17951" y="6819"/>
                  </a:lnTo>
                  <a:lnTo>
                    <a:pt x="18830" y="6498"/>
                  </a:lnTo>
                  <a:lnTo>
                    <a:pt x="19582" y="6132"/>
                  </a:lnTo>
                  <a:lnTo>
                    <a:pt x="19582" y="6681"/>
                  </a:lnTo>
                  <a:lnTo>
                    <a:pt x="19519" y="6864"/>
                  </a:lnTo>
                  <a:lnTo>
                    <a:pt x="19457" y="7047"/>
                  </a:lnTo>
                  <a:lnTo>
                    <a:pt x="19279" y="7276"/>
                  </a:lnTo>
                  <a:lnTo>
                    <a:pt x="18955" y="7467"/>
                  </a:lnTo>
                  <a:lnTo>
                    <a:pt x="18641" y="7642"/>
                  </a:lnTo>
                  <a:lnTo>
                    <a:pt x="18265" y="7871"/>
                  </a:lnTo>
                  <a:lnTo>
                    <a:pt x="17773" y="8054"/>
                  </a:lnTo>
                  <a:lnTo>
                    <a:pt x="17272" y="8237"/>
                  </a:lnTo>
                  <a:lnTo>
                    <a:pt x="16634" y="8420"/>
                  </a:lnTo>
                  <a:lnTo>
                    <a:pt x="15954" y="8558"/>
                  </a:lnTo>
                  <a:lnTo>
                    <a:pt x="15264" y="8687"/>
                  </a:lnTo>
                  <a:lnTo>
                    <a:pt x="14449" y="8832"/>
                  </a:lnTo>
                  <a:lnTo>
                    <a:pt x="13623" y="8924"/>
                  </a:lnTo>
                  <a:lnTo>
                    <a:pt x="12745" y="9008"/>
                  </a:lnTo>
                  <a:lnTo>
                    <a:pt x="11804" y="9061"/>
                  </a:lnTo>
                  <a:lnTo>
                    <a:pt x="10800" y="9061"/>
                  </a:lnTo>
                  <a:close/>
                </a:path>
              </a:pathLst>
            </a:custGeom>
            <a:solidFill>
              <a:srgbClr val="004D6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3000"/>
                </a:lnSpc>
                <a:defRPr sz="2400"/>
              </a:pPr>
            </a:p>
          </p:txBody>
        </p:sp>
        <p:sp>
          <p:nvSpPr>
            <p:cNvPr id="1323" name="Shape 1323"/>
            <p:cNvSpPr/>
            <p:nvPr/>
          </p:nvSpPr>
          <p:spPr>
            <a:xfrm>
              <a:off x="10" y="1907802"/>
              <a:ext cx="598206" cy="818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836"/>
                  </a:moveTo>
                  <a:lnTo>
                    <a:pt x="21537" y="3432"/>
                  </a:lnTo>
                  <a:lnTo>
                    <a:pt x="21401" y="3058"/>
                  </a:lnTo>
                  <a:lnTo>
                    <a:pt x="21161" y="2700"/>
                  </a:lnTo>
                  <a:lnTo>
                    <a:pt x="20785" y="2341"/>
                  </a:lnTo>
                  <a:lnTo>
                    <a:pt x="20335" y="1968"/>
                  </a:lnTo>
                  <a:lnTo>
                    <a:pt x="19770" y="1647"/>
                  </a:lnTo>
                  <a:lnTo>
                    <a:pt x="19206" y="1373"/>
                  </a:lnTo>
                  <a:lnTo>
                    <a:pt x="18526" y="1098"/>
                  </a:lnTo>
                  <a:lnTo>
                    <a:pt x="17773" y="869"/>
                  </a:lnTo>
                  <a:lnTo>
                    <a:pt x="16948" y="641"/>
                  </a:lnTo>
                  <a:lnTo>
                    <a:pt x="16017" y="458"/>
                  </a:lnTo>
                  <a:lnTo>
                    <a:pt x="15066" y="274"/>
                  </a:lnTo>
                  <a:lnTo>
                    <a:pt x="14062" y="137"/>
                  </a:lnTo>
                  <a:lnTo>
                    <a:pt x="13058" y="46"/>
                  </a:lnTo>
                  <a:lnTo>
                    <a:pt x="11929" y="0"/>
                  </a:lnTo>
                  <a:lnTo>
                    <a:pt x="9671" y="0"/>
                  </a:lnTo>
                  <a:lnTo>
                    <a:pt x="8542" y="46"/>
                  </a:lnTo>
                  <a:lnTo>
                    <a:pt x="7538" y="137"/>
                  </a:lnTo>
                  <a:lnTo>
                    <a:pt x="6524" y="274"/>
                  </a:lnTo>
                  <a:lnTo>
                    <a:pt x="4642" y="641"/>
                  </a:lnTo>
                  <a:lnTo>
                    <a:pt x="3827" y="869"/>
                  </a:lnTo>
                  <a:lnTo>
                    <a:pt x="3074" y="1098"/>
                  </a:lnTo>
                  <a:lnTo>
                    <a:pt x="2384" y="1373"/>
                  </a:lnTo>
                  <a:lnTo>
                    <a:pt x="1830" y="1647"/>
                  </a:lnTo>
                  <a:lnTo>
                    <a:pt x="1254" y="1968"/>
                  </a:lnTo>
                  <a:lnTo>
                    <a:pt x="815" y="2341"/>
                  </a:lnTo>
                  <a:lnTo>
                    <a:pt x="439" y="2700"/>
                  </a:lnTo>
                  <a:lnTo>
                    <a:pt x="188" y="3058"/>
                  </a:lnTo>
                  <a:lnTo>
                    <a:pt x="63" y="3432"/>
                  </a:lnTo>
                  <a:lnTo>
                    <a:pt x="0" y="3836"/>
                  </a:lnTo>
                  <a:lnTo>
                    <a:pt x="0" y="6681"/>
                  </a:lnTo>
                  <a:lnTo>
                    <a:pt x="63" y="7047"/>
                  </a:lnTo>
                  <a:lnTo>
                    <a:pt x="188" y="7368"/>
                  </a:lnTo>
                  <a:lnTo>
                    <a:pt x="376" y="7742"/>
                  </a:lnTo>
                  <a:lnTo>
                    <a:pt x="690" y="8054"/>
                  </a:lnTo>
                  <a:lnTo>
                    <a:pt x="376" y="8458"/>
                  </a:lnTo>
                  <a:lnTo>
                    <a:pt x="125" y="8832"/>
                  </a:lnTo>
                  <a:lnTo>
                    <a:pt x="0" y="9152"/>
                  </a:lnTo>
                  <a:lnTo>
                    <a:pt x="0" y="12264"/>
                  </a:lnTo>
                  <a:lnTo>
                    <a:pt x="63" y="12638"/>
                  </a:lnTo>
                  <a:lnTo>
                    <a:pt x="125" y="12951"/>
                  </a:lnTo>
                  <a:lnTo>
                    <a:pt x="314" y="13271"/>
                  </a:lnTo>
                  <a:lnTo>
                    <a:pt x="627" y="13591"/>
                  </a:lnTo>
                  <a:lnTo>
                    <a:pt x="314" y="13958"/>
                  </a:lnTo>
                  <a:lnTo>
                    <a:pt x="125" y="14324"/>
                  </a:lnTo>
                  <a:lnTo>
                    <a:pt x="0" y="14636"/>
                  </a:lnTo>
                  <a:lnTo>
                    <a:pt x="0" y="17764"/>
                  </a:lnTo>
                  <a:lnTo>
                    <a:pt x="63" y="18168"/>
                  </a:lnTo>
                  <a:lnTo>
                    <a:pt x="188" y="18542"/>
                  </a:lnTo>
                  <a:lnTo>
                    <a:pt x="439" y="18900"/>
                  </a:lnTo>
                  <a:lnTo>
                    <a:pt x="815" y="19258"/>
                  </a:lnTo>
                  <a:lnTo>
                    <a:pt x="1254" y="19632"/>
                  </a:lnTo>
                  <a:lnTo>
                    <a:pt x="1830" y="19953"/>
                  </a:lnTo>
                  <a:lnTo>
                    <a:pt x="2384" y="20227"/>
                  </a:lnTo>
                  <a:lnTo>
                    <a:pt x="3074" y="20502"/>
                  </a:lnTo>
                  <a:lnTo>
                    <a:pt x="3827" y="20730"/>
                  </a:lnTo>
                  <a:lnTo>
                    <a:pt x="4642" y="20959"/>
                  </a:lnTo>
                  <a:lnTo>
                    <a:pt x="5583" y="21142"/>
                  </a:lnTo>
                  <a:lnTo>
                    <a:pt x="6524" y="21325"/>
                  </a:lnTo>
                  <a:lnTo>
                    <a:pt x="7538" y="21417"/>
                  </a:lnTo>
                  <a:lnTo>
                    <a:pt x="8542" y="21509"/>
                  </a:lnTo>
                  <a:lnTo>
                    <a:pt x="9671" y="21600"/>
                  </a:lnTo>
                  <a:lnTo>
                    <a:pt x="11929" y="21600"/>
                  </a:lnTo>
                  <a:lnTo>
                    <a:pt x="13058" y="21509"/>
                  </a:lnTo>
                  <a:lnTo>
                    <a:pt x="14062" y="21417"/>
                  </a:lnTo>
                  <a:lnTo>
                    <a:pt x="15066" y="21325"/>
                  </a:lnTo>
                  <a:lnTo>
                    <a:pt x="16017" y="21142"/>
                  </a:lnTo>
                  <a:lnTo>
                    <a:pt x="16948" y="20959"/>
                  </a:lnTo>
                  <a:lnTo>
                    <a:pt x="17773" y="20730"/>
                  </a:lnTo>
                  <a:lnTo>
                    <a:pt x="18526" y="20502"/>
                  </a:lnTo>
                  <a:lnTo>
                    <a:pt x="19206" y="20227"/>
                  </a:lnTo>
                  <a:lnTo>
                    <a:pt x="19770" y="19953"/>
                  </a:lnTo>
                  <a:lnTo>
                    <a:pt x="20335" y="19632"/>
                  </a:lnTo>
                  <a:lnTo>
                    <a:pt x="20785" y="19258"/>
                  </a:lnTo>
                  <a:lnTo>
                    <a:pt x="21161" y="18900"/>
                  </a:lnTo>
                  <a:lnTo>
                    <a:pt x="21401" y="18542"/>
                  </a:lnTo>
                  <a:lnTo>
                    <a:pt x="21537" y="18168"/>
                  </a:lnTo>
                  <a:lnTo>
                    <a:pt x="21600" y="17764"/>
                  </a:lnTo>
                  <a:lnTo>
                    <a:pt x="21600" y="14636"/>
                  </a:lnTo>
                  <a:lnTo>
                    <a:pt x="21464" y="14324"/>
                  </a:lnTo>
                  <a:lnTo>
                    <a:pt x="21286" y="13958"/>
                  </a:lnTo>
                  <a:lnTo>
                    <a:pt x="20973" y="13591"/>
                  </a:lnTo>
                  <a:lnTo>
                    <a:pt x="21286" y="13271"/>
                  </a:lnTo>
                  <a:lnTo>
                    <a:pt x="21464" y="12951"/>
                  </a:lnTo>
                  <a:lnTo>
                    <a:pt x="21537" y="12638"/>
                  </a:lnTo>
                  <a:lnTo>
                    <a:pt x="21600" y="12264"/>
                  </a:lnTo>
                  <a:lnTo>
                    <a:pt x="21600" y="9152"/>
                  </a:lnTo>
                  <a:lnTo>
                    <a:pt x="21464" y="8832"/>
                  </a:lnTo>
                  <a:lnTo>
                    <a:pt x="21224" y="8458"/>
                  </a:lnTo>
                  <a:lnTo>
                    <a:pt x="20910" y="8054"/>
                  </a:lnTo>
                  <a:lnTo>
                    <a:pt x="21224" y="7742"/>
                  </a:lnTo>
                  <a:lnTo>
                    <a:pt x="21401" y="7368"/>
                  </a:lnTo>
                  <a:lnTo>
                    <a:pt x="21537" y="7047"/>
                  </a:lnTo>
                  <a:lnTo>
                    <a:pt x="21600" y="6681"/>
                  </a:lnTo>
                  <a:lnTo>
                    <a:pt x="21600" y="3836"/>
                  </a:lnTo>
                  <a:close/>
                  <a:moveTo>
                    <a:pt x="10800" y="1464"/>
                  </a:moveTo>
                  <a:lnTo>
                    <a:pt x="11804" y="1464"/>
                  </a:lnTo>
                  <a:lnTo>
                    <a:pt x="12745" y="1518"/>
                  </a:lnTo>
                  <a:lnTo>
                    <a:pt x="13623" y="1602"/>
                  </a:lnTo>
                  <a:lnTo>
                    <a:pt x="14449" y="1693"/>
                  </a:lnTo>
                  <a:lnTo>
                    <a:pt x="15264" y="1792"/>
                  </a:lnTo>
                  <a:lnTo>
                    <a:pt x="15954" y="1968"/>
                  </a:lnTo>
                  <a:lnTo>
                    <a:pt x="16634" y="2113"/>
                  </a:lnTo>
                  <a:lnTo>
                    <a:pt x="17272" y="2288"/>
                  </a:lnTo>
                  <a:lnTo>
                    <a:pt x="17773" y="2471"/>
                  </a:lnTo>
                  <a:lnTo>
                    <a:pt x="18265" y="2654"/>
                  </a:lnTo>
                  <a:lnTo>
                    <a:pt x="18641" y="2837"/>
                  </a:lnTo>
                  <a:lnTo>
                    <a:pt x="18955" y="3058"/>
                  </a:lnTo>
                  <a:lnTo>
                    <a:pt x="19279" y="3249"/>
                  </a:lnTo>
                  <a:lnTo>
                    <a:pt x="19457" y="3478"/>
                  </a:lnTo>
                  <a:lnTo>
                    <a:pt x="19519" y="3661"/>
                  </a:lnTo>
                  <a:lnTo>
                    <a:pt x="19582" y="3836"/>
                  </a:lnTo>
                  <a:lnTo>
                    <a:pt x="19519" y="4027"/>
                  </a:lnTo>
                  <a:lnTo>
                    <a:pt x="19457" y="4256"/>
                  </a:lnTo>
                  <a:lnTo>
                    <a:pt x="19279" y="4439"/>
                  </a:lnTo>
                  <a:lnTo>
                    <a:pt x="18955" y="4668"/>
                  </a:lnTo>
                  <a:lnTo>
                    <a:pt x="18641" y="4851"/>
                  </a:lnTo>
                  <a:lnTo>
                    <a:pt x="18265" y="5034"/>
                  </a:lnTo>
                  <a:lnTo>
                    <a:pt x="17773" y="5263"/>
                  </a:lnTo>
                  <a:lnTo>
                    <a:pt x="17272" y="5446"/>
                  </a:lnTo>
                  <a:lnTo>
                    <a:pt x="16634" y="5583"/>
                  </a:lnTo>
                  <a:lnTo>
                    <a:pt x="15954" y="5766"/>
                  </a:lnTo>
                  <a:lnTo>
                    <a:pt x="15264" y="5903"/>
                  </a:lnTo>
                  <a:lnTo>
                    <a:pt x="14449" y="6041"/>
                  </a:lnTo>
                  <a:lnTo>
                    <a:pt x="13623" y="6132"/>
                  </a:lnTo>
                  <a:lnTo>
                    <a:pt x="12745" y="6178"/>
                  </a:lnTo>
                  <a:lnTo>
                    <a:pt x="11804" y="6224"/>
                  </a:lnTo>
                  <a:lnTo>
                    <a:pt x="10800" y="6269"/>
                  </a:lnTo>
                  <a:lnTo>
                    <a:pt x="9796" y="6224"/>
                  </a:lnTo>
                  <a:lnTo>
                    <a:pt x="8855" y="6178"/>
                  </a:lnTo>
                  <a:lnTo>
                    <a:pt x="7967" y="6132"/>
                  </a:lnTo>
                  <a:lnTo>
                    <a:pt x="7151" y="6041"/>
                  </a:lnTo>
                  <a:lnTo>
                    <a:pt x="6336" y="5903"/>
                  </a:lnTo>
                  <a:lnTo>
                    <a:pt x="5646" y="5766"/>
                  </a:lnTo>
                  <a:lnTo>
                    <a:pt x="4956" y="5583"/>
                  </a:lnTo>
                  <a:lnTo>
                    <a:pt x="4328" y="5446"/>
                  </a:lnTo>
                  <a:lnTo>
                    <a:pt x="3827" y="5263"/>
                  </a:lnTo>
                  <a:lnTo>
                    <a:pt x="3335" y="5034"/>
                  </a:lnTo>
                  <a:lnTo>
                    <a:pt x="2959" y="4851"/>
                  </a:lnTo>
                  <a:lnTo>
                    <a:pt x="2645" y="4668"/>
                  </a:lnTo>
                  <a:lnTo>
                    <a:pt x="2321" y="4439"/>
                  </a:lnTo>
                  <a:lnTo>
                    <a:pt x="2143" y="4256"/>
                  </a:lnTo>
                  <a:lnTo>
                    <a:pt x="2070" y="4027"/>
                  </a:lnTo>
                  <a:lnTo>
                    <a:pt x="2007" y="3836"/>
                  </a:lnTo>
                  <a:lnTo>
                    <a:pt x="2070" y="3661"/>
                  </a:lnTo>
                  <a:lnTo>
                    <a:pt x="2143" y="3478"/>
                  </a:lnTo>
                  <a:lnTo>
                    <a:pt x="2321" y="3249"/>
                  </a:lnTo>
                  <a:lnTo>
                    <a:pt x="2645" y="3058"/>
                  </a:lnTo>
                  <a:lnTo>
                    <a:pt x="2959" y="2837"/>
                  </a:lnTo>
                  <a:lnTo>
                    <a:pt x="3335" y="2654"/>
                  </a:lnTo>
                  <a:lnTo>
                    <a:pt x="3827" y="2471"/>
                  </a:lnTo>
                  <a:lnTo>
                    <a:pt x="4328" y="2288"/>
                  </a:lnTo>
                  <a:lnTo>
                    <a:pt x="4956" y="2113"/>
                  </a:lnTo>
                  <a:lnTo>
                    <a:pt x="5646" y="1968"/>
                  </a:lnTo>
                  <a:lnTo>
                    <a:pt x="6336" y="1792"/>
                  </a:lnTo>
                  <a:lnTo>
                    <a:pt x="7151" y="1693"/>
                  </a:lnTo>
                  <a:lnTo>
                    <a:pt x="7967" y="1602"/>
                  </a:lnTo>
                  <a:lnTo>
                    <a:pt x="8855" y="1518"/>
                  </a:lnTo>
                  <a:lnTo>
                    <a:pt x="9796" y="1464"/>
                  </a:lnTo>
                  <a:lnTo>
                    <a:pt x="10800" y="1464"/>
                  </a:lnTo>
                  <a:close/>
                  <a:moveTo>
                    <a:pt x="10800" y="20136"/>
                  </a:moveTo>
                  <a:lnTo>
                    <a:pt x="9796" y="20136"/>
                  </a:lnTo>
                  <a:lnTo>
                    <a:pt x="8855" y="20082"/>
                  </a:lnTo>
                  <a:lnTo>
                    <a:pt x="7967" y="19998"/>
                  </a:lnTo>
                  <a:lnTo>
                    <a:pt x="7151" y="19907"/>
                  </a:lnTo>
                  <a:lnTo>
                    <a:pt x="6336" y="19762"/>
                  </a:lnTo>
                  <a:lnTo>
                    <a:pt x="5646" y="19632"/>
                  </a:lnTo>
                  <a:lnTo>
                    <a:pt x="4956" y="19487"/>
                  </a:lnTo>
                  <a:lnTo>
                    <a:pt x="4328" y="19312"/>
                  </a:lnTo>
                  <a:lnTo>
                    <a:pt x="3827" y="19129"/>
                  </a:lnTo>
                  <a:lnTo>
                    <a:pt x="3335" y="18946"/>
                  </a:lnTo>
                  <a:lnTo>
                    <a:pt x="2959" y="18763"/>
                  </a:lnTo>
                  <a:lnTo>
                    <a:pt x="2645" y="18542"/>
                  </a:lnTo>
                  <a:lnTo>
                    <a:pt x="2321" y="18351"/>
                  </a:lnTo>
                  <a:lnTo>
                    <a:pt x="2143" y="18122"/>
                  </a:lnTo>
                  <a:lnTo>
                    <a:pt x="2070" y="17939"/>
                  </a:lnTo>
                  <a:lnTo>
                    <a:pt x="2007" y="17764"/>
                  </a:lnTo>
                  <a:lnTo>
                    <a:pt x="2007" y="17207"/>
                  </a:lnTo>
                  <a:lnTo>
                    <a:pt x="2760" y="17573"/>
                  </a:lnTo>
                  <a:lnTo>
                    <a:pt x="3649" y="17893"/>
                  </a:lnTo>
                  <a:lnTo>
                    <a:pt x="4642" y="18168"/>
                  </a:lnTo>
                  <a:lnTo>
                    <a:pt x="5708" y="18351"/>
                  </a:lnTo>
                  <a:lnTo>
                    <a:pt x="6900" y="18542"/>
                  </a:lnTo>
                  <a:lnTo>
                    <a:pt x="8103" y="18671"/>
                  </a:lnTo>
                  <a:lnTo>
                    <a:pt x="9420" y="18763"/>
                  </a:lnTo>
                  <a:lnTo>
                    <a:pt x="10800" y="18808"/>
                  </a:lnTo>
                  <a:lnTo>
                    <a:pt x="12180" y="18763"/>
                  </a:lnTo>
                  <a:lnTo>
                    <a:pt x="13497" y="18671"/>
                  </a:lnTo>
                  <a:lnTo>
                    <a:pt x="14689" y="18542"/>
                  </a:lnTo>
                  <a:lnTo>
                    <a:pt x="15881" y="18351"/>
                  </a:lnTo>
                  <a:lnTo>
                    <a:pt x="16948" y="18168"/>
                  </a:lnTo>
                  <a:lnTo>
                    <a:pt x="17951" y="17893"/>
                  </a:lnTo>
                  <a:lnTo>
                    <a:pt x="18830" y="17573"/>
                  </a:lnTo>
                  <a:lnTo>
                    <a:pt x="19582" y="17207"/>
                  </a:lnTo>
                  <a:lnTo>
                    <a:pt x="19582" y="17764"/>
                  </a:lnTo>
                  <a:lnTo>
                    <a:pt x="19519" y="17939"/>
                  </a:lnTo>
                  <a:lnTo>
                    <a:pt x="19457" y="18122"/>
                  </a:lnTo>
                  <a:lnTo>
                    <a:pt x="19279" y="18351"/>
                  </a:lnTo>
                  <a:lnTo>
                    <a:pt x="18955" y="18542"/>
                  </a:lnTo>
                  <a:lnTo>
                    <a:pt x="18641" y="18763"/>
                  </a:lnTo>
                  <a:lnTo>
                    <a:pt x="18265" y="18946"/>
                  </a:lnTo>
                  <a:lnTo>
                    <a:pt x="17773" y="19129"/>
                  </a:lnTo>
                  <a:lnTo>
                    <a:pt x="17272" y="19312"/>
                  </a:lnTo>
                  <a:lnTo>
                    <a:pt x="16634" y="19487"/>
                  </a:lnTo>
                  <a:lnTo>
                    <a:pt x="15954" y="19632"/>
                  </a:lnTo>
                  <a:lnTo>
                    <a:pt x="15264" y="19762"/>
                  </a:lnTo>
                  <a:lnTo>
                    <a:pt x="14449" y="19907"/>
                  </a:lnTo>
                  <a:lnTo>
                    <a:pt x="13623" y="19998"/>
                  </a:lnTo>
                  <a:lnTo>
                    <a:pt x="12745" y="20082"/>
                  </a:lnTo>
                  <a:lnTo>
                    <a:pt x="11804" y="20136"/>
                  </a:lnTo>
                  <a:lnTo>
                    <a:pt x="10800" y="20136"/>
                  </a:lnTo>
                  <a:close/>
                  <a:moveTo>
                    <a:pt x="10800" y="17344"/>
                  </a:moveTo>
                  <a:lnTo>
                    <a:pt x="9796" y="17298"/>
                  </a:lnTo>
                  <a:lnTo>
                    <a:pt x="8855" y="17253"/>
                  </a:lnTo>
                  <a:lnTo>
                    <a:pt x="7967" y="17207"/>
                  </a:lnTo>
                  <a:lnTo>
                    <a:pt x="7151" y="17115"/>
                  </a:lnTo>
                  <a:lnTo>
                    <a:pt x="6336" y="16978"/>
                  </a:lnTo>
                  <a:lnTo>
                    <a:pt x="5646" y="16841"/>
                  </a:lnTo>
                  <a:lnTo>
                    <a:pt x="4956" y="16658"/>
                  </a:lnTo>
                  <a:lnTo>
                    <a:pt x="4328" y="16520"/>
                  </a:lnTo>
                  <a:lnTo>
                    <a:pt x="3827" y="16337"/>
                  </a:lnTo>
                  <a:lnTo>
                    <a:pt x="3335" y="16108"/>
                  </a:lnTo>
                  <a:lnTo>
                    <a:pt x="2959" y="15925"/>
                  </a:lnTo>
                  <a:lnTo>
                    <a:pt x="2645" y="15742"/>
                  </a:lnTo>
                  <a:lnTo>
                    <a:pt x="2321" y="15514"/>
                  </a:lnTo>
                  <a:lnTo>
                    <a:pt x="2143" y="15331"/>
                  </a:lnTo>
                  <a:lnTo>
                    <a:pt x="2070" y="15102"/>
                  </a:lnTo>
                  <a:lnTo>
                    <a:pt x="2007" y="14919"/>
                  </a:lnTo>
                  <a:lnTo>
                    <a:pt x="2007" y="14781"/>
                  </a:lnTo>
                  <a:lnTo>
                    <a:pt x="2070" y="14636"/>
                  </a:lnTo>
                  <a:lnTo>
                    <a:pt x="2896" y="14957"/>
                  </a:lnTo>
                  <a:lnTo>
                    <a:pt x="3764" y="15239"/>
                  </a:lnTo>
                  <a:lnTo>
                    <a:pt x="4767" y="15514"/>
                  </a:lnTo>
                  <a:lnTo>
                    <a:pt x="5771" y="15742"/>
                  </a:lnTo>
                  <a:lnTo>
                    <a:pt x="6973" y="15925"/>
                  </a:lnTo>
                  <a:lnTo>
                    <a:pt x="8165" y="16063"/>
                  </a:lnTo>
                  <a:lnTo>
                    <a:pt x="9483" y="16108"/>
                  </a:lnTo>
                  <a:lnTo>
                    <a:pt x="10800" y="16154"/>
                  </a:lnTo>
                  <a:lnTo>
                    <a:pt x="12107" y="16108"/>
                  </a:lnTo>
                  <a:lnTo>
                    <a:pt x="13435" y="16063"/>
                  </a:lnTo>
                  <a:lnTo>
                    <a:pt x="14627" y="15925"/>
                  </a:lnTo>
                  <a:lnTo>
                    <a:pt x="15818" y="15742"/>
                  </a:lnTo>
                  <a:lnTo>
                    <a:pt x="16833" y="15514"/>
                  </a:lnTo>
                  <a:lnTo>
                    <a:pt x="17836" y="15239"/>
                  </a:lnTo>
                  <a:lnTo>
                    <a:pt x="18704" y="14957"/>
                  </a:lnTo>
                  <a:lnTo>
                    <a:pt x="19457" y="14636"/>
                  </a:lnTo>
                  <a:lnTo>
                    <a:pt x="19582" y="14781"/>
                  </a:lnTo>
                  <a:lnTo>
                    <a:pt x="19582" y="14919"/>
                  </a:lnTo>
                  <a:lnTo>
                    <a:pt x="19519" y="15102"/>
                  </a:lnTo>
                  <a:lnTo>
                    <a:pt x="19457" y="15331"/>
                  </a:lnTo>
                  <a:lnTo>
                    <a:pt x="19279" y="15514"/>
                  </a:lnTo>
                  <a:lnTo>
                    <a:pt x="18955" y="15742"/>
                  </a:lnTo>
                  <a:lnTo>
                    <a:pt x="18641" y="15925"/>
                  </a:lnTo>
                  <a:lnTo>
                    <a:pt x="18265" y="16108"/>
                  </a:lnTo>
                  <a:lnTo>
                    <a:pt x="17773" y="16337"/>
                  </a:lnTo>
                  <a:lnTo>
                    <a:pt x="17272" y="16520"/>
                  </a:lnTo>
                  <a:lnTo>
                    <a:pt x="16634" y="16658"/>
                  </a:lnTo>
                  <a:lnTo>
                    <a:pt x="15954" y="16841"/>
                  </a:lnTo>
                  <a:lnTo>
                    <a:pt x="15264" y="16978"/>
                  </a:lnTo>
                  <a:lnTo>
                    <a:pt x="14449" y="17115"/>
                  </a:lnTo>
                  <a:lnTo>
                    <a:pt x="13623" y="17207"/>
                  </a:lnTo>
                  <a:lnTo>
                    <a:pt x="12745" y="17253"/>
                  </a:lnTo>
                  <a:lnTo>
                    <a:pt x="11804" y="17298"/>
                  </a:lnTo>
                  <a:lnTo>
                    <a:pt x="10800" y="17344"/>
                  </a:lnTo>
                  <a:close/>
                  <a:moveTo>
                    <a:pt x="19519" y="12592"/>
                  </a:moveTo>
                  <a:lnTo>
                    <a:pt x="19457" y="12539"/>
                  </a:lnTo>
                  <a:lnTo>
                    <a:pt x="18955" y="13088"/>
                  </a:lnTo>
                  <a:lnTo>
                    <a:pt x="18390" y="13409"/>
                  </a:lnTo>
                  <a:lnTo>
                    <a:pt x="17700" y="13683"/>
                  </a:lnTo>
                  <a:lnTo>
                    <a:pt x="16895" y="13958"/>
                  </a:lnTo>
                  <a:lnTo>
                    <a:pt x="15954" y="14186"/>
                  </a:lnTo>
                  <a:lnTo>
                    <a:pt x="14825" y="14408"/>
                  </a:lnTo>
                  <a:lnTo>
                    <a:pt x="13623" y="14552"/>
                  </a:lnTo>
                  <a:lnTo>
                    <a:pt x="12243" y="14636"/>
                  </a:lnTo>
                  <a:lnTo>
                    <a:pt x="10800" y="14682"/>
                  </a:lnTo>
                  <a:lnTo>
                    <a:pt x="9796" y="14682"/>
                  </a:lnTo>
                  <a:lnTo>
                    <a:pt x="8855" y="14636"/>
                  </a:lnTo>
                  <a:lnTo>
                    <a:pt x="7967" y="14552"/>
                  </a:lnTo>
                  <a:lnTo>
                    <a:pt x="7151" y="14461"/>
                  </a:lnTo>
                  <a:lnTo>
                    <a:pt x="6336" y="14324"/>
                  </a:lnTo>
                  <a:lnTo>
                    <a:pt x="5646" y="14186"/>
                  </a:lnTo>
                  <a:lnTo>
                    <a:pt x="4956" y="14049"/>
                  </a:lnTo>
                  <a:lnTo>
                    <a:pt x="4328" y="13858"/>
                  </a:lnTo>
                  <a:lnTo>
                    <a:pt x="3827" y="13683"/>
                  </a:lnTo>
                  <a:lnTo>
                    <a:pt x="3335" y="13500"/>
                  </a:lnTo>
                  <a:lnTo>
                    <a:pt x="2959" y="13271"/>
                  </a:lnTo>
                  <a:lnTo>
                    <a:pt x="2645" y="13088"/>
                  </a:lnTo>
                  <a:lnTo>
                    <a:pt x="2321" y="12867"/>
                  </a:lnTo>
                  <a:lnTo>
                    <a:pt x="2143" y="12676"/>
                  </a:lnTo>
                  <a:lnTo>
                    <a:pt x="2070" y="12493"/>
                  </a:lnTo>
                  <a:lnTo>
                    <a:pt x="2007" y="12264"/>
                  </a:lnTo>
                  <a:lnTo>
                    <a:pt x="2007" y="11761"/>
                  </a:lnTo>
                  <a:lnTo>
                    <a:pt x="2760" y="12127"/>
                  </a:lnTo>
                  <a:lnTo>
                    <a:pt x="3649" y="12402"/>
                  </a:lnTo>
                  <a:lnTo>
                    <a:pt x="4642" y="12676"/>
                  </a:lnTo>
                  <a:lnTo>
                    <a:pt x="5708" y="12913"/>
                  </a:lnTo>
                  <a:lnTo>
                    <a:pt x="6900" y="13088"/>
                  </a:lnTo>
                  <a:lnTo>
                    <a:pt x="8103" y="13225"/>
                  </a:lnTo>
                  <a:lnTo>
                    <a:pt x="9420" y="13317"/>
                  </a:lnTo>
                  <a:lnTo>
                    <a:pt x="12180" y="13317"/>
                  </a:lnTo>
                  <a:lnTo>
                    <a:pt x="13497" y="13225"/>
                  </a:lnTo>
                  <a:lnTo>
                    <a:pt x="14689" y="13088"/>
                  </a:lnTo>
                  <a:lnTo>
                    <a:pt x="15881" y="12913"/>
                  </a:lnTo>
                  <a:lnTo>
                    <a:pt x="16948" y="12676"/>
                  </a:lnTo>
                  <a:lnTo>
                    <a:pt x="17951" y="12402"/>
                  </a:lnTo>
                  <a:lnTo>
                    <a:pt x="18830" y="12127"/>
                  </a:lnTo>
                  <a:lnTo>
                    <a:pt x="19582" y="11761"/>
                  </a:lnTo>
                  <a:lnTo>
                    <a:pt x="19582" y="12448"/>
                  </a:lnTo>
                  <a:lnTo>
                    <a:pt x="19519" y="12592"/>
                  </a:lnTo>
                  <a:close/>
                  <a:moveTo>
                    <a:pt x="10800" y="11853"/>
                  </a:moveTo>
                  <a:lnTo>
                    <a:pt x="9796" y="11853"/>
                  </a:lnTo>
                  <a:lnTo>
                    <a:pt x="8855" y="11807"/>
                  </a:lnTo>
                  <a:lnTo>
                    <a:pt x="7967" y="11761"/>
                  </a:lnTo>
                  <a:lnTo>
                    <a:pt x="7151" y="11624"/>
                  </a:lnTo>
                  <a:lnTo>
                    <a:pt x="6336" y="11532"/>
                  </a:lnTo>
                  <a:lnTo>
                    <a:pt x="5646" y="11395"/>
                  </a:lnTo>
                  <a:lnTo>
                    <a:pt x="4956" y="11212"/>
                  </a:lnTo>
                  <a:lnTo>
                    <a:pt x="4328" y="11029"/>
                  </a:lnTo>
                  <a:lnTo>
                    <a:pt x="3827" y="10846"/>
                  </a:lnTo>
                  <a:lnTo>
                    <a:pt x="3335" y="10663"/>
                  </a:lnTo>
                  <a:lnTo>
                    <a:pt x="2959" y="10480"/>
                  </a:lnTo>
                  <a:lnTo>
                    <a:pt x="2645" y="10251"/>
                  </a:lnTo>
                  <a:lnTo>
                    <a:pt x="2321" y="10068"/>
                  </a:lnTo>
                  <a:lnTo>
                    <a:pt x="2143" y="9885"/>
                  </a:lnTo>
                  <a:lnTo>
                    <a:pt x="2070" y="9656"/>
                  </a:lnTo>
                  <a:lnTo>
                    <a:pt x="2007" y="9473"/>
                  </a:lnTo>
                  <a:lnTo>
                    <a:pt x="2070" y="9236"/>
                  </a:lnTo>
                  <a:lnTo>
                    <a:pt x="2206" y="9061"/>
                  </a:lnTo>
                  <a:lnTo>
                    <a:pt x="2959" y="9381"/>
                  </a:lnTo>
                  <a:lnTo>
                    <a:pt x="3827" y="9656"/>
                  </a:lnTo>
                  <a:lnTo>
                    <a:pt x="4830" y="9931"/>
                  </a:lnTo>
                  <a:lnTo>
                    <a:pt x="5907" y="10114"/>
                  </a:lnTo>
                  <a:lnTo>
                    <a:pt x="7036" y="10297"/>
                  </a:lnTo>
                  <a:lnTo>
                    <a:pt x="8228" y="10434"/>
                  </a:lnTo>
                  <a:lnTo>
                    <a:pt x="9483" y="10480"/>
                  </a:lnTo>
                  <a:lnTo>
                    <a:pt x="10800" y="10525"/>
                  </a:lnTo>
                  <a:lnTo>
                    <a:pt x="12107" y="10480"/>
                  </a:lnTo>
                  <a:lnTo>
                    <a:pt x="13372" y="10434"/>
                  </a:lnTo>
                  <a:lnTo>
                    <a:pt x="14564" y="10297"/>
                  </a:lnTo>
                  <a:lnTo>
                    <a:pt x="15693" y="10114"/>
                  </a:lnTo>
                  <a:lnTo>
                    <a:pt x="16770" y="9931"/>
                  </a:lnTo>
                  <a:lnTo>
                    <a:pt x="17773" y="9656"/>
                  </a:lnTo>
                  <a:lnTo>
                    <a:pt x="18641" y="9381"/>
                  </a:lnTo>
                  <a:lnTo>
                    <a:pt x="19394" y="9061"/>
                  </a:lnTo>
                  <a:lnTo>
                    <a:pt x="19519" y="9236"/>
                  </a:lnTo>
                  <a:lnTo>
                    <a:pt x="19582" y="9473"/>
                  </a:lnTo>
                  <a:lnTo>
                    <a:pt x="19519" y="9656"/>
                  </a:lnTo>
                  <a:lnTo>
                    <a:pt x="19457" y="9885"/>
                  </a:lnTo>
                  <a:lnTo>
                    <a:pt x="19279" y="10068"/>
                  </a:lnTo>
                  <a:lnTo>
                    <a:pt x="18955" y="10251"/>
                  </a:lnTo>
                  <a:lnTo>
                    <a:pt x="18641" y="10480"/>
                  </a:lnTo>
                  <a:lnTo>
                    <a:pt x="18265" y="10663"/>
                  </a:lnTo>
                  <a:lnTo>
                    <a:pt x="17773" y="10846"/>
                  </a:lnTo>
                  <a:lnTo>
                    <a:pt x="17272" y="11029"/>
                  </a:lnTo>
                  <a:lnTo>
                    <a:pt x="16634" y="11212"/>
                  </a:lnTo>
                  <a:lnTo>
                    <a:pt x="15954" y="11395"/>
                  </a:lnTo>
                  <a:lnTo>
                    <a:pt x="15264" y="11532"/>
                  </a:lnTo>
                  <a:lnTo>
                    <a:pt x="14449" y="11624"/>
                  </a:lnTo>
                  <a:lnTo>
                    <a:pt x="13623" y="11761"/>
                  </a:lnTo>
                  <a:lnTo>
                    <a:pt x="12745" y="11807"/>
                  </a:lnTo>
                  <a:lnTo>
                    <a:pt x="11804" y="11853"/>
                  </a:lnTo>
                  <a:lnTo>
                    <a:pt x="10800" y="11853"/>
                  </a:lnTo>
                  <a:close/>
                  <a:moveTo>
                    <a:pt x="10800" y="9061"/>
                  </a:moveTo>
                  <a:lnTo>
                    <a:pt x="9796" y="9061"/>
                  </a:lnTo>
                  <a:lnTo>
                    <a:pt x="8855" y="9008"/>
                  </a:lnTo>
                  <a:lnTo>
                    <a:pt x="7967" y="8924"/>
                  </a:lnTo>
                  <a:lnTo>
                    <a:pt x="7151" y="8832"/>
                  </a:lnTo>
                  <a:lnTo>
                    <a:pt x="6336" y="8687"/>
                  </a:lnTo>
                  <a:lnTo>
                    <a:pt x="5646" y="8558"/>
                  </a:lnTo>
                  <a:lnTo>
                    <a:pt x="4956" y="8420"/>
                  </a:lnTo>
                  <a:lnTo>
                    <a:pt x="4328" y="8237"/>
                  </a:lnTo>
                  <a:lnTo>
                    <a:pt x="3827" y="8054"/>
                  </a:lnTo>
                  <a:lnTo>
                    <a:pt x="3335" y="7871"/>
                  </a:lnTo>
                  <a:lnTo>
                    <a:pt x="2959" y="7642"/>
                  </a:lnTo>
                  <a:lnTo>
                    <a:pt x="2645" y="7467"/>
                  </a:lnTo>
                  <a:lnTo>
                    <a:pt x="2321" y="7276"/>
                  </a:lnTo>
                  <a:lnTo>
                    <a:pt x="2143" y="7047"/>
                  </a:lnTo>
                  <a:lnTo>
                    <a:pt x="2070" y="6864"/>
                  </a:lnTo>
                  <a:lnTo>
                    <a:pt x="2007" y="6681"/>
                  </a:lnTo>
                  <a:lnTo>
                    <a:pt x="2007" y="6132"/>
                  </a:lnTo>
                  <a:lnTo>
                    <a:pt x="2760" y="6498"/>
                  </a:lnTo>
                  <a:lnTo>
                    <a:pt x="3649" y="6819"/>
                  </a:lnTo>
                  <a:lnTo>
                    <a:pt x="4642" y="7047"/>
                  </a:lnTo>
                  <a:lnTo>
                    <a:pt x="5708" y="7276"/>
                  </a:lnTo>
                  <a:lnTo>
                    <a:pt x="6900" y="7467"/>
                  </a:lnTo>
                  <a:lnTo>
                    <a:pt x="8103" y="7597"/>
                  </a:lnTo>
                  <a:lnTo>
                    <a:pt x="9420" y="7688"/>
                  </a:lnTo>
                  <a:lnTo>
                    <a:pt x="10800" y="7742"/>
                  </a:lnTo>
                  <a:lnTo>
                    <a:pt x="12180" y="7688"/>
                  </a:lnTo>
                  <a:lnTo>
                    <a:pt x="13497" y="7597"/>
                  </a:lnTo>
                  <a:lnTo>
                    <a:pt x="14689" y="7467"/>
                  </a:lnTo>
                  <a:lnTo>
                    <a:pt x="15881" y="7276"/>
                  </a:lnTo>
                  <a:lnTo>
                    <a:pt x="16948" y="7047"/>
                  </a:lnTo>
                  <a:lnTo>
                    <a:pt x="17951" y="6819"/>
                  </a:lnTo>
                  <a:lnTo>
                    <a:pt x="18830" y="6498"/>
                  </a:lnTo>
                  <a:lnTo>
                    <a:pt x="19582" y="6132"/>
                  </a:lnTo>
                  <a:lnTo>
                    <a:pt x="19582" y="6681"/>
                  </a:lnTo>
                  <a:lnTo>
                    <a:pt x="19519" y="6864"/>
                  </a:lnTo>
                  <a:lnTo>
                    <a:pt x="19457" y="7047"/>
                  </a:lnTo>
                  <a:lnTo>
                    <a:pt x="19279" y="7276"/>
                  </a:lnTo>
                  <a:lnTo>
                    <a:pt x="18955" y="7467"/>
                  </a:lnTo>
                  <a:lnTo>
                    <a:pt x="18641" y="7642"/>
                  </a:lnTo>
                  <a:lnTo>
                    <a:pt x="18265" y="7871"/>
                  </a:lnTo>
                  <a:lnTo>
                    <a:pt x="17773" y="8054"/>
                  </a:lnTo>
                  <a:lnTo>
                    <a:pt x="17272" y="8237"/>
                  </a:lnTo>
                  <a:lnTo>
                    <a:pt x="16634" y="8420"/>
                  </a:lnTo>
                  <a:lnTo>
                    <a:pt x="15954" y="8558"/>
                  </a:lnTo>
                  <a:lnTo>
                    <a:pt x="15264" y="8687"/>
                  </a:lnTo>
                  <a:lnTo>
                    <a:pt x="14449" y="8832"/>
                  </a:lnTo>
                  <a:lnTo>
                    <a:pt x="13623" y="8924"/>
                  </a:lnTo>
                  <a:lnTo>
                    <a:pt x="12745" y="9008"/>
                  </a:lnTo>
                  <a:lnTo>
                    <a:pt x="11804" y="9061"/>
                  </a:lnTo>
                  <a:lnTo>
                    <a:pt x="10800" y="9061"/>
                  </a:lnTo>
                  <a:close/>
                </a:path>
              </a:pathLst>
            </a:custGeom>
            <a:solidFill>
              <a:srgbClr val="004D6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3000"/>
                </a:lnSpc>
                <a:defRPr sz="2400"/>
              </a:pPr>
            </a:p>
          </p:txBody>
        </p:sp>
        <p:sp>
          <p:nvSpPr>
            <p:cNvPr id="1324" name="Shape 1324"/>
            <p:cNvSpPr/>
            <p:nvPr/>
          </p:nvSpPr>
          <p:spPr>
            <a:xfrm flipH="1" flipV="1">
              <a:off x="601954" y="453090"/>
              <a:ext cx="2435401" cy="335700"/>
            </a:xfrm>
            <a:prstGeom prst="line">
              <a:avLst/>
            </a:prstGeom>
            <a:noFill/>
            <a:ln w="57150" cap="sq">
              <a:solidFill>
                <a:schemeClr val="accent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25" name="Shape 1325"/>
            <p:cNvSpPr/>
            <p:nvPr/>
          </p:nvSpPr>
          <p:spPr>
            <a:xfrm flipH="1">
              <a:off x="614054" y="801014"/>
              <a:ext cx="2429401" cy="623402"/>
            </a:xfrm>
            <a:prstGeom prst="line">
              <a:avLst/>
            </a:prstGeom>
            <a:noFill/>
            <a:ln w="57150" cap="sq">
              <a:solidFill>
                <a:schemeClr val="accent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26" name="Shape 1326"/>
            <p:cNvSpPr/>
            <p:nvPr/>
          </p:nvSpPr>
          <p:spPr>
            <a:xfrm flipH="1">
              <a:off x="614229" y="813214"/>
              <a:ext cx="2404801" cy="1521601"/>
            </a:xfrm>
            <a:prstGeom prst="line">
              <a:avLst/>
            </a:prstGeom>
            <a:noFill/>
            <a:ln w="57150" cap="sq">
              <a:solidFill>
                <a:schemeClr val="accent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328" name="Shape 1328"/>
          <p:cNvSpPr/>
          <p:nvPr/>
        </p:nvSpPr>
        <p:spPr>
          <a:xfrm>
            <a:off x="7566654" y="1680334"/>
            <a:ext cx="598207" cy="818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3836"/>
                </a:moveTo>
                <a:lnTo>
                  <a:pt x="21537" y="3432"/>
                </a:lnTo>
                <a:lnTo>
                  <a:pt x="21401" y="3058"/>
                </a:lnTo>
                <a:lnTo>
                  <a:pt x="21161" y="2700"/>
                </a:lnTo>
                <a:lnTo>
                  <a:pt x="20785" y="2341"/>
                </a:lnTo>
                <a:lnTo>
                  <a:pt x="20335" y="1968"/>
                </a:lnTo>
                <a:lnTo>
                  <a:pt x="19770" y="1647"/>
                </a:lnTo>
                <a:lnTo>
                  <a:pt x="19206" y="1373"/>
                </a:lnTo>
                <a:lnTo>
                  <a:pt x="18526" y="1098"/>
                </a:lnTo>
                <a:lnTo>
                  <a:pt x="17773" y="869"/>
                </a:lnTo>
                <a:lnTo>
                  <a:pt x="16948" y="641"/>
                </a:lnTo>
                <a:lnTo>
                  <a:pt x="16017" y="458"/>
                </a:lnTo>
                <a:lnTo>
                  <a:pt x="15066" y="274"/>
                </a:lnTo>
                <a:lnTo>
                  <a:pt x="14062" y="137"/>
                </a:lnTo>
                <a:lnTo>
                  <a:pt x="13058" y="46"/>
                </a:lnTo>
                <a:lnTo>
                  <a:pt x="11929" y="0"/>
                </a:lnTo>
                <a:lnTo>
                  <a:pt x="9671" y="0"/>
                </a:lnTo>
                <a:lnTo>
                  <a:pt x="8542" y="46"/>
                </a:lnTo>
                <a:lnTo>
                  <a:pt x="7538" y="137"/>
                </a:lnTo>
                <a:lnTo>
                  <a:pt x="6524" y="274"/>
                </a:lnTo>
                <a:lnTo>
                  <a:pt x="4642" y="641"/>
                </a:lnTo>
                <a:lnTo>
                  <a:pt x="3827" y="869"/>
                </a:lnTo>
                <a:lnTo>
                  <a:pt x="3074" y="1098"/>
                </a:lnTo>
                <a:lnTo>
                  <a:pt x="2384" y="1373"/>
                </a:lnTo>
                <a:lnTo>
                  <a:pt x="1830" y="1647"/>
                </a:lnTo>
                <a:lnTo>
                  <a:pt x="1254" y="1968"/>
                </a:lnTo>
                <a:lnTo>
                  <a:pt x="815" y="2341"/>
                </a:lnTo>
                <a:lnTo>
                  <a:pt x="439" y="2700"/>
                </a:lnTo>
                <a:lnTo>
                  <a:pt x="188" y="3058"/>
                </a:lnTo>
                <a:lnTo>
                  <a:pt x="63" y="3432"/>
                </a:lnTo>
                <a:lnTo>
                  <a:pt x="0" y="3836"/>
                </a:lnTo>
                <a:lnTo>
                  <a:pt x="0" y="6681"/>
                </a:lnTo>
                <a:lnTo>
                  <a:pt x="63" y="7047"/>
                </a:lnTo>
                <a:lnTo>
                  <a:pt x="188" y="7368"/>
                </a:lnTo>
                <a:lnTo>
                  <a:pt x="376" y="7742"/>
                </a:lnTo>
                <a:lnTo>
                  <a:pt x="690" y="8054"/>
                </a:lnTo>
                <a:lnTo>
                  <a:pt x="376" y="8458"/>
                </a:lnTo>
                <a:lnTo>
                  <a:pt x="125" y="8832"/>
                </a:lnTo>
                <a:lnTo>
                  <a:pt x="0" y="9152"/>
                </a:lnTo>
                <a:lnTo>
                  <a:pt x="0" y="12264"/>
                </a:lnTo>
                <a:lnTo>
                  <a:pt x="63" y="12638"/>
                </a:lnTo>
                <a:lnTo>
                  <a:pt x="125" y="12951"/>
                </a:lnTo>
                <a:lnTo>
                  <a:pt x="314" y="13271"/>
                </a:lnTo>
                <a:lnTo>
                  <a:pt x="627" y="13591"/>
                </a:lnTo>
                <a:lnTo>
                  <a:pt x="314" y="13958"/>
                </a:lnTo>
                <a:lnTo>
                  <a:pt x="125" y="14324"/>
                </a:lnTo>
                <a:lnTo>
                  <a:pt x="0" y="14636"/>
                </a:lnTo>
                <a:lnTo>
                  <a:pt x="0" y="17764"/>
                </a:lnTo>
                <a:lnTo>
                  <a:pt x="63" y="18168"/>
                </a:lnTo>
                <a:lnTo>
                  <a:pt x="188" y="18542"/>
                </a:lnTo>
                <a:lnTo>
                  <a:pt x="439" y="18900"/>
                </a:lnTo>
                <a:lnTo>
                  <a:pt x="815" y="19258"/>
                </a:lnTo>
                <a:lnTo>
                  <a:pt x="1254" y="19632"/>
                </a:lnTo>
                <a:lnTo>
                  <a:pt x="1830" y="19953"/>
                </a:lnTo>
                <a:lnTo>
                  <a:pt x="2384" y="20227"/>
                </a:lnTo>
                <a:lnTo>
                  <a:pt x="3074" y="20502"/>
                </a:lnTo>
                <a:lnTo>
                  <a:pt x="3827" y="20730"/>
                </a:lnTo>
                <a:lnTo>
                  <a:pt x="4642" y="20959"/>
                </a:lnTo>
                <a:lnTo>
                  <a:pt x="5583" y="21142"/>
                </a:lnTo>
                <a:lnTo>
                  <a:pt x="6524" y="21325"/>
                </a:lnTo>
                <a:lnTo>
                  <a:pt x="7538" y="21417"/>
                </a:lnTo>
                <a:lnTo>
                  <a:pt x="8542" y="21509"/>
                </a:lnTo>
                <a:lnTo>
                  <a:pt x="9671" y="21600"/>
                </a:lnTo>
                <a:lnTo>
                  <a:pt x="11929" y="21600"/>
                </a:lnTo>
                <a:lnTo>
                  <a:pt x="13058" y="21509"/>
                </a:lnTo>
                <a:lnTo>
                  <a:pt x="14062" y="21417"/>
                </a:lnTo>
                <a:lnTo>
                  <a:pt x="15066" y="21325"/>
                </a:lnTo>
                <a:lnTo>
                  <a:pt x="16017" y="21142"/>
                </a:lnTo>
                <a:lnTo>
                  <a:pt x="16948" y="20959"/>
                </a:lnTo>
                <a:lnTo>
                  <a:pt x="17773" y="20730"/>
                </a:lnTo>
                <a:lnTo>
                  <a:pt x="18526" y="20502"/>
                </a:lnTo>
                <a:lnTo>
                  <a:pt x="19206" y="20227"/>
                </a:lnTo>
                <a:lnTo>
                  <a:pt x="19770" y="19953"/>
                </a:lnTo>
                <a:lnTo>
                  <a:pt x="20335" y="19632"/>
                </a:lnTo>
                <a:lnTo>
                  <a:pt x="20785" y="19258"/>
                </a:lnTo>
                <a:lnTo>
                  <a:pt x="21161" y="18900"/>
                </a:lnTo>
                <a:lnTo>
                  <a:pt x="21401" y="18542"/>
                </a:lnTo>
                <a:lnTo>
                  <a:pt x="21537" y="18168"/>
                </a:lnTo>
                <a:lnTo>
                  <a:pt x="21600" y="17764"/>
                </a:lnTo>
                <a:lnTo>
                  <a:pt x="21600" y="14636"/>
                </a:lnTo>
                <a:lnTo>
                  <a:pt x="21464" y="14324"/>
                </a:lnTo>
                <a:lnTo>
                  <a:pt x="21286" y="13958"/>
                </a:lnTo>
                <a:lnTo>
                  <a:pt x="20973" y="13591"/>
                </a:lnTo>
                <a:lnTo>
                  <a:pt x="21286" y="13271"/>
                </a:lnTo>
                <a:lnTo>
                  <a:pt x="21464" y="12951"/>
                </a:lnTo>
                <a:lnTo>
                  <a:pt x="21537" y="12638"/>
                </a:lnTo>
                <a:lnTo>
                  <a:pt x="21600" y="12264"/>
                </a:lnTo>
                <a:lnTo>
                  <a:pt x="21600" y="9152"/>
                </a:lnTo>
                <a:lnTo>
                  <a:pt x="21464" y="8832"/>
                </a:lnTo>
                <a:lnTo>
                  <a:pt x="21224" y="8458"/>
                </a:lnTo>
                <a:lnTo>
                  <a:pt x="20910" y="8054"/>
                </a:lnTo>
                <a:lnTo>
                  <a:pt x="21224" y="7742"/>
                </a:lnTo>
                <a:lnTo>
                  <a:pt x="21401" y="7368"/>
                </a:lnTo>
                <a:lnTo>
                  <a:pt x="21537" y="7047"/>
                </a:lnTo>
                <a:lnTo>
                  <a:pt x="21600" y="6681"/>
                </a:lnTo>
                <a:lnTo>
                  <a:pt x="21600" y="3836"/>
                </a:lnTo>
                <a:close/>
                <a:moveTo>
                  <a:pt x="10800" y="1464"/>
                </a:moveTo>
                <a:lnTo>
                  <a:pt x="11804" y="1464"/>
                </a:lnTo>
                <a:lnTo>
                  <a:pt x="12745" y="1518"/>
                </a:lnTo>
                <a:lnTo>
                  <a:pt x="13623" y="1602"/>
                </a:lnTo>
                <a:lnTo>
                  <a:pt x="14449" y="1693"/>
                </a:lnTo>
                <a:lnTo>
                  <a:pt x="15264" y="1792"/>
                </a:lnTo>
                <a:lnTo>
                  <a:pt x="15954" y="1968"/>
                </a:lnTo>
                <a:lnTo>
                  <a:pt x="16634" y="2113"/>
                </a:lnTo>
                <a:lnTo>
                  <a:pt x="17272" y="2288"/>
                </a:lnTo>
                <a:lnTo>
                  <a:pt x="17773" y="2471"/>
                </a:lnTo>
                <a:lnTo>
                  <a:pt x="18265" y="2654"/>
                </a:lnTo>
                <a:lnTo>
                  <a:pt x="18641" y="2837"/>
                </a:lnTo>
                <a:lnTo>
                  <a:pt x="18955" y="3058"/>
                </a:lnTo>
                <a:lnTo>
                  <a:pt x="19279" y="3249"/>
                </a:lnTo>
                <a:lnTo>
                  <a:pt x="19457" y="3478"/>
                </a:lnTo>
                <a:lnTo>
                  <a:pt x="19519" y="3661"/>
                </a:lnTo>
                <a:lnTo>
                  <a:pt x="19582" y="3836"/>
                </a:lnTo>
                <a:lnTo>
                  <a:pt x="19519" y="4027"/>
                </a:lnTo>
                <a:lnTo>
                  <a:pt x="19457" y="4256"/>
                </a:lnTo>
                <a:lnTo>
                  <a:pt x="19279" y="4439"/>
                </a:lnTo>
                <a:lnTo>
                  <a:pt x="18955" y="4668"/>
                </a:lnTo>
                <a:lnTo>
                  <a:pt x="18641" y="4851"/>
                </a:lnTo>
                <a:lnTo>
                  <a:pt x="18265" y="5034"/>
                </a:lnTo>
                <a:lnTo>
                  <a:pt x="17773" y="5263"/>
                </a:lnTo>
                <a:lnTo>
                  <a:pt x="17272" y="5446"/>
                </a:lnTo>
                <a:lnTo>
                  <a:pt x="16634" y="5583"/>
                </a:lnTo>
                <a:lnTo>
                  <a:pt x="15954" y="5766"/>
                </a:lnTo>
                <a:lnTo>
                  <a:pt x="15264" y="5903"/>
                </a:lnTo>
                <a:lnTo>
                  <a:pt x="14449" y="6041"/>
                </a:lnTo>
                <a:lnTo>
                  <a:pt x="13623" y="6132"/>
                </a:lnTo>
                <a:lnTo>
                  <a:pt x="12745" y="6178"/>
                </a:lnTo>
                <a:lnTo>
                  <a:pt x="11804" y="6224"/>
                </a:lnTo>
                <a:lnTo>
                  <a:pt x="10800" y="6269"/>
                </a:lnTo>
                <a:lnTo>
                  <a:pt x="9796" y="6224"/>
                </a:lnTo>
                <a:lnTo>
                  <a:pt x="8855" y="6178"/>
                </a:lnTo>
                <a:lnTo>
                  <a:pt x="7967" y="6132"/>
                </a:lnTo>
                <a:lnTo>
                  <a:pt x="7151" y="6041"/>
                </a:lnTo>
                <a:lnTo>
                  <a:pt x="6336" y="5903"/>
                </a:lnTo>
                <a:lnTo>
                  <a:pt x="5646" y="5766"/>
                </a:lnTo>
                <a:lnTo>
                  <a:pt x="4956" y="5583"/>
                </a:lnTo>
                <a:lnTo>
                  <a:pt x="4328" y="5446"/>
                </a:lnTo>
                <a:lnTo>
                  <a:pt x="3827" y="5263"/>
                </a:lnTo>
                <a:lnTo>
                  <a:pt x="3335" y="5034"/>
                </a:lnTo>
                <a:lnTo>
                  <a:pt x="2959" y="4851"/>
                </a:lnTo>
                <a:lnTo>
                  <a:pt x="2645" y="4668"/>
                </a:lnTo>
                <a:lnTo>
                  <a:pt x="2321" y="4439"/>
                </a:lnTo>
                <a:lnTo>
                  <a:pt x="2143" y="4256"/>
                </a:lnTo>
                <a:lnTo>
                  <a:pt x="2070" y="4027"/>
                </a:lnTo>
                <a:lnTo>
                  <a:pt x="2007" y="3836"/>
                </a:lnTo>
                <a:lnTo>
                  <a:pt x="2070" y="3661"/>
                </a:lnTo>
                <a:lnTo>
                  <a:pt x="2143" y="3478"/>
                </a:lnTo>
                <a:lnTo>
                  <a:pt x="2321" y="3249"/>
                </a:lnTo>
                <a:lnTo>
                  <a:pt x="2645" y="3058"/>
                </a:lnTo>
                <a:lnTo>
                  <a:pt x="2959" y="2837"/>
                </a:lnTo>
                <a:lnTo>
                  <a:pt x="3335" y="2654"/>
                </a:lnTo>
                <a:lnTo>
                  <a:pt x="3827" y="2471"/>
                </a:lnTo>
                <a:lnTo>
                  <a:pt x="4328" y="2288"/>
                </a:lnTo>
                <a:lnTo>
                  <a:pt x="4956" y="2113"/>
                </a:lnTo>
                <a:lnTo>
                  <a:pt x="5646" y="1968"/>
                </a:lnTo>
                <a:lnTo>
                  <a:pt x="6336" y="1792"/>
                </a:lnTo>
                <a:lnTo>
                  <a:pt x="7151" y="1693"/>
                </a:lnTo>
                <a:lnTo>
                  <a:pt x="7967" y="1602"/>
                </a:lnTo>
                <a:lnTo>
                  <a:pt x="8855" y="1518"/>
                </a:lnTo>
                <a:lnTo>
                  <a:pt x="9796" y="1464"/>
                </a:lnTo>
                <a:lnTo>
                  <a:pt x="10800" y="1464"/>
                </a:lnTo>
                <a:close/>
                <a:moveTo>
                  <a:pt x="10800" y="20136"/>
                </a:moveTo>
                <a:lnTo>
                  <a:pt x="9796" y="20136"/>
                </a:lnTo>
                <a:lnTo>
                  <a:pt x="8855" y="20082"/>
                </a:lnTo>
                <a:lnTo>
                  <a:pt x="7967" y="19998"/>
                </a:lnTo>
                <a:lnTo>
                  <a:pt x="7151" y="19907"/>
                </a:lnTo>
                <a:lnTo>
                  <a:pt x="6336" y="19762"/>
                </a:lnTo>
                <a:lnTo>
                  <a:pt x="5646" y="19632"/>
                </a:lnTo>
                <a:lnTo>
                  <a:pt x="4956" y="19487"/>
                </a:lnTo>
                <a:lnTo>
                  <a:pt x="4328" y="19312"/>
                </a:lnTo>
                <a:lnTo>
                  <a:pt x="3827" y="19129"/>
                </a:lnTo>
                <a:lnTo>
                  <a:pt x="3335" y="18946"/>
                </a:lnTo>
                <a:lnTo>
                  <a:pt x="2959" y="18763"/>
                </a:lnTo>
                <a:lnTo>
                  <a:pt x="2645" y="18542"/>
                </a:lnTo>
                <a:lnTo>
                  <a:pt x="2321" y="18351"/>
                </a:lnTo>
                <a:lnTo>
                  <a:pt x="2143" y="18122"/>
                </a:lnTo>
                <a:lnTo>
                  <a:pt x="2070" y="17939"/>
                </a:lnTo>
                <a:lnTo>
                  <a:pt x="2007" y="17764"/>
                </a:lnTo>
                <a:lnTo>
                  <a:pt x="2007" y="17207"/>
                </a:lnTo>
                <a:lnTo>
                  <a:pt x="2760" y="17573"/>
                </a:lnTo>
                <a:lnTo>
                  <a:pt x="3649" y="17893"/>
                </a:lnTo>
                <a:lnTo>
                  <a:pt x="4642" y="18168"/>
                </a:lnTo>
                <a:lnTo>
                  <a:pt x="5708" y="18351"/>
                </a:lnTo>
                <a:lnTo>
                  <a:pt x="6900" y="18542"/>
                </a:lnTo>
                <a:lnTo>
                  <a:pt x="8103" y="18671"/>
                </a:lnTo>
                <a:lnTo>
                  <a:pt x="9420" y="18763"/>
                </a:lnTo>
                <a:lnTo>
                  <a:pt x="10800" y="18808"/>
                </a:lnTo>
                <a:lnTo>
                  <a:pt x="12180" y="18763"/>
                </a:lnTo>
                <a:lnTo>
                  <a:pt x="13497" y="18671"/>
                </a:lnTo>
                <a:lnTo>
                  <a:pt x="14689" y="18542"/>
                </a:lnTo>
                <a:lnTo>
                  <a:pt x="15881" y="18351"/>
                </a:lnTo>
                <a:lnTo>
                  <a:pt x="16948" y="18168"/>
                </a:lnTo>
                <a:lnTo>
                  <a:pt x="17951" y="17893"/>
                </a:lnTo>
                <a:lnTo>
                  <a:pt x="18830" y="17573"/>
                </a:lnTo>
                <a:lnTo>
                  <a:pt x="19582" y="17207"/>
                </a:lnTo>
                <a:lnTo>
                  <a:pt x="19582" y="17764"/>
                </a:lnTo>
                <a:lnTo>
                  <a:pt x="19519" y="17939"/>
                </a:lnTo>
                <a:lnTo>
                  <a:pt x="19457" y="18122"/>
                </a:lnTo>
                <a:lnTo>
                  <a:pt x="19279" y="18351"/>
                </a:lnTo>
                <a:lnTo>
                  <a:pt x="18955" y="18542"/>
                </a:lnTo>
                <a:lnTo>
                  <a:pt x="18641" y="18763"/>
                </a:lnTo>
                <a:lnTo>
                  <a:pt x="18265" y="18946"/>
                </a:lnTo>
                <a:lnTo>
                  <a:pt x="17773" y="19129"/>
                </a:lnTo>
                <a:lnTo>
                  <a:pt x="17272" y="19312"/>
                </a:lnTo>
                <a:lnTo>
                  <a:pt x="16634" y="19487"/>
                </a:lnTo>
                <a:lnTo>
                  <a:pt x="15954" y="19632"/>
                </a:lnTo>
                <a:lnTo>
                  <a:pt x="15264" y="19762"/>
                </a:lnTo>
                <a:lnTo>
                  <a:pt x="14449" y="19907"/>
                </a:lnTo>
                <a:lnTo>
                  <a:pt x="13623" y="19998"/>
                </a:lnTo>
                <a:lnTo>
                  <a:pt x="12745" y="20082"/>
                </a:lnTo>
                <a:lnTo>
                  <a:pt x="11804" y="20136"/>
                </a:lnTo>
                <a:lnTo>
                  <a:pt x="10800" y="20136"/>
                </a:lnTo>
                <a:close/>
                <a:moveTo>
                  <a:pt x="10800" y="17344"/>
                </a:moveTo>
                <a:lnTo>
                  <a:pt x="9796" y="17298"/>
                </a:lnTo>
                <a:lnTo>
                  <a:pt x="8855" y="17253"/>
                </a:lnTo>
                <a:lnTo>
                  <a:pt x="7967" y="17207"/>
                </a:lnTo>
                <a:lnTo>
                  <a:pt x="7151" y="17115"/>
                </a:lnTo>
                <a:lnTo>
                  <a:pt x="6336" y="16978"/>
                </a:lnTo>
                <a:lnTo>
                  <a:pt x="5646" y="16841"/>
                </a:lnTo>
                <a:lnTo>
                  <a:pt x="4956" y="16658"/>
                </a:lnTo>
                <a:lnTo>
                  <a:pt x="4328" y="16520"/>
                </a:lnTo>
                <a:lnTo>
                  <a:pt x="3827" y="16337"/>
                </a:lnTo>
                <a:lnTo>
                  <a:pt x="3335" y="16108"/>
                </a:lnTo>
                <a:lnTo>
                  <a:pt x="2959" y="15925"/>
                </a:lnTo>
                <a:lnTo>
                  <a:pt x="2645" y="15742"/>
                </a:lnTo>
                <a:lnTo>
                  <a:pt x="2321" y="15514"/>
                </a:lnTo>
                <a:lnTo>
                  <a:pt x="2143" y="15331"/>
                </a:lnTo>
                <a:lnTo>
                  <a:pt x="2070" y="15102"/>
                </a:lnTo>
                <a:lnTo>
                  <a:pt x="2007" y="14919"/>
                </a:lnTo>
                <a:lnTo>
                  <a:pt x="2007" y="14781"/>
                </a:lnTo>
                <a:lnTo>
                  <a:pt x="2070" y="14636"/>
                </a:lnTo>
                <a:lnTo>
                  <a:pt x="2896" y="14957"/>
                </a:lnTo>
                <a:lnTo>
                  <a:pt x="3764" y="15239"/>
                </a:lnTo>
                <a:lnTo>
                  <a:pt x="4767" y="15514"/>
                </a:lnTo>
                <a:lnTo>
                  <a:pt x="5771" y="15742"/>
                </a:lnTo>
                <a:lnTo>
                  <a:pt x="6973" y="15925"/>
                </a:lnTo>
                <a:lnTo>
                  <a:pt x="8165" y="16063"/>
                </a:lnTo>
                <a:lnTo>
                  <a:pt x="9483" y="16108"/>
                </a:lnTo>
                <a:lnTo>
                  <a:pt x="10800" y="16154"/>
                </a:lnTo>
                <a:lnTo>
                  <a:pt x="12107" y="16108"/>
                </a:lnTo>
                <a:lnTo>
                  <a:pt x="13435" y="16063"/>
                </a:lnTo>
                <a:lnTo>
                  <a:pt x="14627" y="15925"/>
                </a:lnTo>
                <a:lnTo>
                  <a:pt x="15818" y="15742"/>
                </a:lnTo>
                <a:lnTo>
                  <a:pt x="16833" y="15514"/>
                </a:lnTo>
                <a:lnTo>
                  <a:pt x="17836" y="15239"/>
                </a:lnTo>
                <a:lnTo>
                  <a:pt x="18704" y="14957"/>
                </a:lnTo>
                <a:lnTo>
                  <a:pt x="19457" y="14636"/>
                </a:lnTo>
                <a:lnTo>
                  <a:pt x="19582" y="14781"/>
                </a:lnTo>
                <a:lnTo>
                  <a:pt x="19582" y="14919"/>
                </a:lnTo>
                <a:lnTo>
                  <a:pt x="19519" y="15102"/>
                </a:lnTo>
                <a:lnTo>
                  <a:pt x="19457" y="15331"/>
                </a:lnTo>
                <a:lnTo>
                  <a:pt x="19279" y="15514"/>
                </a:lnTo>
                <a:lnTo>
                  <a:pt x="18955" y="15742"/>
                </a:lnTo>
                <a:lnTo>
                  <a:pt x="18641" y="15925"/>
                </a:lnTo>
                <a:lnTo>
                  <a:pt x="18265" y="16108"/>
                </a:lnTo>
                <a:lnTo>
                  <a:pt x="17773" y="16337"/>
                </a:lnTo>
                <a:lnTo>
                  <a:pt x="17272" y="16520"/>
                </a:lnTo>
                <a:lnTo>
                  <a:pt x="16634" y="16658"/>
                </a:lnTo>
                <a:lnTo>
                  <a:pt x="15954" y="16841"/>
                </a:lnTo>
                <a:lnTo>
                  <a:pt x="15264" y="16978"/>
                </a:lnTo>
                <a:lnTo>
                  <a:pt x="14449" y="17115"/>
                </a:lnTo>
                <a:lnTo>
                  <a:pt x="13623" y="17207"/>
                </a:lnTo>
                <a:lnTo>
                  <a:pt x="12745" y="17253"/>
                </a:lnTo>
                <a:lnTo>
                  <a:pt x="11804" y="17298"/>
                </a:lnTo>
                <a:lnTo>
                  <a:pt x="10800" y="17344"/>
                </a:lnTo>
                <a:close/>
                <a:moveTo>
                  <a:pt x="19519" y="12592"/>
                </a:moveTo>
                <a:lnTo>
                  <a:pt x="19457" y="12539"/>
                </a:lnTo>
                <a:lnTo>
                  <a:pt x="18955" y="13088"/>
                </a:lnTo>
                <a:lnTo>
                  <a:pt x="18390" y="13409"/>
                </a:lnTo>
                <a:lnTo>
                  <a:pt x="17700" y="13683"/>
                </a:lnTo>
                <a:lnTo>
                  <a:pt x="16895" y="13958"/>
                </a:lnTo>
                <a:lnTo>
                  <a:pt x="15954" y="14186"/>
                </a:lnTo>
                <a:lnTo>
                  <a:pt x="14825" y="14408"/>
                </a:lnTo>
                <a:lnTo>
                  <a:pt x="13623" y="14552"/>
                </a:lnTo>
                <a:lnTo>
                  <a:pt x="12243" y="14636"/>
                </a:lnTo>
                <a:lnTo>
                  <a:pt x="10800" y="14682"/>
                </a:lnTo>
                <a:lnTo>
                  <a:pt x="9796" y="14682"/>
                </a:lnTo>
                <a:lnTo>
                  <a:pt x="8855" y="14636"/>
                </a:lnTo>
                <a:lnTo>
                  <a:pt x="7967" y="14552"/>
                </a:lnTo>
                <a:lnTo>
                  <a:pt x="7151" y="14461"/>
                </a:lnTo>
                <a:lnTo>
                  <a:pt x="6336" y="14324"/>
                </a:lnTo>
                <a:lnTo>
                  <a:pt x="5646" y="14186"/>
                </a:lnTo>
                <a:lnTo>
                  <a:pt x="4956" y="14049"/>
                </a:lnTo>
                <a:lnTo>
                  <a:pt x="4328" y="13858"/>
                </a:lnTo>
                <a:lnTo>
                  <a:pt x="3827" y="13683"/>
                </a:lnTo>
                <a:lnTo>
                  <a:pt x="3335" y="13500"/>
                </a:lnTo>
                <a:lnTo>
                  <a:pt x="2959" y="13271"/>
                </a:lnTo>
                <a:lnTo>
                  <a:pt x="2645" y="13088"/>
                </a:lnTo>
                <a:lnTo>
                  <a:pt x="2321" y="12867"/>
                </a:lnTo>
                <a:lnTo>
                  <a:pt x="2143" y="12676"/>
                </a:lnTo>
                <a:lnTo>
                  <a:pt x="2070" y="12493"/>
                </a:lnTo>
                <a:lnTo>
                  <a:pt x="2007" y="12264"/>
                </a:lnTo>
                <a:lnTo>
                  <a:pt x="2007" y="11761"/>
                </a:lnTo>
                <a:lnTo>
                  <a:pt x="2760" y="12127"/>
                </a:lnTo>
                <a:lnTo>
                  <a:pt x="3649" y="12402"/>
                </a:lnTo>
                <a:lnTo>
                  <a:pt x="4642" y="12676"/>
                </a:lnTo>
                <a:lnTo>
                  <a:pt x="5708" y="12913"/>
                </a:lnTo>
                <a:lnTo>
                  <a:pt x="6900" y="13088"/>
                </a:lnTo>
                <a:lnTo>
                  <a:pt x="8103" y="13225"/>
                </a:lnTo>
                <a:lnTo>
                  <a:pt x="9420" y="13317"/>
                </a:lnTo>
                <a:lnTo>
                  <a:pt x="12180" y="13317"/>
                </a:lnTo>
                <a:lnTo>
                  <a:pt x="13497" y="13225"/>
                </a:lnTo>
                <a:lnTo>
                  <a:pt x="14689" y="13088"/>
                </a:lnTo>
                <a:lnTo>
                  <a:pt x="15881" y="12913"/>
                </a:lnTo>
                <a:lnTo>
                  <a:pt x="16948" y="12676"/>
                </a:lnTo>
                <a:lnTo>
                  <a:pt x="17951" y="12402"/>
                </a:lnTo>
                <a:lnTo>
                  <a:pt x="18830" y="12127"/>
                </a:lnTo>
                <a:lnTo>
                  <a:pt x="19582" y="11761"/>
                </a:lnTo>
                <a:lnTo>
                  <a:pt x="19582" y="12448"/>
                </a:lnTo>
                <a:lnTo>
                  <a:pt x="19519" y="12592"/>
                </a:lnTo>
                <a:close/>
                <a:moveTo>
                  <a:pt x="10800" y="11853"/>
                </a:moveTo>
                <a:lnTo>
                  <a:pt x="9796" y="11853"/>
                </a:lnTo>
                <a:lnTo>
                  <a:pt x="8855" y="11807"/>
                </a:lnTo>
                <a:lnTo>
                  <a:pt x="7967" y="11761"/>
                </a:lnTo>
                <a:lnTo>
                  <a:pt x="7151" y="11624"/>
                </a:lnTo>
                <a:lnTo>
                  <a:pt x="6336" y="11532"/>
                </a:lnTo>
                <a:lnTo>
                  <a:pt x="5646" y="11395"/>
                </a:lnTo>
                <a:lnTo>
                  <a:pt x="4956" y="11212"/>
                </a:lnTo>
                <a:lnTo>
                  <a:pt x="4328" y="11029"/>
                </a:lnTo>
                <a:lnTo>
                  <a:pt x="3827" y="10846"/>
                </a:lnTo>
                <a:lnTo>
                  <a:pt x="3335" y="10663"/>
                </a:lnTo>
                <a:lnTo>
                  <a:pt x="2959" y="10480"/>
                </a:lnTo>
                <a:lnTo>
                  <a:pt x="2645" y="10251"/>
                </a:lnTo>
                <a:lnTo>
                  <a:pt x="2321" y="10068"/>
                </a:lnTo>
                <a:lnTo>
                  <a:pt x="2143" y="9885"/>
                </a:lnTo>
                <a:lnTo>
                  <a:pt x="2070" y="9656"/>
                </a:lnTo>
                <a:lnTo>
                  <a:pt x="2007" y="9473"/>
                </a:lnTo>
                <a:lnTo>
                  <a:pt x="2070" y="9236"/>
                </a:lnTo>
                <a:lnTo>
                  <a:pt x="2206" y="9061"/>
                </a:lnTo>
                <a:lnTo>
                  <a:pt x="2959" y="9381"/>
                </a:lnTo>
                <a:lnTo>
                  <a:pt x="3827" y="9656"/>
                </a:lnTo>
                <a:lnTo>
                  <a:pt x="4830" y="9931"/>
                </a:lnTo>
                <a:lnTo>
                  <a:pt x="5907" y="10114"/>
                </a:lnTo>
                <a:lnTo>
                  <a:pt x="7036" y="10297"/>
                </a:lnTo>
                <a:lnTo>
                  <a:pt x="8228" y="10434"/>
                </a:lnTo>
                <a:lnTo>
                  <a:pt x="9483" y="10480"/>
                </a:lnTo>
                <a:lnTo>
                  <a:pt x="10800" y="10525"/>
                </a:lnTo>
                <a:lnTo>
                  <a:pt x="12107" y="10480"/>
                </a:lnTo>
                <a:lnTo>
                  <a:pt x="13372" y="10434"/>
                </a:lnTo>
                <a:lnTo>
                  <a:pt x="14564" y="10297"/>
                </a:lnTo>
                <a:lnTo>
                  <a:pt x="15693" y="10114"/>
                </a:lnTo>
                <a:lnTo>
                  <a:pt x="16770" y="9931"/>
                </a:lnTo>
                <a:lnTo>
                  <a:pt x="17773" y="9656"/>
                </a:lnTo>
                <a:lnTo>
                  <a:pt x="18641" y="9381"/>
                </a:lnTo>
                <a:lnTo>
                  <a:pt x="19394" y="9061"/>
                </a:lnTo>
                <a:lnTo>
                  <a:pt x="19519" y="9236"/>
                </a:lnTo>
                <a:lnTo>
                  <a:pt x="19582" y="9473"/>
                </a:lnTo>
                <a:lnTo>
                  <a:pt x="19519" y="9656"/>
                </a:lnTo>
                <a:lnTo>
                  <a:pt x="19457" y="9885"/>
                </a:lnTo>
                <a:lnTo>
                  <a:pt x="19279" y="10068"/>
                </a:lnTo>
                <a:lnTo>
                  <a:pt x="18955" y="10251"/>
                </a:lnTo>
                <a:lnTo>
                  <a:pt x="18641" y="10480"/>
                </a:lnTo>
                <a:lnTo>
                  <a:pt x="18265" y="10663"/>
                </a:lnTo>
                <a:lnTo>
                  <a:pt x="17773" y="10846"/>
                </a:lnTo>
                <a:lnTo>
                  <a:pt x="17272" y="11029"/>
                </a:lnTo>
                <a:lnTo>
                  <a:pt x="16634" y="11212"/>
                </a:lnTo>
                <a:lnTo>
                  <a:pt x="15954" y="11395"/>
                </a:lnTo>
                <a:lnTo>
                  <a:pt x="15264" y="11532"/>
                </a:lnTo>
                <a:lnTo>
                  <a:pt x="14449" y="11624"/>
                </a:lnTo>
                <a:lnTo>
                  <a:pt x="13623" y="11761"/>
                </a:lnTo>
                <a:lnTo>
                  <a:pt x="12745" y="11807"/>
                </a:lnTo>
                <a:lnTo>
                  <a:pt x="11804" y="11853"/>
                </a:lnTo>
                <a:lnTo>
                  <a:pt x="10800" y="11853"/>
                </a:lnTo>
                <a:close/>
                <a:moveTo>
                  <a:pt x="10800" y="9061"/>
                </a:moveTo>
                <a:lnTo>
                  <a:pt x="9796" y="9061"/>
                </a:lnTo>
                <a:lnTo>
                  <a:pt x="8855" y="9008"/>
                </a:lnTo>
                <a:lnTo>
                  <a:pt x="7967" y="8924"/>
                </a:lnTo>
                <a:lnTo>
                  <a:pt x="7151" y="8832"/>
                </a:lnTo>
                <a:lnTo>
                  <a:pt x="6336" y="8687"/>
                </a:lnTo>
                <a:lnTo>
                  <a:pt x="5646" y="8558"/>
                </a:lnTo>
                <a:lnTo>
                  <a:pt x="4956" y="8420"/>
                </a:lnTo>
                <a:lnTo>
                  <a:pt x="4328" y="8237"/>
                </a:lnTo>
                <a:lnTo>
                  <a:pt x="3827" y="8054"/>
                </a:lnTo>
                <a:lnTo>
                  <a:pt x="3335" y="7871"/>
                </a:lnTo>
                <a:lnTo>
                  <a:pt x="2959" y="7642"/>
                </a:lnTo>
                <a:lnTo>
                  <a:pt x="2645" y="7467"/>
                </a:lnTo>
                <a:lnTo>
                  <a:pt x="2321" y="7276"/>
                </a:lnTo>
                <a:lnTo>
                  <a:pt x="2143" y="7047"/>
                </a:lnTo>
                <a:lnTo>
                  <a:pt x="2070" y="6864"/>
                </a:lnTo>
                <a:lnTo>
                  <a:pt x="2007" y="6681"/>
                </a:lnTo>
                <a:lnTo>
                  <a:pt x="2007" y="6132"/>
                </a:lnTo>
                <a:lnTo>
                  <a:pt x="2760" y="6498"/>
                </a:lnTo>
                <a:lnTo>
                  <a:pt x="3649" y="6819"/>
                </a:lnTo>
                <a:lnTo>
                  <a:pt x="4642" y="7047"/>
                </a:lnTo>
                <a:lnTo>
                  <a:pt x="5708" y="7276"/>
                </a:lnTo>
                <a:lnTo>
                  <a:pt x="6900" y="7467"/>
                </a:lnTo>
                <a:lnTo>
                  <a:pt x="8103" y="7597"/>
                </a:lnTo>
                <a:lnTo>
                  <a:pt x="9420" y="7688"/>
                </a:lnTo>
                <a:lnTo>
                  <a:pt x="10800" y="7742"/>
                </a:lnTo>
                <a:lnTo>
                  <a:pt x="12180" y="7688"/>
                </a:lnTo>
                <a:lnTo>
                  <a:pt x="13497" y="7597"/>
                </a:lnTo>
                <a:lnTo>
                  <a:pt x="14689" y="7467"/>
                </a:lnTo>
                <a:lnTo>
                  <a:pt x="15881" y="7276"/>
                </a:lnTo>
                <a:lnTo>
                  <a:pt x="16948" y="7047"/>
                </a:lnTo>
                <a:lnTo>
                  <a:pt x="17951" y="6819"/>
                </a:lnTo>
                <a:lnTo>
                  <a:pt x="18830" y="6498"/>
                </a:lnTo>
                <a:lnTo>
                  <a:pt x="19582" y="6132"/>
                </a:lnTo>
                <a:lnTo>
                  <a:pt x="19582" y="6681"/>
                </a:lnTo>
                <a:lnTo>
                  <a:pt x="19519" y="6864"/>
                </a:lnTo>
                <a:lnTo>
                  <a:pt x="19457" y="7047"/>
                </a:lnTo>
                <a:lnTo>
                  <a:pt x="19279" y="7276"/>
                </a:lnTo>
                <a:lnTo>
                  <a:pt x="18955" y="7467"/>
                </a:lnTo>
                <a:lnTo>
                  <a:pt x="18641" y="7642"/>
                </a:lnTo>
                <a:lnTo>
                  <a:pt x="18265" y="7871"/>
                </a:lnTo>
                <a:lnTo>
                  <a:pt x="17773" y="8054"/>
                </a:lnTo>
                <a:lnTo>
                  <a:pt x="17272" y="8237"/>
                </a:lnTo>
                <a:lnTo>
                  <a:pt x="16634" y="8420"/>
                </a:lnTo>
                <a:lnTo>
                  <a:pt x="15954" y="8558"/>
                </a:lnTo>
                <a:lnTo>
                  <a:pt x="15264" y="8687"/>
                </a:lnTo>
                <a:lnTo>
                  <a:pt x="14449" y="8832"/>
                </a:lnTo>
                <a:lnTo>
                  <a:pt x="13623" y="8924"/>
                </a:lnTo>
                <a:lnTo>
                  <a:pt x="12745" y="9008"/>
                </a:lnTo>
                <a:lnTo>
                  <a:pt x="11804" y="9061"/>
                </a:lnTo>
                <a:lnTo>
                  <a:pt x="10800" y="9061"/>
                </a:lnTo>
                <a:close/>
              </a:path>
            </a:pathLst>
          </a:custGeom>
          <a:solidFill>
            <a:srgbClr val="00A7E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93000"/>
              </a:lnSpc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27" grpId="1"/>
      <p:bldP build="whole" bldLvl="1" animBg="1" rev="0" advAuto="0" spid="1320" grpId="2"/>
      <p:bldP build="whole" bldLvl="1" animBg="1" rev="0" advAuto="0" spid="1328" grpId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Shape 133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1" name="Shape 13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2" name="Shape 13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3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7950" y="692150"/>
            <a:ext cx="6388100" cy="3759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Shape 1337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8" name="Shape 1338"/>
          <p:cNvSpPr/>
          <p:nvPr>
            <p:ph type="body" sz="quarter" idx="1"/>
          </p:nvPr>
        </p:nvSpPr>
        <p:spPr>
          <a:xfrm>
            <a:off x="308624" y="3485000"/>
            <a:ext cx="5811300" cy="7848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9" name="Shape 1339"/>
          <p:cNvSpPr/>
          <p:nvPr>
            <p:ph type="title"/>
          </p:nvPr>
        </p:nvSpPr>
        <p:spPr>
          <a:xfrm>
            <a:off x="308623" y="1770048"/>
            <a:ext cx="5523602" cy="1827301"/>
          </a:xfrm>
          <a:prstGeom prst="rect">
            <a:avLst/>
          </a:prstGeom>
        </p:spPr>
        <p:txBody>
          <a:bodyPr/>
          <a:lstStyle/>
          <a:p>
            <a:pPr/>
            <a:r>
              <a:t>YARN Federation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Shape 1072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3" name="Shape 1073"/>
          <p:cNvSpPr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86968">
              <a:defRPr sz="2910"/>
            </a:lvl1pPr>
          </a:lstStyle>
          <a:p>
            <a:pPr/>
            <a:r>
              <a:t>About Wei-Chiu</a:t>
            </a:r>
          </a:p>
        </p:txBody>
      </p:sp>
      <p:sp>
        <p:nvSpPr>
          <p:cNvPr id="1074" name="Shape 1074"/>
          <p:cNvSpPr/>
          <p:nvPr>
            <p:ph type="body" sz="quarter" idx="1"/>
          </p:nvPr>
        </p:nvSpPr>
        <p:spPr>
          <a:xfrm>
            <a:off x="311700" y="1152475"/>
            <a:ext cx="3405300" cy="998700"/>
          </a:xfrm>
          <a:prstGeom prst="rect">
            <a:avLst/>
          </a:prstGeom>
        </p:spPr>
        <p:txBody>
          <a:bodyPr/>
          <a:lstStyle/>
          <a:p>
            <a:pPr marL="24892" indent="74676" defTabSz="896111">
              <a:buSzTx/>
              <a:buNone/>
              <a:defRPr sz="1960"/>
            </a:pPr>
            <a:r>
              <a:t>Apache Hadoop committer</a:t>
            </a:r>
          </a:p>
          <a:p>
            <a:pPr marL="24892" indent="74676" defTabSz="896111">
              <a:buSzTx/>
              <a:buNone/>
              <a:defRPr sz="1960"/>
            </a:pPr>
            <a:r>
              <a:t>Software Engineer, Cloudera</a:t>
            </a:r>
          </a:p>
        </p:txBody>
      </p:sp>
      <p:pic>
        <p:nvPicPr>
          <p:cNvPr id="1075" name="image08.jpg" descr="8552968000_6b2ff693d6_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6974" y="721991"/>
            <a:ext cx="5032226" cy="1626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6" name="image11.png" descr="Cloudera_logo_blu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6224" y="2469596"/>
            <a:ext cx="5092976" cy="998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Shape 1341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42" name="Shape 1342"/>
          <p:cNvSpPr/>
          <p:nvPr>
            <p:ph type="title"/>
          </p:nvPr>
        </p:nvSpPr>
        <p:spPr>
          <a:xfrm>
            <a:off x="231949" y="150498"/>
            <a:ext cx="8775002" cy="760202"/>
          </a:xfrm>
          <a:prstGeom prst="rect">
            <a:avLst/>
          </a:prstGeom>
        </p:spPr>
        <p:txBody>
          <a:bodyPr/>
          <a:lstStyle/>
          <a:p>
            <a:pPr/>
            <a:r>
              <a:t>YARN</a:t>
            </a:r>
          </a:p>
        </p:txBody>
      </p:sp>
      <p:sp>
        <p:nvSpPr>
          <p:cNvPr id="1343" name="Shape 1343"/>
          <p:cNvSpPr/>
          <p:nvPr>
            <p:ph type="body" idx="1"/>
          </p:nvPr>
        </p:nvSpPr>
        <p:spPr>
          <a:xfrm>
            <a:off x="242224" y="963524"/>
            <a:ext cx="8544602" cy="3725702"/>
          </a:xfrm>
          <a:prstGeom prst="rect">
            <a:avLst/>
          </a:prstGeom>
        </p:spPr>
        <p:txBody>
          <a:bodyPr/>
          <a:lstStyle/>
          <a:p>
            <a:pPr marL="25400" indent="76200">
              <a:buSzTx/>
              <a:buNone/>
            </a:pPr>
            <a:r>
              <a:t>A resource management framework for Hadoop clusters</a:t>
            </a:r>
          </a:p>
          <a:p>
            <a:pPr marL="457200" indent="-228600"/>
            <a:r>
              <a:t>Highly scalable, 4000 - 8000 nodes in production</a:t>
            </a:r>
          </a:p>
          <a:p>
            <a:pPr marL="457200" indent="-228600"/>
            <a:r>
              <a:t>Hive, Oozie, Spark, …</a:t>
            </a:r>
          </a:p>
          <a:p>
            <a:pPr marL="457200" indent="-228600"/>
            <a:r>
              <a:t>HBase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4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Shape 1347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48" name="Shape 1348"/>
          <p:cNvSpPr/>
          <p:nvPr>
            <p:ph type="title"/>
          </p:nvPr>
        </p:nvSpPr>
        <p:spPr>
          <a:xfrm>
            <a:off x="231949" y="150498"/>
            <a:ext cx="8775002" cy="760202"/>
          </a:xfrm>
          <a:prstGeom prst="rect">
            <a:avLst/>
          </a:prstGeom>
        </p:spPr>
        <p:txBody>
          <a:bodyPr/>
          <a:lstStyle/>
          <a:p>
            <a:pPr/>
            <a:r>
              <a:t>YARN</a:t>
            </a:r>
          </a:p>
        </p:txBody>
      </p:sp>
      <p:grpSp>
        <p:nvGrpSpPr>
          <p:cNvPr id="1351" name="Group 1351"/>
          <p:cNvGrpSpPr/>
          <p:nvPr/>
        </p:nvGrpSpPr>
        <p:grpSpPr>
          <a:xfrm>
            <a:off x="2191784" y="2640525"/>
            <a:ext cx="1617060" cy="1896276"/>
            <a:chOff x="0" y="0"/>
            <a:chExt cx="1617059" cy="1896275"/>
          </a:xfrm>
        </p:grpSpPr>
        <p:pic>
          <p:nvPicPr>
            <p:cNvPr id="1349" name="image10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36900" cy="1102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50" name="Shape 1350"/>
            <p:cNvSpPr/>
            <p:nvPr/>
          </p:nvSpPr>
          <p:spPr>
            <a:xfrm>
              <a:off x="80965" y="1119045"/>
              <a:ext cx="1536095" cy="777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4" tIns="68574" rIns="68574" bIns="68574" numCol="1" anchor="b">
              <a:normAutofit fontScale="100000" lnSpcReduction="0"/>
            </a:bodyPr>
            <a:lstStyle>
              <a:lvl1pPr>
                <a:lnSpc>
                  <a:spcPct val="80000"/>
                </a:lnSpc>
                <a:defRPr b="1" sz="2400">
                  <a:solidFill>
                    <a:srgbClr val="29A7DE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Resource Manager</a:t>
              </a:r>
            </a:p>
          </p:txBody>
        </p:sp>
      </p:grpSp>
      <p:sp>
        <p:nvSpPr>
          <p:cNvPr id="1405" name="Shape 1405"/>
          <p:cNvSpPr/>
          <p:nvPr/>
        </p:nvSpPr>
        <p:spPr>
          <a:xfrm>
            <a:off x="1437907" y="3252322"/>
            <a:ext cx="749988" cy="457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57150" cap="sq">
            <a:solidFill>
              <a:srgbClr val="29A7DE"/>
            </a:solidFill>
            <a:miter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1355" name="Group 1355"/>
          <p:cNvGrpSpPr/>
          <p:nvPr/>
        </p:nvGrpSpPr>
        <p:grpSpPr>
          <a:xfrm>
            <a:off x="3677415" y="802542"/>
            <a:ext cx="1811048" cy="1835435"/>
            <a:chOff x="0" y="0"/>
            <a:chExt cx="1811046" cy="1835434"/>
          </a:xfrm>
        </p:grpSpPr>
        <p:pic>
          <p:nvPicPr>
            <p:cNvPr id="1353" name="image10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1834" y="0"/>
              <a:ext cx="636901" cy="1102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54" name="Shape 1354"/>
            <p:cNvSpPr/>
            <p:nvPr/>
          </p:nvSpPr>
          <p:spPr>
            <a:xfrm>
              <a:off x="0" y="1058204"/>
              <a:ext cx="1811047" cy="777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4" tIns="68574" rIns="68574" bIns="68574" numCol="1" anchor="b">
              <a:normAutofit fontScale="100000" lnSpcReduction="0"/>
            </a:bodyPr>
            <a:lstStyle>
              <a:lvl1pPr>
                <a:lnSpc>
                  <a:spcPct val="80000"/>
                </a:lnSpc>
                <a:defRPr b="1" sz="2400">
                  <a:solidFill>
                    <a:srgbClr val="29A7DE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Application Master</a:t>
              </a:r>
            </a:p>
          </p:txBody>
        </p:sp>
      </p:grpSp>
      <p:grpSp>
        <p:nvGrpSpPr>
          <p:cNvPr id="1358" name="Group 1358"/>
          <p:cNvGrpSpPr/>
          <p:nvPr/>
        </p:nvGrpSpPr>
        <p:grpSpPr>
          <a:xfrm>
            <a:off x="477974" y="3147470"/>
            <a:ext cx="1596352" cy="1365905"/>
            <a:chOff x="0" y="0"/>
            <a:chExt cx="1596350" cy="1365904"/>
          </a:xfrm>
        </p:grpSpPr>
        <p:pic>
          <p:nvPicPr>
            <p:cNvPr id="1356" name="image06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872701" cy="867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57" name="Shape 1357"/>
            <p:cNvSpPr/>
            <p:nvPr/>
          </p:nvSpPr>
          <p:spPr>
            <a:xfrm>
              <a:off x="247250" y="873154"/>
              <a:ext cx="1349101" cy="492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4" tIns="68574" rIns="68574" bIns="68574" numCol="1" anchor="b">
              <a:normAutofit fontScale="100000" lnSpcReduction="0"/>
            </a:bodyPr>
            <a:lstStyle>
              <a:lvl1pPr>
                <a:lnSpc>
                  <a:spcPct val="80000"/>
                </a:lnSpc>
                <a:defRPr b="1" sz="2400">
                  <a:solidFill>
                    <a:srgbClr val="29A7DE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Client</a:t>
              </a:r>
            </a:p>
          </p:txBody>
        </p:sp>
      </p:grpSp>
      <p:sp>
        <p:nvSpPr>
          <p:cNvPr id="1359" name="Shape 1359"/>
          <p:cNvSpPr/>
          <p:nvPr/>
        </p:nvSpPr>
        <p:spPr>
          <a:xfrm>
            <a:off x="5456399" y="479974"/>
            <a:ext cx="3330300" cy="4266302"/>
          </a:xfrm>
          <a:prstGeom prst="rect">
            <a:avLst/>
          </a:prstGeom>
          <a:solidFill>
            <a:srgbClr val="F5F5F5"/>
          </a:solidFill>
          <a:ln>
            <a:solidFill>
              <a:srgbClr val="29A7DE"/>
            </a:solidFill>
            <a:prstDash val="dash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60" name="Shape 1360"/>
          <p:cNvSpPr/>
          <p:nvPr/>
        </p:nvSpPr>
        <p:spPr>
          <a:xfrm>
            <a:off x="5569075" y="584700"/>
            <a:ext cx="963001" cy="566701"/>
          </a:xfrm>
          <a:prstGeom prst="rect">
            <a:avLst/>
          </a:prstGeom>
          <a:solidFill>
            <a:srgbClr val="C9DAF8"/>
          </a:solidFill>
          <a:ln>
            <a:solidFill>
              <a:srgbClr val="29A7DE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61" name="Shape 1361"/>
          <p:cNvSpPr/>
          <p:nvPr/>
        </p:nvSpPr>
        <p:spPr>
          <a:xfrm>
            <a:off x="6625536" y="584700"/>
            <a:ext cx="963001" cy="566701"/>
          </a:xfrm>
          <a:prstGeom prst="rect">
            <a:avLst/>
          </a:prstGeom>
          <a:solidFill>
            <a:srgbClr val="C9DAF8"/>
          </a:solidFill>
          <a:ln>
            <a:solidFill>
              <a:srgbClr val="29A7DE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62" name="Shape 1362"/>
          <p:cNvSpPr/>
          <p:nvPr/>
        </p:nvSpPr>
        <p:spPr>
          <a:xfrm>
            <a:off x="7681999" y="584700"/>
            <a:ext cx="963001" cy="566701"/>
          </a:xfrm>
          <a:prstGeom prst="rect">
            <a:avLst/>
          </a:prstGeom>
          <a:solidFill>
            <a:srgbClr val="C9DAF8"/>
          </a:solidFill>
          <a:ln>
            <a:solidFill>
              <a:srgbClr val="29A7DE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63" name="Shape 1363"/>
          <p:cNvSpPr/>
          <p:nvPr/>
        </p:nvSpPr>
        <p:spPr>
          <a:xfrm>
            <a:off x="5569062" y="1281524"/>
            <a:ext cx="963001" cy="566701"/>
          </a:xfrm>
          <a:prstGeom prst="rect">
            <a:avLst/>
          </a:prstGeom>
          <a:solidFill>
            <a:srgbClr val="C9DAF8"/>
          </a:solidFill>
          <a:ln>
            <a:solidFill>
              <a:srgbClr val="29A7DE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64" name="Shape 1364"/>
          <p:cNvSpPr/>
          <p:nvPr/>
        </p:nvSpPr>
        <p:spPr>
          <a:xfrm>
            <a:off x="6625524" y="1281524"/>
            <a:ext cx="963001" cy="566701"/>
          </a:xfrm>
          <a:prstGeom prst="rect">
            <a:avLst/>
          </a:prstGeom>
          <a:solidFill>
            <a:srgbClr val="C9DAF8"/>
          </a:solidFill>
          <a:ln>
            <a:solidFill>
              <a:srgbClr val="29A7DE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65" name="Shape 1365"/>
          <p:cNvSpPr/>
          <p:nvPr/>
        </p:nvSpPr>
        <p:spPr>
          <a:xfrm>
            <a:off x="7681986" y="1281524"/>
            <a:ext cx="963001" cy="566701"/>
          </a:xfrm>
          <a:prstGeom prst="rect">
            <a:avLst/>
          </a:prstGeom>
          <a:solidFill>
            <a:srgbClr val="C9DAF8"/>
          </a:solidFill>
          <a:ln>
            <a:solidFill>
              <a:srgbClr val="29A7DE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66" name="Shape 1366"/>
          <p:cNvSpPr/>
          <p:nvPr/>
        </p:nvSpPr>
        <p:spPr>
          <a:xfrm>
            <a:off x="5569062" y="1966011"/>
            <a:ext cx="963001" cy="566701"/>
          </a:xfrm>
          <a:prstGeom prst="rect">
            <a:avLst/>
          </a:prstGeom>
          <a:solidFill>
            <a:srgbClr val="C9DAF8"/>
          </a:solidFill>
          <a:ln>
            <a:solidFill>
              <a:srgbClr val="29A7DE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67" name="Shape 1367"/>
          <p:cNvSpPr/>
          <p:nvPr/>
        </p:nvSpPr>
        <p:spPr>
          <a:xfrm>
            <a:off x="6625524" y="1966011"/>
            <a:ext cx="963001" cy="566701"/>
          </a:xfrm>
          <a:prstGeom prst="rect">
            <a:avLst/>
          </a:prstGeom>
          <a:solidFill>
            <a:srgbClr val="C9DAF8"/>
          </a:solidFill>
          <a:ln>
            <a:solidFill>
              <a:srgbClr val="29A7DE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68" name="Shape 1368"/>
          <p:cNvSpPr/>
          <p:nvPr/>
        </p:nvSpPr>
        <p:spPr>
          <a:xfrm>
            <a:off x="7681986" y="1966011"/>
            <a:ext cx="963001" cy="566701"/>
          </a:xfrm>
          <a:prstGeom prst="rect">
            <a:avLst/>
          </a:prstGeom>
          <a:solidFill>
            <a:srgbClr val="C9DAF8"/>
          </a:solidFill>
          <a:ln>
            <a:solidFill>
              <a:srgbClr val="29A7DE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69" name="Shape 1369"/>
          <p:cNvSpPr/>
          <p:nvPr/>
        </p:nvSpPr>
        <p:spPr>
          <a:xfrm>
            <a:off x="5569049" y="2662837"/>
            <a:ext cx="963002" cy="566701"/>
          </a:xfrm>
          <a:prstGeom prst="rect">
            <a:avLst/>
          </a:prstGeom>
          <a:solidFill>
            <a:srgbClr val="C9DAF8"/>
          </a:solidFill>
          <a:ln>
            <a:solidFill>
              <a:srgbClr val="29A7DE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70" name="Shape 1370"/>
          <p:cNvSpPr/>
          <p:nvPr/>
        </p:nvSpPr>
        <p:spPr>
          <a:xfrm>
            <a:off x="6625511" y="2662837"/>
            <a:ext cx="963001" cy="566701"/>
          </a:xfrm>
          <a:prstGeom prst="rect">
            <a:avLst/>
          </a:prstGeom>
          <a:solidFill>
            <a:srgbClr val="C9DAF8"/>
          </a:solidFill>
          <a:ln>
            <a:solidFill>
              <a:srgbClr val="29A7DE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71" name="Shape 1371"/>
          <p:cNvSpPr/>
          <p:nvPr/>
        </p:nvSpPr>
        <p:spPr>
          <a:xfrm>
            <a:off x="7681973" y="2662837"/>
            <a:ext cx="963001" cy="566701"/>
          </a:xfrm>
          <a:prstGeom prst="rect">
            <a:avLst/>
          </a:prstGeom>
          <a:solidFill>
            <a:srgbClr val="C9DAF8"/>
          </a:solidFill>
          <a:ln>
            <a:solidFill>
              <a:srgbClr val="29A7DE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72" name="Shape 1372"/>
          <p:cNvSpPr/>
          <p:nvPr/>
        </p:nvSpPr>
        <p:spPr>
          <a:xfrm>
            <a:off x="5569036" y="3359675"/>
            <a:ext cx="963001" cy="566701"/>
          </a:xfrm>
          <a:prstGeom prst="rect">
            <a:avLst/>
          </a:prstGeom>
          <a:solidFill>
            <a:srgbClr val="C9DAF8"/>
          </a:solidFill>
          <a:ln>
            <a:solidFill>
              <a:srgbClr val="29A7DE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73" name="Shape 1373"/>
          <p:cNvSpPr/>
          <p:nvPr/>
        </p:nvSpPr>
        <p:spPr>
          <a:xfrm>
            <a:off x="6625498" y="3359675"/>
            <a:ext cx="963001" cy="566701"/>
          </a:xfrm>
          <a:prstGeom prst="rect">
            <a:avLst/>
          </a:prstGeom>
          <a:solidFill>
            <a:srgbClr val="C9DAF8"/>
          </a:solidFill>
          <a:ln>
            <a:solidFill>
              <a:srgbClr val="29A7DE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74" name="Shape 1374"/>
          <p:cNvSpPr/>
          <p:nvPr/>
        </p:nvSpPr>
        <p:spPr>
          <a:xfrm>
            <a:off x="7681961" y="3359675"/>
            <a:ext cx="963001" cy="566701"/>
          </a:xfrm>
          <a:prstGeom prst="rect">
            <a:avLst/>
          </a:prstGeom>
          <a:solidFill>
            <a:srgbClr val="C9DAF8"/>
          </a:solidFill>
          <a:ln>
            <a:solidFill>
              <a:srgbClr val="29A7DE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75" name="Shape 1375"/>
          <p:cNvSpPr/>
          <p:nvPr/>
        </p:nvSpPr>
        <p:spPr>
          <a:xfrm>
            <a:off x="5569025" y="4056500"/>
            <a:ext cx="963001" cy="566701"/>
          </a:xfrm>
          <a:prstGeom prst="rect">
            <a:avLst/>
          </a:prstGeom>
          <a:solidFill>
            <a:srgbClr val="C9DAF8"/>
          </a:solidFill>
          <a:ln>
            <a:solidFill>
              <a:srgbClr val="29A7DE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76" name="Shape 1376"/>
          <p:cNvSpPr/>
          <p:nvPr/>
        </p:nvSpPr>
        <p:spPr>
          <a:xfrm>
            <a:off x="6625487" y="4056500"/>
            <a:ext cx="963001" cy="566701"/>
          </a:xfrm>
          <a:prstGeom prst="rect">
            <a:avLst/>
          </a:prstGeom>
          <a:solidFill>
            <a:srgbClr val="C9DAF8"/>
          </a:solidFill>
          <a:ln>
            <a:solidFill>
              <a:srgbClr val="29A7DE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77" name="Shape 1377"/>
          <p:cNvSpPr/>
          <p:nvPr/>
        </p:nvSpPr>
        <p:spPr>
          <a:xfrm>
            <a:off x="7681948" y="4056500"/>
            <a:ext cx="963001" cy="566701"/>
          </a:xfrm>
          <a:prstGeom prst="rect">
            <a:avLst/>
          </a:prstGeom>
          <a:solidFill>
            <a:srgbClr val="C9DAF8"/>
          </a:solidFill>
          <a:ln>
            <a:solidFill>
              <a:srgbClr val="29A7DE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78" name="Shape 1378"/>
          <p:cNvSpPr/>
          <p:nvPr/>
        </p:nvSpPr>
        <p:spPr>
          <a:xfrm flipH="1">
            <a:off x="2828683" y="1438870"/>
            <a:ext cx="857746" cy="1582193"/>
          </a:xfrm>
          <a:prstGeom prst="line">
            <a:avLst/>
          </a:prstGeom>
          <a:ln w="57150" cap="sq">
            <a:solidFill>
              <a:srgbClr val="29A7DE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379" name="Shape 1379"/>
          <p:cNvSpPr/>
          <p:nvPr/>
        </p:nvSpPr>
        <p:spPr>
          <a:xfrm flipH="1">
            <a:off x="4422289" y="1207862"/>
            <a:ext cx="1146896" cy="213305"/>
          </a:xfrm>
          <a:prstGeom prst="line">
            <a:avLst/>
          </a:prstGeom>
          <a:ln w="57150" cap="sq">
            <a:solidFill>
              <a:srgbClr val="29A7DE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401" name="Group 1401"/>
          <p:cNvGrpSpPr/>
          <p:nvPr/>
        </p:nvGrpSpPr>
        <p:grpSpPr>
          <a:xfrm>
            <a:off x="5601655" y="576041"/>
            <a:ext cx="2442014" cy="4037896"/>
            <a:chOff x="0" y="0"/>
            <a:chExt cx="2442012" cy="4037894"/>
          </a:xfrm>
        </p:grpSpPr>
        <p:grpSp>
          <p:nvGrpSpPr>
            <p:cNvPr id="1386" name="Group 1386"/>
            <p:cNvGrpSpPr/>
            <p:nvPr/>
          </p:nvGrpSpPr>
          <p:grpSpPr>
            <a:xfrm>
              <a:off x="0" y="0"/>
              <a:ext cx="2442013" cy="1278621"/>
              <a:chOff x="0" y="0"/>
              <a:chExt cx="2442012" cy="1278620"/>
            </a:xfrm>
          </p:grpSpPr>
          <p:pic>
            <p:nvPicPr>
              <p:cNvPr id="1380" name="image10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3895"/>
                <a:ext cx="332878" cy="576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81" name="image10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037790" y="3895"/>
                <a:ext cx="332879" cy="576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82" name="image10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109135" y="0"/>
                <a:ext cx="332878" cy="576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83" name="image10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702395"/>
                <a:ext cx="332878" cy="576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84" name="image10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037790" y="702395"/>
                <a:ext cx="332879" cy="576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85" name="image10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109135" y="698499"/>
                <a:ext cx="332878" cy="576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393" name="Group 1393"/>
            <p:cNvGrpSpPr/>
            <p:nvPr/>
          </p:nvGrpSpPr>
          <p:grpSpPr>
            <a:xfrm>
              <a:off x="0" y="1379637"/>
              <a:ext cx="2442013" cy="1278621"/>
              <a:chOff x="0" y="0"/>
              <a:chExt cx="2442012" cy="1278620"/>
            </a:xfrm>
          </p:grpSpPr>
          <p:pic>
            <p:nvPicPr>
              <p:cNvPr id="1387" name="image10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3895"/>
                <a:ext cx="332878" cy="576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88" name="image10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037790" y="3895"/>
                <a:ext cx="332879" cy="576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89" name="image10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109135" y="0"/>
                <a:ext cx="332878" cy="576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90" name="image10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702395"/>
                <a:ext cx="332878" cy="576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91" name="image10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037790" y="702395"/>
                <a:ext cx="332879" cy="576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92" name="image10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109135" y="698499"/>
                <a:ext cx="332878" cy="576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400" name="Group 1400"/>
            <p:cNvGrpSpPr/>
            <p:nvPr/>
          </p:nvGrpSpPr>
          <p:grpSpPr>
            <a:xfrm>
              <a:off x="0" y="2759274"/>
              <a:ext cx="2442013" cy="1278622"/>
              <a:chOff x="0" y="0"/>
              <a:chExt cx="2442012" cy="1278620"/>
            </a:xfrm>
          </p:grpSpPr>
          <p:pic>
            <p:nvPicPr>
              <p:cNvPr id="1394" name="image10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3895"/>
                <a:ext cx="332878" cy="576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95" name="image10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037790" y="3895"/>
                <a:ext cx="332879" cy="576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96" name="image10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109135" y="0"/>
                <a:ext cx="332878" cy="576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97" name="image10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702395"/>
                <a:ext cx="332878" cy="576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98" name="image10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037790" y="702395"/>
                <a:ext cx="332879" cy="576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99" name="image10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109135" y="698499"/>
                <a:ext cx="332878" cy="576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402" name="Shape 1402"/>
          <p:cNvSpPr/>
          <p:nvPr/>
        </p:nvSpPr>
        <p:spPr>
          <a:xfrm>
            <a:off x="4073554" y="4004658"/>
            <a:ext cx="1811047" cy="77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74" tIns="68574" rIns="68574" bIns="68574" anchor="b">
            <a:normAutofit fontScale="100000" lnSpcReduction="0"/>
          </a:bodyPr>
          <a:lstStyle>
            <a:lvl1pPr>
              <a:lnSpc>
                <a:spcPct val="80000"/>
              </a:lnSpc>
              <a:defRPr b="1" sz="24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Node Manager</a:t>
            </a:r>
          </a:p>
        </p:txBody>
      </p:sp>
      <p:sp>
        <p:nvSpPr>
          <p:cNvPr id="1403" name="Shape 1403"/>
          <p:cNvSpPr/>
          <p:nvPr/>
        </p:nvSpPr>
        <p:spPr>
          <a:xfrm flipV="1">
            <a:off x="2955683" y="1932601"/>
            <a:ext cx="749458" cy="1569584"/>
          </a:xfrm>
          <a:prstGeom prst="line">
            <a:avLst/>
          </a:prstGeom>
          <a:ln w="57150" cap="sq">
            <a:solidFill>
              <a:srgbClr val="29A7DE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404" name="Shape 1404"/>
          <p:cNvSpPr/>
          <p:nvPr/>
        </p:nvSpPr>
        <p:spPr>
          <a:xfrm>
            <a:off x="5517259" y="535506"/>
            <a:ext cx="3208581" cy="135638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03" grpId="8"/>
      <p:bldP build="whole" bldLvl="1" animBg="1" rev="0" advAuto="0" spid="1405" grpId="5"/>
      <p:bldP build="whole" bldLvl="1" animBg="1" rev="0" advAuto="0" spid="1404" grpId="9"/>
      <p:bldP build="whole" bldLvl="1" animBg="1" rev="0" advAuto="0" spid="1358" grpId="4"/>
      <p:bldP build="whole" bldLvl="1" animBg="1" rev="0" advAuto="0" spid="1378" grpId="7"/>
      <p:bldP build="whole" bldLvl="1" animBg="1" rev="0" advAuto="0" spid="1351" grpId="1"/>
      <p:bldP build="whole" bldLvl="1" animBg="1" rev="0" advAuto="0" spid="1401" grpId="2"/>
      <p:bldP build="whole" bldLvl="1" animBg="1" rev="0" advAuto="0" spid="1379" grpId="10"/>
      <p:bldP build="whole" bldLvl="1" animBg="1" rev="0" advAuto="0" spid="1402" grpId="3"/>
      <p:bldP build="whole" bldLvl="1" animBg="1" rev="0" advAuto="0" spid="1355" grpId="6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Shape 1409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10" name="Shape 1410"/>
          <p:cNvSpPr/>
          <p:nvPr>
            <p:ph type="title"/>
          </p:nvPr>
        </p:nvSpPr>
        <p:spPr>
          <a:xfrm>
            <a:off x="231949" y="150498"/>
            <a:ext cx="8775002" cy="760202"/>
          </a:xfrm>
          <a:prstGeom prst="rect">
            <a:avLst/>
          </a:prstGeom>
        </p:spPr>
        <p:txBody>
          <a:bodyPr/>
          <a:lstStyle/>
          <a:p>
            <a:pPr/>
            <a:r>
              <a:t>YARN Federation</a:t>
            </a:r>
          </a:p>
        </p:txBody>
      </p:sp>
      <p:sp>
        <p:nvSpPr>
          <p:cNvPr id="1411" name="Shape 1411"/>
          <p:cNvSpPr/>
          <p:nvPr>
            <p:ph type="body" sz="half" idx="1"/>
          </p:nvPr>
        </p:nvSpPr>
        <p:spPr>
          <a:xfrm>
            <a:off x="242224" y="963525"/>
            <a:ext cx="8544602" cy="1202100"/>
          </a:xfrm>
          <a:prstGeom prst="rect">
            <a:avLst/>
          </a:prstGeom>
        </p:spPr>
        <p:txBody>
          <a:bodyPr/>
          <a:lstStyle/>
          <a:p>
            <a:pPr marL="23622" indent="70865" defTabSz="850391">
              <a:buSzTx/>
              <a:buNone/>
              <a:defRPr sz="1860"/>
            </a:pPr>
            <a:r>
              <a:t>Developed by Microsoft</a:t>
            </a:r>
          </a:p>
          <a:p>
            <a:pPr marL="23622" indent="70865" defTabSz="850391">
              <a:buSzTx/>
              <a:buNone/>
              <a:defRPr sz="1860"/>
            </a:pPr>
            <a:r>
              <a:t>Extreme scale</a:t>
            </a:r>
          </a:p>
          <a:p>
            <a:pPr marL="425195" indent="-212597" defTabSz="850391">
              <a:defRPr sz="1860"/>
            </a:pPr>
            <a:r>
              <a:t>100,000 compute nodes</a:t>
            </a:r>
          </a:p>
          <a:p>
            <a:pPr marL="425195" indent="-212597" defTabSz="850391">
              <a:defRPr sz="1860"/>
            </a:pPr>
            <a:r>
              <a:t>Resource Manager becomes the bottleneck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1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14" name="Shape 1414"/>
          <p:cNvSpPr/>
          <p:nvPr>
            <p:ph type="title"/>
          </p:nvPr>
        </p:nvSpPr>
        <p:spPr>
          <a:xfrm>
            <a:off x="231949" y="150498"/>
            <a:ext cx="8775002" cy="760202"/>
          </a:xfrm>
          <a:prstGeom prst="rect">
            <a:avLst/>
          </a:prstGeom>
        </p:spPr>
        <p:txBody>
          <a:bodyPr/>
          <a:lstStyle/>
          <a:p>
            <a:pPr/>
            <a:r>
              <a:t>YARN Federation</a:t>
            </a:r>
          </a:p>
        </p:txBody>
      </p:sp>
      <p:grpSp>
        <p:nvGrpSpPr>
          <p:cNvPr id="1435" name="Group 1435"/>
          <p:cNvGrpSpPr/>
          <p:nvPr/>
        </p:nvGrpSpPr>
        <p:grpSpPr>
          <a:xfrm>
            <a:off x="5456370" y="479971"/>
            <a:ext cx="1647833" cy="2110965"/>
            <a:chOff x="0" y="0"/>
            <a:chExt cx="1647831" cy="2110964"/>
          </a:xfrm>
        </p:grpSpPr>
        <p:sp>
          <p:nvSpPr>
            <p:cNvPr id="1415" name="Shape 1415"/>
            <p:cNvSpPr/>
            <p:nvPr/>
          </p:nvSpPr>
          <p:spPr>
            <a:xfrm>
              <a:off x="0" y="0"/>
              <a:ext cx="1647832" cy="2110965"/>
            </a:xfrm>
            <a:prstGeom prst="rect">
              <a:avLst/>
            </a:prstGeom>
            <a:solidFill>
              <a:srgbClr val="F5F5F5"/>
            </a:solidFill>
            <a:ln w="9525" cap="flat">
              <a:solidFill>
                <a:srgbClr val="29A7DE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16" name="Shape 1416"/>
            <p:cNvSpPr/>
            <p:nvPr/>
          </p:nvSpPr>
          <p:spPr>
            <a:xfrm>
              <a:off x="55751" y="51817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17" name="Shape 1417"/>
            <p:cNvSpPr/>
            <p:nvPr/>
          </p:nvSpPr>
          <p:spPr>
            <a:xfrm>
              <a:off x="578488" y="51817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18" name="Shape 1418"/>
            <p:cNvSpPr/>
            <p:nvPr/>
          </p:nvSpPr>
          <p:spPr>
            <a:xfrm>
              <a:off x="1101226" y="51817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19" name="Shape 1419"/>
            <p:cNvSpPr/>
            <p:nvPr/>
          </p:nvSpPr>
          <p:spPr>
            <a:xfrm>
              <a:off x="55745" y="396606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0" name="Shape 1420"/>
            <p:cNvSpPr/>
            <p:nvPr/>
          </p:nvSpPr>
          <p:spPr>
            <a:xfrm>
              <a:off x="578482" y="396606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1" name="Shape 1421"/>
            <p:cNvSpPr/>
            <p:nvPr/>
          </p:nvSpPr>
          <p:spPr>
            <a:xfrm>
              <a:off x="1101219" y="396606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2" name="Shape 1422"/>
            <p:cNvSpPr/>
            <p:nvPr/>
          </p:nvSpPr>
          <p:spPr>
            <a:xfrm>
              <a:off x="55745" y="735291"/>
              <a:ext cx="476493" cy="280403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3" name="Shape 1423"/>
            <p:cNvSpPr/>
            <p:nvPr/>
          </p:nvSpPr>
          <p:spPr>
            <a:xfrm>
              <a:off x="578482" y="735291"/>
              <a:ext cx="476493" cy="280403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4" name="Shape 1424"/>
            <p:cNvSpPr/>
            <p:nvPr/>
          </p:nvSpPr>
          <p:spPr>
            <a:xfrm>
              <a:off x="1101219" y="735291"/>
              <a:ext cx="476493" cy="280403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5" name="Shape 1425"/>
            <p:cNvSpPr/>
            <p:nvPr/>
          </p:nvSpPr>
          <p:spPr>
            <a:xfrm>
              <a:off x="55739" y="1080080"/>
              <a:ext cx="476493" cy="280403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6" name="Shape 1426"/>
            <p:cNvSpPr/>
            <p:nvPr/>
          </p:nvSpPr>
          <p:spPr>
            <a:xfrm>
              <a:off x="578476" y="1080080"/>
              <a:ext cx="476493" cy="280403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7" name="Shape 1427"/>
            <p:cNvSpPr/>
            <p:nvPr/>
          </p:nvSpPr>
          <p:spPr>
            <a:xfrm>
              <a:off x="1101213" y="1080080"/>
              <a:ext cx="476493" cy="280403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8" name="Shape 1428"/>
            <p:cNvSpPr/>
            <p:nvPr/>
          </p:nvSpPr>
          <p:spPr>
            <a:xfrm>
              <a:off x="55732" y="1424875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9" name="Shape 1429"/>
            <p:cNvSpPr/>
            <p:nvPr/>
          </p:nvSpPr>
          <p:spPr>
            <a:xfrm>
              <a:off x="578470" y="1424875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30" name="Shape 1430"/>
            <p:cNvSpPr/>
            <p:nvPr/>
          </p:nvSpPr>
          <p:spPr>
            <a:xfrm>
              <a:off x="1101207" y="1424875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31" name="Shape 1431"/>
            <p:cNvSpPr/>
            <p:nvPr/>
          </p:nvSpPr>
          <p:spPr>
            <a:xfrm>
              <a:off x="55726" y="1769664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32" name="Shape 1432"/>
            <p:cNvSpPr/>
            <p:nvPr/>
          </p:nvSpPr>
          <p:spPr>
            <a:xfrm>
              <a:off x="578464" y="1769664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33" name="Shape 1433"/>
            <p:cNvSpPr/>
            <p:nvPr/>
          </p:nvSpPr>
          <p:spPr>
            <a:xfrm>
              <a:off x="1101201" y="1769664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34" name="Shape 1434"/>
            <p:cNvSpPr/>
            <p:nvPr/>
          </p:nvSpPr>
          <p:spPr>
            <a:xfrm>
              <a:off x="27449" y="27486"/>
              <a:ext cx="1577917" cy="1017111"/>
            </a:xfrm>
            <a:prstGeom prst="rect">
              <a:avLst/>
            </a:prstGeom>
            <a:noFill/>
            <a:ln w="952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456" name="Group 1456"/>
          <p:cNvGrpSpPr/>
          <p:nvPr/>
        </p:nvGrpSpPr>
        <p:grpSpPr>
          <a:xfrm>
            <a:off x="7242020" y="479971"/>
            <a:ext cx="1647833" cy="2110965"/>
            <a:chOff x="0" y="0"/>
            <a:chExt cx="1647831" cy="2110964"/>
          </a:xfrm>
        </p:grpSpPr>
        <p:sp>
          <p:nvSpPr>
            <p:cNvPr id="1436" name="Shape 1436"/>
            <p:cNvSpPr/>
            <p:nvPr/>
          </p:nvSpPr>
          <p:spPr>
            <a:xfrm>
              <a:off x="0" y="0"/>
              <a:ext cx="1647832" cy="2110965"/>
            </a:xfrm>
            <a:prstGeom prst="rect">
              <a:avLst/>
            </a:prstGeom>
            <a:solidFill>
              <a:srgbClr val="F5F5F5"/>
            </a:solidFill>
            <a:ln w="9525" cap="flat">
              <a:solidFill>
                <a:srgbClr val="29A7DE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37" name="Shape 1437"/>
            <p:cNvSpPr/>
            <p:nvPr/>
          </p:nvSpPr>
          <p:spPr>
            <a:xfrm>
              <a:off x="55751" y="51817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38" name="Shape 1438"/>
            <p:cNvSpPr/>
            <p:nvPr/>
          </p:nvSpPr>
          <p:spPr>
            <a:xfrm>
              <a:off x="578488" y="51817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39" name="Shape 1439"/>
            <p:cNvSpPr/>
            <p:nvPr/>
          </p:nvSpPr>
          <p:spPr>
            <a:xfrm>
              <a:off x="1101226" y="51817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40" name="Shape 1440"/>
            <p:cNvSpPr/>
            <p:nvPr/>
          </p:nvSpPr>
          <p:spPr>
            <a:xfrm>
              <a:off x="55745" y="396606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41" name="Shape 1441"/>
            <p:cNvSpPr/>
            <p:nvPr/>
          </p:nvSpPr>
          <p:spPr>
            <a:xfrm>
              <a:off x="578482" y="396606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42" name="Shape 1442"/>
            <p:cNvSpPr/>
            <p:nvPr/>
          </p:nvSpPr>
          <p:spPr>
            <a:xfrm>
              <a:off x="1101219" y="396606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43" name="Shape 1443"/>
            <p:cNvSpPr/>
            <p:nvPr/>
          </p:nvSpPr>
          <p:spPr>
            <a:xfrm>
              <a:off x="55745" y="735291"/>
              <a:ext cx="476493" cy="280403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44" name="Shape 1444"/>
            <p:cNvSpPr/>
            <p:nvPr/>
          </p:nvSpPr>
          <p:spPr>
            <a:xfrm>
              <a:off x="578482" y="735291"/>
              <a:ext cx="476493" cy="280403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45" name="Shape 1445"/>
            <p:cNvSpPr/>
            <p:nvPr/>
          </p:nvSpPr>
          <p:spPr>
            <a:xfrm>
              <a:off x="1101219" y="735291"/>
              <a:ext cx="476493" cy="280403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46" name="Shape 1446"/>
            <p:cNvSpPr/>
            <p:nvPr/>
          </p:nvSpPr>
          <p:spPr>
            <a:xfrm>
              <a:off x="55739" y="1080080"/>
              <a:ext cx="476493" cy="280403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47" name="Shape 1447"/>
            <p:cNvSpPr/>
            <p:nvPr/>
          </p:nvSpPr>
          <p:spPr>
            <a:xfrm>
              <a:off x="578476" y="1080080"/>
              <a:ext cx="476493" cy="280403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48" name="Shape 1448"/>
            <p:cNvSpPr/>
            <p:nvPr/>
          </p:nvSpPr>
          <p:spPr>
            <a:xfrm>
              <a:off x="1101213" y="1080080"/>
              <a:ext cx="476493" cy="280403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49" name="Shape 1449"/>
            <p:cNvSpPr/>
            <p:nvPr/>
          </p:nvSpPr>
          <p:spPr>
            <a:xfrm>
              <a:off x="55732" y="1424875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50" name="Shape 1450"/>
            <p:cNvSpPr/>
            <p:nvPr/>
          </p:nvSpPr>
          <p:spPr>
            <a:xfrm>
              <a:off x="578470" y="1424875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51" name="Shape 1451"/>
            <p:cNvSpPr/>
            <p:nvPr/>
          </p:nvSpPr>
          <p:spPr>
            <a:xfrm>
              <a:off x="1101207" y="1424875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52" name="Shape 1452"/>
            <p:cNvSpPr/>
            <p:nvPr/>
          </p:nvSpPr>
          <p:spPr>
            <a:xfrm>
              <a:off x="55726" y="1769664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53" name="Shape 1453"/>
            <p:cNvSpPr/>
            <p:nvPr/>
          </p:nvSpPr>
          <p:spPr>
            <a:xfrm>
              <a:off x="578464" y="1769664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54" name="Shape 1454"/>
            <p:cNvSpPr/>
            <p:nvPr/>
          </p:nvSpPr>
          <p:spPr>
            <a:xfrm>
              <a:off x="1101201" y="1769664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55" name="Shape 1455"/>
            <p:cNvSpPr/>
            <p:nvPr/>
          </p:nvSpPr>
          <p:spPr>
            <a:xfrm>
              <a:off x="27449" y="27486"/>
              <a:ext cx="1577917" cy="1017111"/>
            </a:xfrm>
            <a:prstGeom prst="rect">
              <a:avLst/>
            </a:prstGeom>
            <a:noFill/>
            <a:ln w="952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477" name="Group 1477"/>
          <p:cNvGrpSpPr/>
          <p:nvPr/>
        </p:nvGrpSpPr>
        <p:grpSpPr>
          <a:xfrm>
            <a:off x="5456370" y="2710046"/>
            <a:ext cx="1647833" cy="2110965"/>
            <a:chOff x="0" y="0"/>
            <a:chExt cx="1647831" cy="2110964"/>
          </a:xfrm>
        </p:grpSpPr>
        <p:sp>
          <p:nvSpPr>
            <p:cNvPr id="1457" name="Shape 1457"/>
            <p:cNvSpPr/>
            <p:nvPr/>
          </p:nvSpPr>
          <p:spPr>
            <a:xfrm>
              <a:off x="0" y="0"/>
              <a:ext cx="1647832" cy="2110965"/>
            </a:xfrm>
            <a:prstGeom prst="rect">
              <a:avLst/>
            </a:prstGeom>
            <a:solidFill>
              <a:srgbClr val="F5F5F5"/>
            </a:solidFill>
            <a:ln w="9525" cap="flat">
              <a:solidFill>
                <a:srgbClr val="29A7DE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58" name="Shape 1458"/>
            <p:cNvSpPr/>
            <p:nvPr/>
          </p:nvSpPr>
          <p:spPr>
            <a:xfrm>
              <a:off x="55751" y="51817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59" name="Shape 1459"/>
            <p:cNvSpPr/>
            <p:nvPr/>
          </p:nvSpPr>
          <p:spPr>
            <a:xfrm>
              <a:off x="578488" y="51817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60" name="Shape 1460"/>
            <p:cNvSpPr/>
            <p:nvPr/>
          </p:nvSpPr>
          <p:spPr>
            <a:xfrm>
              <a:off x="1101226" y="51817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61" name="Shape 1461"/>
            <p:cNvSpPr/>
            <p:nvPr/>
          </p:nvSpPr>
          <p:spPr>
            <a:xfrm>
              <a:off x="55745" y="396606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62" name="Shape 1462"/>
            <p:cNvSpPr/>
            <p:nvPr/>
          </p:nvSpPr>
          <p:spPr>
            <a:xfrm>
              <a:off x="578482" y="396606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63" name="Shape 1463"/>
            <p:cNvSpPr/>
            <p:nvPr/>
          </p:nvSpPr>
          <p:spPr>
            <a:xfrm>
              <a:off x="1101219" y="396606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64" name="Shape 1464"/>
            <p:cNvSpPr/>
            <p:nvPr/>
          </p:nvSpPr>
          <p:spPr>
            <a:xfrm>
              <a:off x="55745" y="735291"/>
              <a:ext cx="476493" cy="280403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65" name="Shape 1465"/>
            <p:cNvSpPr/>
            <p:nvPr/>
          </p:nvSpPr>
          <p:spPr>
            <a:xfrm>
              <a:off x="578482" y="735291"/>
              <a:ext cx="476493" cy="280403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66" name="Shape 1466"/>
            <p:cNvSpPr/>
            <p:nvPr/>
          </p:nvSpPr>
          <p:spPr>
            <a:xfrm>
              <a:off x="1101219" y="735291"/>
              <a:ext cx="476493" cy="280403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67" name="Shape 1467"/>
            <p:cNvSpPr/>
            <p:nvPr/>
          </p:nvSpPr>
          <p:spPr>
            <a:xfrm>
              <a:off x="55739" y="1080080"/>
              <a:ext cx="476493" cy="280403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68" name="Shape 1468"/>
            <p:cNvSpPr/>
            <p:nvPr/>
          </p:nvSpPr>
          <p:spPr>
            <a:xfrm>
              <a:off x="578476" y="1080080"/>
              <a:ext cx="476493" cy="280403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69" name="Shape 1469"/>
            <p:cNvSpPr/>
            <p:nvPr/>
          </p:nvSpPr>
          <p:spPr>
            <a:xfrm>
              <a:off x="1101213" y="1080080"/>
              <a:ext cx="476493" cy="280403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70" name="Shape 1470"/>
            <p:cNvSpPr/>
            <p:nvPr/>
          </p:nvSpPr>
          <p:spPr>
            <a:xfrm>
              <a:off x="55732" y="1424875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71" name="Shape 1471"/>
            <p:cNvSpPr/>
            <p:nvPr/>
          </p:nvSpPr>
          <p:spPr>
            <a:xfrm>
              <a:off x="578470" y="1424875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72" name="Shape 1472"/>
            <p:cNvSpPr/>
            <p:nvPr/>
          </p:nvSpPr>
          <p:spPr>
            <a:xfrm>
              <a:off x="1101207" y="1424875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73" name="Shape 1473"/>
            <p:cNvSpPr/>
            <p:nvPr/>
          </p:nvSpPr>
          <p:spPr>
            <a:xfrm>
              <a:off x="55726" y="1769664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74" name="Shape 1474"/>
            <p:cNvSpPr/>
            <p:nvPr/>
          </p:nvSpPr>
          <p:spPr>
            <a:xfrm>
              <a:off x="578464" y="1769664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75" name="Shape 1475"/>
            <p:cNvSpPr/>
            <p:nvPr/>
          </p:nvSpPr>
          <p:spPr>
            <a:xfrm>
              <a:off x="1101201" y="1769664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76" name="Shape 1476"/>
            <p:cNvSpPr/>
            <p:nvPr/>
          </p:nvSpPr>
          <p:spPr>
            <a:xfrm>
              <a:off x="27449" y="27486"/>
              <a:ext cx="1577917" cy="1017111"/>
            </a:xfrm>
            <a:prstGeom prst="rect">
              <a:avLst/>
            </a:prstGeom>
            <a:noFill/>
            <a:ln w="952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498" name="Group 1498"/>
          <p:cNvGrpSpPr/>
          <p:nvPr/>
        </p:nvGrpSpPr>
        <p:grpSpPr>
          <a:xfrm>
            <a:off x="7242020" y="2710046"/>
            <a:ext cx="1647833" cy="2110965"/>
            <a:chOff x="0" y="0"/>
            <a:chExt cx="1647831" cy="2110964"/>
          </a:xfrm>
        </p:grpSpPr>
        <p:sp>
          <p:nvSpPr>
            <p:cNvPr id="1478" name="Shape 1478"/>
            <p:cNvSpPr/>
            <p:nvPr/>
          </p:nvSpPr>
          <p:spPr>
            <a:xfrm>
              <a:off x="0" y="0"/>
              <a:ext cx="1647832" cy="2110965"/>
            </a:xfrm>
            <a:prstGeom prst="rect">
              <a:avLst/>
            </a:prstGeom>
            <a:solidFill>
              <a:srgbClr val="F5F5F5"/>
            </a:solidFill>
            <a:ln w="9525" cap="flat">
              <a:solidFill>
                <a:srgbClr val="29A7DE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79" name="Shape 1479"/>
            <p:cNvSpPr/>
            <p:nvPr/>
          </p:nvSpPr>
          <p:spPr>
            <a:xfrm>
              <a:off x="55751" y="51817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80" name="Shape 1480"/>
            <p:cNvSpPr/>
            <p:nvPr/>
          </p:nvSpPr>
          <p:spPr>
            <a:xfrm>
              <a:off x="578488" y="51817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81" name="Shape 1481"/>
            <p:cNvSpPr/>
            <p:nvPr/>
          </p:nvSpPr>
          <p:spPr>
            <a:xfrm>
              <a:off x="1101226" y="51817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5745" y="396606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78482" y="396606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84" name="Shape 1484"/>
            <p:cNvSpPr/>
            <p:nvPr/>
          </p:nvSpPr>
          <p:spPr>
            <a:xfrm>
              <a:off x="1101219" y="396606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5745" y="735291"/>
              <a:ext cx="476493" cy="280403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78482" y="735291"/>
              <a:ext cx="476493" cy="280403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87" name="Shape 1487"/>
            <p:cNvSpPr/>
            <p:nvPr/>
          </p:nvSpPr>
          <p:spPr>
            <a:xfrm>
              <a:off x="1101219" y="735291"/>
              <a:ext cx="476493" cy="280403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5739" y="1080080"/>
              <a:ext cx="476493" cy="280403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78476" y="1080080"/>
              <a:ext cx="476493" cy="280403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90" name="Shape 1490"/>
            <p:cNvSpPr/>
            <p:nvPr/>
          </p:nvSpPr>
          <p:spPr>
            <a:xfrm>
              <a:off x="1101213" y="1080080"/>
              <a:ext cx="476493" cy="280403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5732" y="1424875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92" name="Shape 1492"/>
            <p:cNvSpPr/>
            <p:nvPr/>
          </p:nvSpPr>
          <p:spPr>
            <a:xfrm>
              <a:off x="578470" y="1424875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93" name="Shape 1493"/>
            <p:cNvSpPr/>
            <p:nvPr/>
          </p:nvSpPr>
          <p:spPr>
            <a:xfrm>
              <a:off x="1101207" y="1424875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94" name="Shape 1494"/>
            <p:cNvSpPr/>
            <p:nvPr/>
          </p:nvSpPr>
          <p:spPr>
            <a:xfrm>
              <a:off x="55726" y="1769664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95" name="Shape 1495"/>
            <p:cNvSpPr/>
            <p:nvPr/>
          </p:nvSpPr>
          <p:spPr>
            <a:xfrm>
              <a:off x="578464" y="1769664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96" name="Shape 1496"/>
            <p:cNvSpPr/>
            <p:nvPr/>
          </p:nvSpPr>
          <p:spPr>
            <a:xfrm>
              <a:off x="1101201" y="1769664"/>
              <a:ext cx="476493" cy="280404"/>
            </a:xfrm>
            <a:prstGeom prst="rect">
              <a:avLst/>
            </a:prstGeom>
            <a:solidFill>
              <a:srgbClr val="C9DAF8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97" name="Shape 1497"/>
            <p:cNvSpPr/>
            <p:nvPr/>
          </p:nvSpPr>
          <p:spPr>
            <a:xfrm>
              <a:off x="27449" y="27486"/>
              <a:ext cx="1577917" cy="1017111"/>
            </a:xfrm>
            <a:prstGeom prst="rect">
              <a:avLst/>
            </a:prstGeom>
            <a:noFill/>
            <a:ln w="952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515" name="Group 1515"/>
          <p:cNvGrpSpPr/>
          <p:nvPr/>
        </p:nvGrpSpPr>
        <p:grpSpPr>
          <a:xfrm>
            <a:off x="615075" y="979261"/>
            <a:ext cx="5143912" cy="4277140"/>
            <a:chOff x="0" y="0"/>
            <a:chExt cx="5143911" cy="4277138"/>
          </a:xfrm>
        </p:grpSpPr>
        <p:pic>
          <p:nvPicPr>
            <p:cNvPr id="1499" name="image1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576709" y="797663"/>
              <a:ext cx="636901" cy="1102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00" name="image1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581009" y="529649"/>
              <a:ext cx="636901" cy="1102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1" name="Shape 1501"/>
            <p:cNvSpPr/>
            <p:nvPr/>
          </p:nvSpPr>
          <p:spPr>
            <a:xfrm>
              <a:off x="3125538" y="1664632"/>
              <a:ext cx="2018374" cy="777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4" tIns="68574" rIns="68574" bIns="68574" numCol="1" anchor="b">
              <a:normAutofit fontScale="100000" lnSpcReduction="0"/>
            </a:bodyPr>
            <a:lstStyle>
              <a:lvl1pPr>
                <a:lnSpc>
                  <a:spcPct val="80000"/>
                </a:lnSpc>
                <a:defRPr b="1" sz="2400">
                  <a:solidFill>
                    <a:srgbClr val="29A7DE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Application Master</a:t>
              </a:r>
            </a:p>
          </p:txBody>
        </p:sp>
        <p:sp>
          <p:nvSpPr>
            <p:cNvPr id="1516" name="Shape 1516"/>
            <p:cNvSpPr/>
            <p:nvPr/>
          </p:nvSpPr>
          <p:spPr>
            <a:xfrm>
              <a:off x="2206934" y="1117272"/>
              <a:ext cx="1388773" cy="185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57150" cap="sq">
              <a:solidFill>
                <a:srgbClr val="29A7DE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503" name="Shape 1503"/>
            <p:cNvSpPr/>
            <p:nvPr/>
          </p:nvSpPr>
          <p:spPr>
            <a:xfrm flipH="1">
              <a:off x="4217909" y="0"/>
              <a:ext cx="736201" cy="1080900"/>
            </a:xfrm>
            <a:prstGeom prst="line">
              <a:avLst/>
            </a:prstGeom>
            <a:noFill/>
            <a:ln w="57150" cap="sq">
              <a:solidFill>
                <a:srgbClr val="29A7DE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1504" name="image1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576709" y="2505938"/>
              <a:ext cx="636901" cy="1102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05" name="image1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581009" y="2441124"/>
              <a:ext cx="636901" cy="1102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6" name="Shape 1506"/>
            <p:cNvSpPr/>
            <p:nvPr/>
          </p:nvSpPr>
          <p:spPr>
            <a:xfrm>
              <a:off x="3125538" y="3499908"/>
              <a:ext cx="2018374" cy="777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4" tIns="68574" rIns="68574" bIns="68574" numCol="1" anchor="b">
              <a:normAutofit fontScale="100000" lnSpcReduction="0"/>
            </a:bodyPr>
            <a:lstStyle>
              <a:lvl1pPr>
                <a:lnSpc>
                  <a:spcPct val="80000"/>
                </a:lnSpc>
                <a:defRPr b="1" sz="2400">
                  <a:solidFill>
                    <a:srgbClr val="29A7DE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Application Master</a:t>
              </a:r>
            </a:p>
          </p:txBody>
        </p:sp>
        <p:sp>
          <p:nvSpPr>
            <p:cNvPr id="1517" name="Shape 1517"/>
            <p:cNvSpPr/>
            <p:nvPr/>
          </p:nvSpPr>
          <p:spPr>
            <a:xfrm>
              <a:off x="2206768" y="2997455"/>
              <a:ext cx="1388939" cy="44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57150" cap="sq">
              <a:solidFill>
                <a:srgbClr val="29A7DE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508" name="Shape 1508"/>
            <p:cNvSpPr/>
            <p:nvPr/>
          </p:nvSpPr>
          <p:spPr>
            <a:xfrm flipH="1">
              <a:off x="4217908" y="2856174"/>
              <a:ext cx="623401" cy="136201"/>
            </a:xfrm>
            <a:prstGeom prst="line">
              <a:avLst/>
            </a:prstGeom>
            <a:noFill/>
            <a:ln w="57150" cap="sq">
              <a:solidFill>
                <a:srgbClr val="29A7DE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1509" name="image1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6409" y="2055213"/>
              <a:ext cx="636901" cy="1102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10" name="Shape 1510"/>
            <p:cNvSpPr/>
            <p:nvPr/>
          </p:nvSpPr>
          <p:spPr>
            <a:xfrm>
              <a:off x="0" y="3203737"/>
              <a:ext cx="1708200" cy="492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4" tIns="68574" rIns="68574" bIns="68574" numCol="1" anchor="b">
              <a:normAutofit fontScale="100000" lnSpcReduction="0"/>
            </a:bodyPr>
            <a:lstStyle>
              <a:lvl1pPr>
                <a:lnSpc>
                  <a:spcPct val="80000"/>
                </a:lnSpc>
                <a:defRPr b="1" sz="2400">
                  <a:solidFill>
                    <a:srgbClr val="29A7DE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RM Proxy</a:t>
              </a:r>
            </a:p>
          </p:txBody>
        </p:sp>
        <p:sp>
          <p:nvSpPr>
            <p:cNvPr id="1518" name="Shape 1518"/>
            <p:cNvSpPr/>
            <p:nvPr/>
          </p:nvSpPr>
          <p:spPr>
            <a:xfrm>
              <a:off x="948052" y="1651991"/>
              <a:ext cx="643355" cy="641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57150" cap="sq">
              <a:solidFill>
                <a:srgbClr val="29A7DE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519" name="Shape 1519"/>
            <p:cNvSpPr/>
            <p:nvPr/>
          </p:nvSpPr>
          <p:spPr>
            <a:xfrm>
              <a:off x="945834" y="2711025"/>
              <a:ext cx="645573" cy="230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57150" cap="sq">
              <a:solidFill>
                <a:srgbClr val="29A7DE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510122" y="3527080"/>
              <a:ext cx="879046" cy="492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4" tIns="68574" rIns="68574" bIns="68574" numCol="1" anchor="b">
              <a:normAutofit fontScale="100000" lnSpcReduction="0"/>
            </a:bodyPr>
            <a:lstStyle>
              <a:lvl1pPr>
                <a:lnSpc>
                  <a:spcPct val="80000"/>
                </a:lnSpc>
                <a:defRPr b="1" sz="2400">
                  <a:solidFill>
                    <a:srgbClr val="29A7DE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RM 1</a:t>
              </a:r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576695" y="1956675"/>
              <a:ext cx="879045" cy="492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4" tIns="68574" rIns="68574" bIns="68574" numCol="1" anchor="b">
              <a:normAutofit fontScale="100000" lnSpcReduction="0"/>
            </a:bodyPr>
            <a:lstStyle>
              <a:lvl1pPr>
                <a:lnSpc>
                  <a:spcPct val="80000"/>
                </a:lnSpc>
                <a:defRPr b="1" sz="2400">
                  <a:solidFill>
                    <a:srgbClr val="29A7DE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RM 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1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Shape 1521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22" name="Shape 1522"/>
          <p:cNvSpPr/>
          <p:nvPr>
            <p:ph type="body" sz="quarter" idx="1"/>
          </p:nvPr>
        </p:nvSpPr>
        <p:spPr>
          <a:xfrm>
            <a:off x="308624" y="3485000"/>
            <a:ext cx="5811300" cy="7848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3" name="Shape 1523"/>
          <p:cNvSpPr/>
          <p:nvPr>
            <p:ph type="title"/>
          </p:nvPr>
        </p:nvSpPr>
        <p:spPr>
          <a:xfrm>
            <a:off x="308623" y="1770048"/>
            <a:ext cx="5523602" cy="1827301"/>
          </a:xfrm>
          <a:prstGeom prst="rect">
            <a:avLst/>
          </a:prstGeom>
        </p:spPr>
        <p:txBody>
          <a:bodyPr/>
          <a:lstStyle/>
          <a:p>
            <a:pPr/>
            <a:r>
              <a:t>YARN Timeline Service v2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Shape 152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28" name="Shape 15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Job History Server</a:t>
            </a:r>
          </a:p>
        </p:txBody>
      </p:sp>
      <p:sp>
        <p:nvSpPr>
          <p:cNvPr id="1529" name="Shape 15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Keeps track of job progress</a:t>
            </a:r>
          </a:p>
          <a:p>
            <a:pPr marL="457200" indent="-228600"/>
            <a:r>
              <a:t>Collect or retrieve information of MapReduce jobs</a:t>
            </a:r>
          </a:p>
          <a:p>
            <a:pPr/>
            <a:r>
              <a:t>Extensibility</a:t>
            </a:r>
          </a:p>
          <a:p>
            <a:pPr lvl="1" marL="330200" indent="-25400">
              <a:spcBef>
                <a:spcPts val="0"/>
              </a:spcBef>
              <a:buFont typeface="Trebuchet MS"/>
              <a:buChar char="●"/>
            </a:pPr>
            <a:r>
              <a:t>MR only</a:t>
            </a:r>
          </a:p>
          <a:p>
            <a:pPr/>
            <a:r>
              <a:t>Usability</a:t>
            </a:r>
          </a:p>
          <a:p>
            <a:pPr lvl="1" marL="330200" indent="-25400">
              <a:spcBef>
                <a:spcPts val="0"/>
              </a:spcBef>
              <a:buFont typeface="Trebuchet MS"/>
              <a:buChar char="●"/>
            </a:pPr>
            <a:r>
              <a:t>No YARN level events</a:t>
            </a:r>
          </a:p>
          <a:p>
            <a:pPr lvl="1" marL="330200" indent="-25400">
              <a:spcBef>
                <a:spcPts val="0"/>
              </a:spcBef>
              <a:buFont typeface="Trebuchet MS"/>
              <a:buChar char="●"/>
            </a:pPr>
            <a:r>
              <a:t>Metrics can only be retrieved after job terminates</a:t>
            </a:r>
          </a:p>
        </p:txBody>
      </p:sp>
      <p:pic>
        <p:nvPicPr>
          <p:cNvPr id="1530" name="image19.png" descr="Screen Shot 2016-10-18 at 3.19.3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44101" y="3056412"/>
            <a:ext cx="6003200" cy="2205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Shape 1534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35" name="Shape 1535"/>
          <p:cNvSpPr/>
          <p:nvPr>
            <p:ph type="body" sz="half" idx="1"/>
          </p:nvPr>
        </p:nvSpPr>
        <p:spPr>
          <a:xfrm>
            <a:off x="242224" y="963524"/>
            <a:ext cx="4965901" cy="3725702"/>
          </a:xfrm>
          <a:prstGeom prst="rect">
            <a:avLst/>
          </a:prstGeom>
        </p:spPr>
        <p:txBody>
          <a:bodyPr/>
          <a:lstStyle/>
          <a:p>
            <a:pPr marL="25400" indent="76200">
              <a:buSzTx/>
              <a:buNone/>
            </a:pPr>
            <a:r>
              <a:t>Application Timeline server v2</a:t>
            </a:r>
          </a:p>
          <a:p>
            <a:pPr marL="457200" indent="-228600"/>
            <a:r>
              <a:t>Development led by Twitter</a:t>
            </a:r>
          </a:p>
          <a:p>
            <a:pPr marL="457200" indent="-228600"/>
            <a:r>
              <a:t>Usability</a:t>
            </a:r>
          </a:p>
          <a:p>
            <a:pPr lvl="1" marL="914400" indent="-228600">
              <a:spcBef>
                <a:spcPts val="0"/>
              </a:spcBef>
              <a:buFont typeface="Trebuchet MS"/>
              <a:buChar char="○"/>
            </a:pPr>
            <a:r>
              <a:t>Flow: logical group of applications</a:t>
            </a:r>
          </a:p>
          <a:p>
            <a:pPr marL="457200" indent="-228600"/>
            <a:r>
              <a:t>Scalability</a:t>
            </a:r>
          </a:p>
          <a:p>
            <a:pPr lvl="1" marL="914400" indent="-228600">
              <a:spcBef>
                <a:spcPts val="0"/>
              </a:spcBef>
              <a:buFont typeface="Trebuchet MS"/>
              <a:buChar char="●"/>
            </a:pPr>
            <a:r>
              <a:t>HBase</a:t>
            </a:r>
          </a:p>
          <a:p>
            <a:pPr marL="457200" indent="-228600"/>
            <a:r>
              <a:t>Use cases</a:t>
            </a:r>
          </a:p>
          <a:p>
            <a:pPr lvl="1" marL="914400" indent="-228600">
              <a:spcBef>
                <a:spcPts val="0"/>
              </a:spcBef>
              <a:buFont typeface="Trebuchet MS"/>
              <a:buChar char="●"/>
            </a:pPr>
            <a:r>
              <a:t>Analyze application performance.</a:t>
            </a:r>
          </a:p>
          <a:p>
            <a:pPr lvl="1" marL="914400" indent="-228600">
              <a:spcBef>
                <a:spcPts val="0"/>
              </a:spcBef>
              <a:buFont typeface="Trebuchet MS"/>
              <a:buChar char="●"/>
            </a:pPr>
            <a:r>
              <a:t>Cluster capacity planning.</a:t>
            </a:r>
          </a:p>
        </p:txBody>
      </p:sp>
      <p:sp>
        <p:nvSpPr>
          <p:cNvPr id="1536" name="Shape 1536"/>
          <p:cNvSpPr/>
          <p:nvPr>
            <p:ph type="title"/>
          </p:nvPr>
        </p:nvSpPr>
        <p:spPr>
          <a:xfrm>
            <a:off x="231949" y="150498"/>
            <a:ext cx="8775002" cy="76020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37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61693" y="963525"/>
            <a:ext cx="3656707" cy="3725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Shape 1539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40" name="Shape 1540"/>
          <p:cNvSpPr/>
          <p:nvPr>
            <p:ph type="body" sz="half" idx="1"/>
          </p:nvPr>
        </p:nvSpPr>
        <p:spPr>
          <a:xfrm>
            <a:off x="242225" y="963524"/>
            <a:ext cx="3474000" cy="3725702"/>
          </a:xfrm>
          <a:prstGeom prst="rect">
            <a:avLst/>
          </a:prstGeom>
        </p:spPr>
        <p:txBody>
          <a:bodyPr/>
          <a:lstStyle/>
          <a:p>
            <a:pPr marL="25400" indent="76200">
              <a:buSzTx/>
              <a:buNone/>
            </a:pPr>
            <a:r>
              <a:t>Use HBase for storage</a:t>
            </a:r>
          </a:p>
          <a:p>
            <a:pPr marL="25400" indent="76200">
              <a:buSzTx/>
              <a:buNone/>
            </a:pPr>
            <a:r>
              <a:t>Use cases:</a:t>
            </a:r>
          </a:p>
          <a:p>
            <a:pPr marL="457200" indent="-228600"/>
            <a:r>
              <a:t>Analyze application performance.</a:t>
            </a:r>
          </a:p>
          <a:p>
            <a:pPr marL="457200" indent="-228600"/>
            <a:r>
              <a:t>Cluster capacity planning.</a:t>
            </a:r>
          </a:p>
        </p:txBody>
      </p:sp>
      <p:sp>
        <p:nvSpPr>
          <p:cNvPr id="1541" name="Shape 1541"/>
          <p:cNvSpPr/>
          <p:nvPr>
            <p:ph type="title"/>
          </p:nvPr>
        </p:nvSpPr>
        <p:spPr>
          <a:xfrm>
            <a:off x="231949" y="150498"/>
            <a:ext cx="8775002" cy="760202"/>
          </a:xfrm>
          <a:prstGeom prst="rect">
            <a:avLst/>
          </a:prstGeom>
        </p:spPr>
        <p:txBody>
          <a:bodyPr/>
          <a:lstStyle/>
          <a:p>
            <a:pPr/>
            <a:r>
              <a:t>ASTv2 Architecture</a:t>
            </a:r>
          </a:p>
        </p:txBody>
      </p:sp>
      <p:pic>
        <p:nvPicPr>
          <p:cNvPr id="1542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5336" y="963525"/>
            <a:ext cx="5271175" cy="3725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Shape 1544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45" name="Shape 1545"/>
          <p:cNvSpPr/>
          <p:nvPr>
            <p:ph type="body" sz="quarter" idx="1"/>
          </p:nvPr>
        </p:nvSpPr>
        <p:spPr>
          <a:xfrm>
            <a:off x="308624" y="3485000"/>
            <a:ext cx="5811300" cy="7848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46" name="Shape 1546"/>
          <p:cNvSpPr/>
          <p:nvPr>
            <p:ph type="title"/>
          </p:nvPr>
        </p:nvSpPr>
        <p:spPr>
          <a:xfrm>
            <a:off x="308623" y="1770048"/>
            <a:ext cx="5523602" cy="1827301"/>
          </a:xfrm>
          <a:prstGeom prst="rect">
            <a:avLst/>
          </a:prstGeom>
        </p:spPr>
        <p:txBody>
          <a:bodyPr/>
          <a:lstStyle/>
          <a:p>
            <a:pPr/>
            <a:r>
              <a:t>HDFS Multi Standby NameNodes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Shape 1550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51" name="Shape 1551"/>
          <p:cNvSpPr/>
          <p:nvPr>
            <p:ph type="title"/>
          </p:nvPr>
        </p:nvSpPr>
        <p:spPr>
          <a:xfrm>
            <a:off x="231949" y="150498"/>
            <a:ext cx="8775002" cy="760202"/>
          </a:xfrm>
          <a:prstGeom prst="rect">
            <a:avLst/>
          </a:prstGeom>
        </p:spPr>
        <p:txBody>
          <a:bodyPr/>
          <a:lstStyle/>
          <a:p>
            <a:pPr/>
            <a:r>
              <a:t>NameNode High Availability</a:t>
            </a:r>
          </a:p>
        </p:txBody>
      </p:sp>
      <p:sp>
        <p:nvSpPr>
          <p:cNvPr id="1552" name="Shape 1552"/>
          <p:cNvSpPr/>
          <p:nvPr>
            <p:ph type="body" idx="1"/>
          </p:nvPr>
        </p:nvSpPr>
        <p:spPr>
          <a:xfrm>
            <a:off x="242224" y="963524"/>
            <a:ext cx="8544602" cy="3725702"/>
          </a:xfrm>
          <a:prstGeom prst="rect">
            <a:avLst/>
          </a:prstGeom>
        </p:spPr>
        <p:txBody>
          <a:bodyPr/>
          <a:lstStyle/>
          <a:p>
            <a:pPr marL="25400" indent="76200">
              <a:buSzTx/>
              <a:buNone/>
            </a:pPr>
          </a:p>
        </p:txBody>
      </p:sp>
      <p:pic>
        <p:nvPicPr>
          <p:cNvPr id="1553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6950" y="1552375"/>
            <a:ext cx="792301" cy="137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4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6950" y="3004644"/>
            <a:ext cx="792301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555" name="Shape 1555"/>
          <p:cNvSpPr/>
          <p:nvPr/>
        </p:nvSpPr>
        <p:spPr>
          <a:xfrm>
            <a:off x="3167541" y="1364752"/>
            <a:ext cx="1708201" cy="77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74" tIns="68574" rIns="68574" bIns="68574" anchor="b">
            <a:normAutofit fontScale="100000" lnSpcReduction="0"/>
          </a:bodyPr>
          <a:lstStyle>
            <a:lvl1pPr>
              <a:lnSpc>
                <a:spcPct val="80000"/>
              </a:lnSpc>
              <a:defRPr b="1" sz="24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Active NameNode</a:t>
            </a:r>
          </a:p>
        </p:txBody>
      </p:sp>
      <p:sp>
        <p:nvSpPr>
          <p:cNvPr id="1556" name="Shape 1556"/>
          <p:cNvSpPr/>
          <p:nvPr/>
        </p:nvSpPr>
        <p:spPr>
          <a:xfrm>
            <a:off x="3167541" y="3686904"/>
            <a:ext cx="1708201" cy="77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74" tIns="68574" rIns="68574" bIns="68574" anchor="b">
            <a:normAutofit fontScale="100000" lnSpcReduction="0"/>
          </a:bodyPr>
          <a:lstStyle>
            <a:lvl1pPr>
              <a:lnSpc>
                <a:spcPct val="80000"/>
              </a:lnSpc>
              <a:defRPr b="1" sz="24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Standby NameNode</a:t>
            </a:r>
          </a:p>
        </p:txBody>
      </p:sp>
      <p:grpSp>
        <p:nvGrpSpPr>
          <p:cNvPr id="1565" name="Group 1565"/>
          <p:cNvGrpSpPr/>
          <p:nvPr/>
        </p:nvGrpSpPr>
        <p:grpSpPr>
          <a:xfrm>
            <a:off x="5028948" y="188357"/>
            <a:ext cx="4074414" cy="4766786"/>
            <a:chOff x="0" y="0"/>
            <a:chExt cx="4074412" cy="4766785"/>
          </a:xfrm>
        </p:grpSpPr>
        <p:pic>
          <p:nvPicPr>
            <p:cNvPr id="1557" name="image1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90399" y="350355"/>
              <a:ext cx="792301" cy="1371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58" name="image1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90399" y="1802624"/>
              <a:ext cx="792301" cy="1371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59" name="image1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90399" y="3332078"/>
              <a:ext cx="792301" cy="1371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60" name="Shape 1560"/>
            <p:cNvSpPr/>
            <p:nvPr/>
          </p:nvSpPr>
          <p:spPr>
            <a:xfrm>
              <a:off x="1341641" y="920057"/>
              <a:ext cx="1708201" cy="777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4" tIns="68574" rIns="68574" bIns="68574" numCol="1" anchor="b">
              <a:normAutofit fontScale="100000" lnSpcReduction="0"/>
            </a:bodyPr>
            <a:lstStyle/>
            <a:p>
              <a:pPr>
                <a:lnSpc>
                  <a:spcPct val="80000"/>
                </a:lnSpc>
                <a:defRPr b="1" sz="2400">
                  <a:solidFill>
                    <a:srgbClr val="29A7DE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Journal</a:t>
              </a:r>
            </a:p>
            <a:p>
              <a:pPr>
                <a:lnSpc>
                  <a:spcPct val="80000"/>
                </a:lnSpc>
                <a:defRPr b="1" sz="2400">
                  <a:solidFill>
                    <a:srgbClr val="29A7DE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Node</a:t>
              </a:r>
            </a:p>
          </p:txBody>
        </p:sp>
        <p:sp>
          <p:nvSpPr>
            <p:cNvPr id="1561" name="Shape 1561"/>
            <p:cNvSpPr/>
            <p:nvPr/>
          </p:nvSpPr>
          <p:spPr>
            <a:xfrm>
              <a:off x="1341641" y="3982860"/>
              <a:ext cx="1708201" cy="777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4" tIns="68574" rIns="68574" bIns="68574" numCol="1" anchor="b">
              <a:normAutofit fontScale="100000" lnSpcReduction="0"/>
            </a:bodyPr>
            <a:lstStyle/>
            <a:p>
              <a:pPr>
                <a:lnSpc>
                  <a:spcPct val="80000"/>
                </a:lnSpc>
                <a:defRPr b="1" sz="2400">
                  <a:solidFill>
                    <a:srgbClr val="29A7DE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Journal</a:t>
              </a:r>
            </a:p>
            <a:p>
              <a:pPr>
                <a:lnSpc>
                  <a:spcPct val="80000"/>
                </a:lnSpc>
                <a:defRPr b="1" sz="2400">
                  <a:solidFill>
                    <a:srgbClr val="29A7DE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Node</a:t>
              </a:r>
            </a:p>
          </p:txBody>
        </p:sp>
        <p:sp>
          <p:nvSpPr>
            <p:cNvPr id="1562" name="Shape 1562"/>
            <p:cNvSpPr/>
            <p:nvPr/>
          </p:nvSpPr>
          <p:spPr>
            <a:xfrm>
              <a:off x="1341641" y="2398867"/>
              <a:ext cx="1708201" cy="777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4" tIns="68574" rIns="68574" bIns="68574" numCol="1" anchor="b">
              <a:normAutofit fontScale="100000" lnSpcReduction="0"/>
            </a:bodyPr>
            <a:lstStyle/>
            <a:p>
              <a:pPr>
                <a:lnSpc>
                  <a:spcPct val="80000"/>
                </a:lnSpc>
                <a:defRPr b="1" sz="2400">
                  <a:solidFill>
                    <a:srgbClr val="29A7DE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Journal</a:t>
              </a:r>
            </a:p>
            <a:p>
              <a:pPr>
                <a:lnSpc>
                  <a:spcPct val="80000"/>
                </a:lnSpc>
                <a:defRPr b="1" sz="2400">
                  <a:solidFill>
                    <a:srgbClr val="29A7DE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Node</a:t>
              </a:r>
            </a:p>
          </p:txBody>
        </p:sp>
        <p:sp>
          <p:nvSpPr>
            <p:cNvPr id="1563" name="Shape 1563"/>
            <p:cNvSpPr/>
            <p:nvPr/>
          </p:nvSpPr>
          <p:spPr>
            <a:xfrm>
              <a:off x="0" y="0"/>
              <a:ext cx="2775301" cy="4766786"/>
            </a:xfrm>
            <a:prstGeom prst="roundRect">
              <a:avLst>
                <a:gd name="adj" fmla="val 15000"/>
              </a:avLst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64" name="Shape 1564"/>
            <p:cNvSpPr/>
            <p:nvPr/>
          </p:nvSpPr>
          <p:spPr>
            <a:xfrm>
              <a:off x="2366212" y="238106"/>
              <a:ext cx="1708201" cy="492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4" tIns="68574" rIns="68574" bIns="68574" numCol="1" anchor="b">
              <a:normAutofit fontScale="100000" lnSpcReduction="0"/>
            </a:bodyPr>
            <a:lstStyle>
              <a:lvl1pPr>
                <a:lnSpc>
                  <a:spcPct val="80000"/>
                </a:lnSpc>
                <a:defRPr b="1" sz="2400">
                  <a:solidFill>
                    <a:srgbClr val="29A7DE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Quorum</a:t>
              </a:r>
            </a:p>
          </p:txBody>
        </p:sp>
      </p:grpSp>
      <p:grpSp>
        <p:nvGrpSpPr>
          <p:cNvPr id="1569" name="Group 1569"/>
          <p:cNvGrpSpPr/>
          <p:nvPr/>
        </p:nvGrpSpPr>
        <p:grpSpPr>
          <a:xfrm>
            <a:off x="3121768" y="1829292"/>
            <a:ext cx="2546368" cy="1753848"/>
            <a:chOff x="0" y="0"/>
            <a:chExt cx="2546366" cy="1753846"/>
          </a:xfrm>
        </p:grpSpPr>
        <p:sp>
          <p:nvSpPr>
            <p:cNvPr id="1566" name="Shape 1566"/>
            <p:cNvSpPr/>
            <p:nvPr/>
          </p:nvSpPr>
          <p:spPr>
            <a:xfrm flipH="1">
              <a:off x="9571" y="0"/>
              <a:ext cx="2391097" cy="659114"/>
            </a:xfrm>
            <a:prstGeom prst="line">
              <a:avLst/>
            </a:prstGeom>
            <a:noFill/>
            <a:ln w="57150" cap="sq">
              <a:solidFill>
                <a:srgbClr val="29A7DE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67" name="Shape 1567"/>
            <p:cNvSpPr/>
            <p:nvPr/>
          </p:nvSpPr>
          <p:spPr>
            <a:xfrm flipH="1" flipV="1">
              <a:off x="0" y="673323"/>
              <a:ext cx="2406122" cy="255051"/>
            </a:xfrm>
            <a:prstGeom prst="line">
              <a:avLst/>
            </a:prstGeom>
            <a:noFill/>
            <a:ln w="57150" cap="sq">
              <a:solidFill>
                <a:srgbClr val="29A7DE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68" name="Shape 1568"/>
            <p:cNvSpPr/>
            <p:nvPr/>
          </p:nvSpPr>
          <p:spPr>
            <a:xfrm flipH="1" flipV="1">
              <a:off x="5676" y="692616"/>
              <a:ext cx="2540692" cy="1061231"/>
            </a:xfrm>
            <a:prstGeom prst="line">
              <a:avLst/>
            </a:prstGeom>
            <a:noFill/>
            <a:ln w="57150" cap="sq">
              <a:solidFill>
                <a:srgbClr val="29A7DE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572" name="Group 1572"/>
          <p:cNvGrpSpPr/>
          <p:nvPr/>
        </p:nvGrpSpPr>
        <p:grpSpPr>
          <a:xfrm>
            <a:off x="477974" y="3147470"/>
            <a:ext cx="1596352" cy="1365905"/>
            <a:chOff x="0" y="0"/>
            <a:chExt cx="1596350" cy="1365904"/>
          </a:xfrm>
        </p:grpSpPr>
        <p:pic>
          <p:nvPicPr>
            <p:cNvPr id="1570" name="image06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72701" cy="867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71" name="Shape 1571"/>
            <p:cNvSpPr/>
            <p:nvPr/>
          </p:nvSpPr>
          <p:spPr>
            <a:xfrm>
              <a:off x="247250" y="873154"/>
              <a:ext cx="1349101" cy="492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4" tIns="68574" rIns="68574" bIns="68574" numCol="1" anchor="b">
              <a:normAutofit fontScale="100000" lnSpcReduction="0"/>
            </a:bodyPr>
            <a:lstStyle>
              <a:lvl1pPr>
                <a:lnSpc>
                  <a:spcPct val="80000"/>
                </a:lnSpc>
                <a:defRPr b="1" sz="2400">
                  <a:solidFill>
                    <a:srgbClr val="29A7DE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Client</a:t>
              </a:r>
            </a:p>
          </p:txBody>
        </p:sp>
      </p:grpSp>
      <p:sp>
        <p:nvSpPr>
          <p:cNvPr id="1578" name="Shape 1578"/>
          <p:cNvSpPr/>
          <p:nvPr/>
        </p:nvSpPr>
        <p:spPr>
          <a:xfrm>
            <a:off x="1436681" y="2465462"/>
            <a:ext cx="871181" cy="1012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57150" cap="sq">
            <a:solidFill>
              <a:srgbClr val="29A7DE"/>
            </a:solidFill>
            <a:miter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579" name="Shape 1579"/>
          <p:cNvSpPr/>
          <p:nvPr/>
        </p:nvSpPr>
        <p:spPr>
          <a:xfrm>
            <a:off x="1434012" y="3460664"/>
            <a:ext cx="873850" cy="21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57150" cap="sq">
            <a:solidFill>
              <a:srgbClr val="29A7DE"/>
            </a:solidFill>
            <a:miter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1577" name="Group 1577"/>
          <p:cNvGrpSpPr/>
          <p:nvPr/>
        </p:nvGrpSpPr>
        <p:grpSpPr>
          <a:xfrm>
            <a:off x="3112071" y="2704829"/>
            <a:ext cx="2029935" cy="1013631"/>
            <a:chOff x="402876" y="0"/>
            <a:chExt cx="2029934" cy="1013630"/>
          </a:xfrm>
        </p:grpSpPr>
        <p:sp>
          <p:nvSpPr>
            <p:cNvPr id="1580" name="Shape 1580"/>
            <p:cNvSpPr/>
            <p:nvPr/>
          </p:nvSpPr>
          <p:spPr>
            <a:xfrm>
              <a:off x="402876" y="0"/>
              <a:ext cx="612247" cy="979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fill="norm" stroke="1" extrusionOk="0">
                  <a:moveTo>
                    <a:pt x="225" y="21600"/>
                  </a:moveTo>
                  <a:cubicBezTo>
                    <a:pt x="21600" y="16026"/>
                    <a:pt x="21525" y="8826"/>
                    <a:pt x="0" y="0"/>
                  </a:cubicBezTo>
                </a:path>
              </a:pathLst>
            </a:custGeom>
            <a:noFill/>
            <a:ln w="38100" cap="flat">
              <a:solidFill>
                <a:schemeClr val="accent4"/>
              </a:solidFill>
              <a:custDash>
                <a:ds d="200000" sp="200000"/>
              </a:custDash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1037893" y="442140"/>
              <a:ext cx="1394918" cy="5714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4" tIns="68574" rIns="68574" bIns="68574" numCol="1" anchor="b">
              <a:normAutofit fontScale="100000" lnSpcReduction="0"/>
            </a:bodyPr>
            <a:lstStyle>
              <a:lvl1pPr>
                <a:lnSpc>
                  <a:spcPct val="80000"/>
                </a:lnSpc>
                <a:defRPr b="1" sz="1600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Upload fsimage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77" grpId="6"/>
      <p:bldP build="whole" bldLvl="1" animBg="1" rev="0" advAuto="0" spid="1572" grpId="1"/>
      <p:bldP build="whole" bldLvl="1" animBg="1" rev="0" advAuto="0" spid="1578" grpId="3"/>
      <p:bldP build="whole" bldLvl="1" animBg="1" rev="0" advAuto="0" spid="1565" grpId="4"/>
      <p:bldP build="whole" bldLvl="1" animBg="1" rev="0" advAuto="0" spid="1569" grpId="5"/>
      <p:bldP build="whole" bldLvl="1" animBg="1" rev="0" advAuto="0" spid="1579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9" name="Shape 1079"/>
          <p:cNvSpPr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86968">
              <a:defRPr sz="2910"/>
            </a:lvl1pPr>
          </a:lstStyle>
          <a:p>
            <a:pPr/>
            <a:r>
              <a:t>Agenda</a:t>
            </a:r>
          </a:p>
        </p:txBody>
      </p:sp>
      <p:sp>
        <p:nvSpPr>
          <p:cNvPr id="1080" name="Shape 1080"/>
          <p:cNvSpPr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25400" indent="76200">
              <a:buSzTx/>
              <a:buNone/>
              <a:defRPr b="1"/>
            </a:pPr>
            <a:r>
              <a:t>The Problem</a:t>
            </a:r>
          </a:p>
          <a:p>
            <a:pPr marL="25400" indent="76200">
              <a:buSzTx/>
              <a:buNone/>
              <a:defRPr b="1"/>
            </a:pPr>
            <a:r>
              <a:t>What is Hadoop</a:t>
            </a:r>
          </a:p>
          <a:p>
            <a:pPr marL="25400" indent="76200">
              <a:buSzTx/>
              <a:buNone/>
              <a:defRPr b="1"/>
            </a:pPr>
            <a:r>
              <a:t>Major Hadoop 3 Features</a:t>
            </a:r>
          </a:p>
          <a:p>
            <a:pPr marL="25400" indent="76200">
              <a:buSzTx/>
              <a:buNone/>
              <a:defRPr b="1"/>
            </a:pPr>
            <a:r>
              <a:t>What’s Next?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Shape 1582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83" name="Shape 1583"/>
          <p:cNvSpPr/>
          <p:nvPr>
            <p:ph type="body" idx="1"/>
          </p:nvPr>
        </p:nvSpPr>
        <p:spPr>
          <a:xfrm>
            <a:off x="242224" y="963524"/>
            <a:ext cx="8544602" cy="3725702"/>
          </a:xfrm>
          <a:prstGeom prst="rect">
            <a:avLst/>
          </a:prstGeom>
        </p:spPr>
        <p:txBody>
          <a:bodyPr/>
          <a:lstStyle>
            <a:lvl1pPr marL="25400" indent="76200">
              <a:buSzTx/>
              <a:buNone/>
            </a:lvl1pPr>
          </a:lstStyle>
          <a:p>
            <a:pPr/>
            <a:r>
              <a:t>Contributed by Salesforce.</a:t>
            </a:r>
          </a:p>
        </p:txBody>
      </p:sp>
      <p:sp>
        <p:nvSpPr>
          <p:cNvPr id="1584" name="Shape 1584"/>
          <p:cNvSpPr/>
          <p:nvPr>
            <p:ph type="title"/>
          </p:nvPr>
        </p:nvSpPr>
        <p:spPr>
          <a:xfrm>
            <a:off x="231949" y="150498"/>
            <a:ext cx="8775002" cy="760202"/>
          </a:xfrm>
          <a:prstGeom prst="rect">
            <a:avLst/>
          </a:prstGeom>
        </p:spPr>
        <p:txBody>
          <a:bodyPr/>
          <a:lstStyle/>
          <a:p>
            <a:pPr/>
            <a:r>
              <a:t>Multiple Standby NameNode</a:t>
            </a:r>
          </a:p>
        </p:txBody>
      </p:sp>
      <p:pic>
        <p:nvPicPr>
          <p:cNvPr id="1585" name="image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06950" y="2250875"/>
            <a:ext cx="792301" cy="137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6" name="image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06950" y="3703144"/>
            <a:ext cx="792301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587" name="Shape 1587"/>
          <p:cNvSpPr/>
          <p:nvPr/>
        </p:nvSpPr>
        <p:spPr>
          <a:xfrm>
            <a:off x="3167541" y="2991598"/>
            <a:ext cx="1708201" cy="77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74" tIns="68574" rIns="68574" bIns="68574" anchor="b">
            <a:normAutofit fontScale="100000" lnSpcReduction="0"/>
          </a:bodyPr>
          <a:lstStyle>
            <a:lvl1pPr>
              <a:lnSpc>
                <a:spcPct val="80000"/>
              </a:lnSpc>
              <a:defRPr b="1" sz="24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Active NameNode</a:t>
            </a:r>
          </a:p>
        </p:txBody>
      </p:sp>
      <p:sp>
        <p:nvSpPr>
          <p:cNvPr id="1588" name="Shape 1588"/>
          <p:cNvSpPr/>
          <p:nvPr/>
        </p:nvSpPr>
        <p:spPr>
          <a:xfrm>
            <a:off x="3167541" y="4360082"/>
            <a:ext cx="1708201" cy="77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74" tIns="68574" rIns="68574" bIns="68574" anchor="b">
            <a:normAutofit fontScale="100000" lnSpcReduction="0"/>
          </a:bodyPr>
          <a:lstStyle>
            <a:lvl1pPr>
              <a:lnSpc>
                <a:spcPct val="80000"/>
              </a:lnSpc>
              <a:defRPr b="1" sz="24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Standby NameNode</a:t>
            </a:r>
          </a:p>
        </p:txBody>
      </p:sp>
      <p:pic>
        <p:nvPicPr>
          <p:cNvPr id="1589" name="image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9348" y="538712"/>
            <a:ext cx="792301" cy="137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0" name="image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9348" y="1990981"/>
            <a:ext cx="792301" cy="137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1" name="image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9348" y="3520435"/>
            <a:ext cx="792301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592" name="Shape 1592"/>
          <p:cNvSpPr/>
          <p:nvPr/>
        </p:nvSpPr>
        <p:spPr>
          <a:xfrm>
            <a:off x="6370590" y="1108414"/>
            <a:ext cx="1708201" cy="77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74" tIns="68574" rIns="68574" bIns="68574" anchor="b">
            <a:normAutofit fontScale="100000" lnSpcReduction="0"/>
          </a:bodyPr>
          <a:lstStyle/>
          <a:p>
            <a:pPr>
              <a:lnSpc>
                <a:spcPct val="80000"/>
              </a:lnSpc>
              <a:defRPr b="1" sz="24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Journal</a:t>
            </a:r>
          </a:p>
          <a:p>
            <a:pPr>
              <a:lnSpc>
                <a:spcPct val="80000"/>
              </a:lnSpc>
              <a:defRPr b="1" sz="24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Node</a:t>
            </a:r>
          </a:p>
        </p:txBody>
      </p:sp>
      <p:sp>
        <p:nvSpPr>
          <p:cNvPr id="1593" name="Shape 1593"/>
          <p:cNvSpPr/>
          <p:nvPr/>
        </p:nvSpPr>
        <p:spPr>
          <a:xfrm>
            <a:off x="6370590" y="4171218"/>
            <a:ext cx="1708201" cy="77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74" tIns="68574" rIns="68574" bIns="68574" anchor="b">
            <a:normAutofit fontScale="100000" lnSpcReduction="0"/>
          </a:bodyPr>
          <a:lstStyle/>
          <a:p>
            <a:pPr>
              <a:lnSpc>
                <a:spcPct val="80000"/>
              </a:lnSpc>
              <a:defRPr b="1" sz="24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Journal</a:t>
            </a:r>
          </a:p>
          <a:p>
            <a:pPr>
              <a:lnSpc>
                <a:spcPct val="80000"/>
              </a:lnSpc>
              <a:defRPr b="1" sz="24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Node</a:t>
            </a:r>
          </a:p>
        </p:txBody>
      </p:sp>
      <p:sp>
        <p:nvSpPr>
          <p:cNvPr id="1594" name="Shape 1594"/>
          <p:cNvSpPr/>
          <p:nvPr/>
        </p:nvSpPr>
        <p:spPr>
          <a:xfrm>
            <a:off x="6370590" y="2587224"/>
            <a:ext cx="1708201" cy="77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74" tIns="68574" rIns="68574" bIns="68574" anchor="b">
            <a:normAutofit fontScale="100000" lnSpcReduction="0"/>
          </a:bodyPr>
          <a:lstStyle/>
          <a:p>
            <a:pPr>
              <a:lnSpc>
                <a:spcPct val="80000"/>
              </a:lnSpc>
              <a:defRPr b="1" sz="24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Journal</a:t>
            </a:r>
          </a:p>
          <a:p>
            <a:pPr>
              <a:lnSpc>
                <a:spcPct val="80000"/>
              </a:lnSpc>
              <a:defRPr b="1" sz="24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Node</a:t>
            </a:r>
          </a:p>
        </p:txBody>
      </p:sp>
      <p:sp>
        <p:nvSpPr>
          <p:cNvPr id="1595" name="Shape 1595"/>
          <p:cNvSpPr/>
          <p:nvPr/>
        </p:nvSpPr>
        <p:spPr>
          <a:xfrm>
            <a:off x="5028948" y="188357"/>
            <a:ext cx="2775302" cy="4766786"/>
          </a:xfrm>
          <a:prstGeom prst="roundRect">
            <a:avLst>
              <a:gd name="adj" fmla="val 15000"/>
            </a:avLst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96" name="Shape 1596"/>
          <p:cNvSpPr/>
          <p:nvPr/>
        </p:nvSpPr>
        <p:spPr>
          <a:xfrm>
            <a:off x="7395161" y="426463"/>
            <a:ext cx="1708201" cy="492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74" tIns="68574" rIns="68574" bIns="68574" anchor="b">
            <a:normAutofit fontScale="100000" lnSpcReduction="0"/>
          </a:bodyPr>
          <a:lstStyle>
            <a:lvl1pPr>
              <a:lnSpc>
                <a:spcPct val="80000"/>
              </a:lnSpc>
              <a:defRPr b="1" sz="24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Quorum</a:t>
            </a:r>
          </a:p>
        </p:txBody>
      </p:sp>
      <p:sp>
        <p:nvSpPr>
          <p:cNvPr id="1597" name="Shape 1597"/>
          <p:cNvSpPr/>
          <p:nvPr/>
        </p:nvSpPr>
        <p:spPr>
          <a:xfrm flipH="1">
            <a:off x="3131339" y="1829292"/>
            <a:ext cx="2391097" cy="659115"/>
          </a:xfrm>
          <a:prstGeom prst="line">
            <a:avLst/>
          </a:prstGeom>
          <a:ln w="57150" cap="sq">
            <a:solidFill>
              <a:srgbClr val="29A7DE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598" name="Shape 1598"/>
          <p:cNvSpPr/>
          <p:nvPr/>
        </p:nvSpPr>
        <p:spPr>
          <a:xfrm flipH="1" flipV="1">
            <a:off x="3121768" y="2502616"/>
            <a:ext cx="2406122" cy="255051"/>
          </a:xfrm>
          <a:prstGeom prst="line">
            <a:avLst/>
          </a:prstGeom>
          <a:ln w="57150" cap="sq">
            <a:solidFill>
              <a:srgbClr val="29A7DE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599" name="Shape 1599"/>
          <p:cNvSpPr/>
          <p:nvPr/>
        </p:nvSpPr>
        <p:spPr>
          <a:xfrm flipH="1" flipV="1">
            <a:off x="3127444" y="2521909"/>
            <a:ext cx="2540692" cy="1061231"/>
          </a:xfrm>
          <a:prstGeom prst="line">
            <a:avLst/>
          </a:prstGeom>
          <a:ln w="57150" cap="sq">
            <a:solidFill>
              <a:srgbClr val="29A7DE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615" name="Shape 1615"/>
          <p:cNvSpPr/>
          <p:nvPr/>
        </p:nvSpPr>
        <p:spPr>
          <a:xfrm>
            <a:off x="1437907" y="3165897"/>
            <a:ext cx="887327" cy="543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57150" cap="sq">
            <a:solidFill>
              <a:srgbClr val="29A7DE"/>
            </a:solidFill>
            <a:miter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1603" name="Group 1603"/>
          <p:cNvGrpSpPr/>
          <p:nvPr/>
        </p:nvGrpSpPr>
        <p:grpSpPr>
          <a:xfrm>
            <a:off x="477974" y="3147470"/>
            <a:ext cx="1596352" cy="1365905"/>
            <a:chOff x="0" y="0"/>
            <a:chExt cx="1596350" cy="1365904"/>
          </a:xfrm>
        </p:grpSpPr>
        <p:pic>
          <p:nvPicPr>
            <p:cNvPr id="1601" name="image06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872701" cy="867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02" name="Shape 1602"/>
            <p:cNvSpPr/>
            <p:nvPr/>
          </p:nvSpPr>
          <p:spPr>
            <a:xfrm>
              <a:off x="247250" y="873154"/>
              <a:ext cx="1349101" cy="492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4" tIns="68574" rIns="68574" bIns="68574" numCol="1" anchor="b">
              <a:normAutofit fontScale="100000" lnSpcReduction="0"/>
            </a:bodyPr>
            <a:lstStyle>
              <a:lvl1pPr>
                <a:lnSpc>
                  <a:spcPct val="80000"/>
                </a:lnSpc>
                <a:defRPr b="1" sz="2400">
                  <a:solidFill>
                    <a:srgbClr val="29A7DE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Client</a:t>
              </a:r>
            </a:p>
          </p:txBody>
        </p:sp>
      </p:grpSp>
      <p:sp>
        <p:nvSpPr>
          <p:cNvPr id="1616" name="Shape 1616"/>
          <p:cNvSpPr/>
          <p:nvPr/>
        </p:nvSpPr>
        <p:spPr>
          <a:xfrm>
            <a:off x="1434012" y="3715169"/>
            <a:ext cx="891222" cy="466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57150" cap="sq">
            <a:solidFill>
              <a:srgbClr val="29A7DE"/>
            </a:solidFill>
            <a:miter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605" name="Shape 1605"/>
          <p:cNvSpPr/>
          <p:nvPr/>
        </p:nvSpPr>
        <p:spPr>
          <a:xfrm>
            <a:off x="242224" y="963524"/>
            <a:ext cx="4683178" cy="974632"/>
          </a:xfrm>
          <a:prstGeom prst="rect">
            <a:avLst/>
          </a:prstGeom>
          <a:ln w="12700">
            <a:miter lim="400000"/>
          </a:ln>
        </p:spPr>
        <p:txBody>
          <a:bodyPr lIns="68574" tIns="68574" rIns="68574" bIns="68574">
            <a:normAutofit fontScale="100000" lnSpcReduction="0"/>
          </a:bodyPr>
          <a:lstStyle/>
          <a:p>
            <a:pPr marL="25400" indent="76200">
              <a:buClr>
                <a:srgbClr val="005586"/>
              </a:buClr>
              <a:buFont typeface="Trebuchet MS"/>
              <a:defRPr sz="20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606" name="image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5708" y="1457695"/>
            <a:ext cx="792301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17" name="Shape 1617"/>
          <p:cNvSpPr/>
          <p:nvPr/>
        </p:nvSpPr>
        <p:spPr>
          <a:xfrm>
            <a:off x="1437907" y="2840936"/>
            <a:ext cx="385350" cy="8687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57150" cap="sq">
            <a:solidFill>
              <a:srgbClr val="29A7DE"/>
            </a:solidFill>
            <a:miter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608" name="Shape 1608"/>
          <p:cNvSpPr/>
          <p:nvPr/>
        </p:nvSpPr>
        <p:spPr>
          <a:xfrm>
            <a:off x="2246753" y="1308998"/>
            <a:ext cx="1708201" cy="77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74" tIns="68574" rIns="68574" bIns="68574" anchor="b">
            <a:normAutofit fontScale="100000" lnSpcReduction="0"/>
          </a:bodyPr>
          <a:lstStyle>
            <a:lvl1pPr>
              <a:lnSpc>
                <a:spcPct val="80000"/>
              </a:lnSpc>
              <a:defRPr b="1" sz="24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Standby NameNode</a:t>
            </a:r>
          </a:p>
        </p:txBody>
      </p:sp>
      <p:grpSp>
        <p:nvGrpSpPr>
          <p:cNvPr id="1611" name="Group 1611"/>
          <p:cNvGrpSpPr/>
          <p:nvPr/>
        </p:nvGrpSpPr>
        <p:grpSpPr>
          <a:xfrm>
            <a:off x="3093371" y="3604503"/>
            <a:ext cx="2029936" cy="899331"/>
            <a:chOff x="402876" y="114299"/>
            <a:chExt cx="2029934" cy="899330"/>
          </a:xfrm>
        </p:grpSpPr>
        <p:sp>
          <p:nvSpPr>
            <p:cNvPr id="1618" name="Shape 1618"/>
            <p:cNvSpPr/>
            <p:nvPr/>
          </p:nvSpPr>
          <p:spPr>
            <a:xfrm>
              <a:off x="402876" y="114300"/>
              <a:ext cx="612236" cy="81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fill="norm" stroke="1" extrusionOk="0">
                  <a:moveTo>
                    <a:pt x="225" y="21600"/>
                  </a:moveTo>
                  <a:cubicBezTo>
                    <a:pt x="21600" y="15955"/>
                    <a:pt x="21525" y="8755"/>
                    <a:pt x="0" y="0"/>
                  </a:cubicBezTo>
                </a:path>
              </a:pathLst>
            </a:custGeom>
            <a:noFill/>
            <a:ln w="38100" cap="flat">
              <a:solidFill>
                <a:schemeClr val="accent4"/>
              </a:solidFill>
              <a:custDash>
                <a:ds d="200000" sp="200000"/>
              </a:custDash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/>
            </a:p>
          </p:txBody>
        </p:sp>
        <p:sp>
          <p:nvSpPr>
            <p:cNvPr id="1610" name="Shape 1610"/>
            <p:cNvSpPr/>
            <p:nvPr/>
          </p:nvSpPr>
          <p:spPr>
            <a:xfrm>
              <a:off x="1037893" y="442140"/>
              <a:ext cx="1394918" cy="5714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4" tIns="68574" rIns="68574" bIns="68574" numCol="1" anchor="b">
              <a:normAutofit fontScale="100000" lnSpcReduction="0"/>
            </a:bodyPr>
            <a:lstStyle>
              <a:lvl1pPr>
                <a:lnSpc>
                  <a:spcPct val="80000"/>
                </a:lnSpc>
                <a:defRPr b="1" sz="1600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Upload fsimage</a:t>
              </a:r>
            </a:p>
          </p:txBody>
        </p:sp>
      </p:grpSp>
      <p:grpSp>
        <p:nvGrpSpPr>
          <p:cNvPr id="1614" name="Group 1614"/>
          <p:cNvGrpSpPr/>
          <p:nvPr/>
        </p:nvGrpSpPr>
        <p:grpSpPr>
          <a:xfrm>
            <a:off x="2238747" y="1835515"/>
            <a:ext cx="2040125" cy="571491"/>
            <a:chOff x="-140245" y="-301059"/>
            <a:chExt cx="2040123" cy="571490"/>
          </a:xfrm>
        </p:grpSpPr>
        <p:sp>
          <p:nvSpPr>
            <p:cNvPr id="1619" name="Shape 1619"/>
            <p:cNvSpPr/>
            <p:nvPr/>
          </p:nvSpPr>
          <p:spPr>
            <a:xfrm>
              <a:off x="-140246" y="-125792"/>
              <a:ext cx="543123" cy="240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83" fill="norm" stroke="1" extrusionOk="0">
                  <a:moveTo>
                    <a:pt x="0" y="8036"/>
                  </a:moveTo>
                  <a:cubicBezTo>
                    <a:pt x="13632" y="-5017"/>
                    <a:pt x="20832" y="-2168"/>
                    <a:pt x="21600" y="16583"/>
                  </a:cubicBezTo>
                </a:path>
              </a:pathLst>
            </a:custGeom>
            <a:noFill/>
            <a:ln w="38100" cap="flat">
              <a:solidFill>
                <a:schemeClr val="accent4"/>
              </a:solidFill>
              <a:custDash>
                <a:ds d="200000" sp="200000"/>
              </a:custDash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/>
            </a:p>
          </p:txBody>
        </p:sp>
        <p:sp>
          <p:nvSpPr>
            <p:cNvPr id="1613" name="Shape 1613"/>
            <p:cNvSpPr/>
            <p:nvPr/>
          </p:nvSpPr>
          <p:spPr>
            <a:xfrm>
              <a:off x="504961" y="-301060"/>
              <a:ext cx="1394918" cy="5714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4" tIns="68574" rIns="68574" bIns="68574" numCol="1" anchor="b">
              <a:normAutofit fontScale="100000" lnSpcReduction="0"/>
            </a:bodyPr>
            <a:lstStyle>
              <a:lvl1pPr>
                <a:lnSpc>
                  <a:spcPct val="80000"/>
                </a:lnSpc>
                <a:defRPr b="1" sz="1600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Upload fsimage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14" grpId="6"/>
      <p:bldP build="whole" bldLvl="1" animBg="1" rev="0" advAuto="0" spid="1615" grpId="4"/>
      <p:bldP build="whole" bldLvl="1" animBg="1" rev="0" advAuto="0" spid="1616" grpId="2"/>
      <p:bldP build="whole" bldLvl="1" animBg="1" rev="0" advAuto="0" spid="1617" grpId="3"/>
      <p:bldP build="whole" bldLvl="1" animBg="1" rev="0" advAuto="0" spid="1603" grpId="1"/>
      <p:bldP build="whole" bldLvl="1" animBg="1" rev="0" advAuto="0" spid="1611" grpId="5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Shape 1623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24" name="Shape 1624"/>
          <p:cNvSpPr/>
          <p:nvPr>
            <p:ph type="body" sz="quarter" idx="1"/>
          </p:nvPr>
        </p:nvSpPr>
        <p:spPr>
          <a:xfrm>
            <a:off x="308624" y="3485000"/>
            <a:ext cx="5811300" cy="7848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5" name="Shape 1625"/>
          <p:cNvSpPr/>
          <p:nvPr>
            <p:ph type="title"/>
          </p:nvPr>
        </p:nvSpPr>
        <p:spPr>
          <a:xfrm>
            <a:off x="308623" y="1770048"/>
            <a:ext cx="5523602" cy="1827301"/>
          </a:xfrm>
          <a:prstGeom prst="rect">
            <a:avLst/>
          </a:prstGeom>
        </p:spPr>
        <p:txBody>
          <a:bodyPr/>
          <a:lstStyle/>
          <a:p>
            <a:pPr/>
            <a:r>
              <a:t>HDFS Intra Datanode Balancer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Shape 1627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28" name="Shape 1628"/>
          <p:cNvSpPr/>
          <p:nvPr>
            <p:ph type="body" sz="half" idx="1"/>
          </p:nvPr>
        </p:nvSpPr>
        <p:spPr>
          <a:xfrm>
            <a:off x="242224" y="963525"/>
            <a:ext cx="8544602" cy="1533601"/>
          </a:xfrm>
          <a:prstGeom prst="rect">
            <a:avLst/>
          </a:prstGeom>
        </p:spPr>
        <p:txBody>
          <a:bodyPr/>
          <a:lstStyle/>
          <a:p>
            <a:pPr marL="24892" indent="74676" defTabSz="896111">
              <a:buSzTx/>
              <a:buNone/>
              <a:defRPr sz="1960"/>
            </a:pPr>
            <a:r>
              <a:t>High density DataNodes has dozens of hard drives (volume)</a:t>
            </a:r>
          </a:p>
          <a:p>
            <a:pPr marL="24892" indent="74676" defTabSz="896111">
              <a:buSzTx/>
              <a:buNone/>
              <a:defRPr sz="1960"/>
            </a:pPr>
            <a:r>
              <a:t>Existing block placement policy is not sufficient to eliminate “hotspots”</a:t>
            </a:r>
          </a:p>
          <a:p>
            <a:pPr marL="448055" indent="-224027" defTabSz="896111">
              <a:defRPr sz="1960"/>
            </a:pPr>
            <a:r>
              <a:t>Most new blocks will be written to a new volume.</a:t>
            </a:r>
          </a:p>
          <a:p>
            <a:pPr marL="448055" indent="-224027" defTabSz="896111">
              <a:defRPr sz="1960"/>
            </a:pPr>
            <a:r>
              <a:t>DataNode throughput throttled by the volume throughput.</a:t>
            </a:r>
          </a:p>
          <a:p>
            <a:pPr marL="448055" indent="-224027" defTabSz="896111">
              <a:defRPr sz="1960"/>
            </a:pPr>
            <a:r>
              <a:t>HDFS balancer does not help, either.</a:t>
            </a:r>
          </a:p>
        </p:txBody>
      </p:sp>
      <p:sp>
        <p:nvSpPr>
          <p:cNvPr id="1629" name="Shape 1629"/>
          <p:cNvSpPr/>
          <p:nvPr>
            <p:ph type="title"/>
          </p:nvPr>
        </p:nvSpPr>
        <p:spPr>
          <a:xfrm>
            <a:off x="231949" y="150498"/>
            <a:ext cx="8775002" cy="760202"/>
          </a:xfrm>
          <a:prstGeom prst="rect">
            <a:avLst/>
          </a:prstGeom>
        </p:spPr>
        <p:txBody>
          <a:bodyPr/>
          <a:lstStyle/>
          <a:p>
            <a:pPr/>
            <a:r>
              <a:t>Data Imbalance</a:t>
            </a:r>
          </a:p>
        </p:txBody>
      </p:sp>
      <p:grpSp>
        <p:nvGrpSpPr>
          <p:cNvPr id="1639" name="Group 1639"/>
          <p:cNvGrpSpPr/>
          <p:nvPr/>
        </p:nvGrpSpPr>
        <p:grpSpPr>
          <a:xfrm>
            <a:off x="986950" y="2573174"/>
            <a:ext cx="1747799" cy="1051501"/>
            <a:chOff x="0" y="0"/>
            <a:chExt cx="1747798" cy="1051499"/>
          </a:xfrm>
        </p:grpSpPr>
        <p:sp>
          <p:nvSpPr>
            <p:cNvPr id="1630" name="Shape 1630"/>
            <p:cNvSpPr/>
            <p:nvPr/>
          </p:nvSpPr>
          <p:spPr>
            <a:xfrm>
              <a:off x="0" y="0"/>
              <a:ext cx="1747799" cy="1051500"/>
            </a:xfrm>
            <a:prstGeom prst="rect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1634" name="Group 1634"/>
            <p:cNvGrpSpPr/>
            <p:nvPr/>
          </p:nvGrpSpPr>
          <p:grpSpPr>
            <a:xfrm>
              <a:off x="321624" y="284175"/>
              <a:ext cx="397801" cy="696301"/>
              <a:chOff x="0" y="0"/>
              <a:chExt cx="397800" cy="696300"/>
            </a:xfrm>
          </p:grpSpPr>
          <p:sp>
            <p:nvSpPr>
              <p:cNvPr id="1631" name="Shape 1631"/>
              <p:cNvSpPr/>
              <p:nvPr/>
            </p:nvSpPr>
            <p:spPr>
              <a:xfrm>
                <a:off x="-1" y="0"/>
                <a:ext cx="397802" cy="696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543"/>
                    </a:moveTo>
                    <a:cubicBezTo>
                      <a:pt x="0" y="691"/>
                      <a:pt x="4835" y="0"/>
                      <a:pt x="10800" y="0"/>
                    </a:cubicBezTo>
                    <a:cubicBezTo>
                      <a:pt x="16765" y="0"/>
                      <a:pt x="21600" y="691"/>
                      <a:pt x="21600" y="1543"/>
                    </a:cubicBezTo>
                    <a:lnTo>
                      <a:pt x="21600" y="20057"/>
                    </a:lnTo>
                    <a:cubicBezTo>
                      <a:pt x="21600" y="20909"/>
                      <a:pt x="16765" y="21600"/>
                      <a:pt x="10800" y="21600"/>
                    </a:cubicBezTo>
                    <a:cubicBezTo>
                      <a:pt x="4835" y="21600"/>
                      <a:pt x="0" y="20909"/>
                      <a:pt x="0" y="20057"/>
                    </a:cubicBezTo>
                    <a:close/>
                  </a:path>
                </a:pathLst>
              </a:custGeom>
              <a:solidFill>
                <a:srgbClr val="FCE5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632" name="Shape 1632"/>
              <p:cNvSpPr/>
              <p:nvPr/>
            </p:nvSpPr>
            <p:spPr>
              <a:xfrm>
                <a:off x="-1" y="-1"/>
                <a:ext cx="397802" cy="99451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633" name="Shape 1633"/>
              <p:cNvSpPr/>
              <p:nvPr/>
            </p:nvSpPr>
            <p:spPr>
              <a:xfrm>
                <a:off x="-1" y="0"/>
                <a:ext cx="397802" cy="696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543"/>
                    </a:moveTo>
                    <a:cubicBezTo>
                      <a:pt x="21600" y="2394"/>
                      <a:pt x="16765" y="3085"/>
                      <a:pt x="10800" y="3085"/>
                    </a:cubicBezTo>
                    <a:cubicBezTo>
                      <a:pt x="4835" y="3085"/>
                      <a:pt x="0" y="2394"/>
                      <a:pt x="0" y="1543"/>
                    </a:cubicBezTo>
                    <a:cubicBezTo>
                      <a:pt x="0" y="691"/>
                      <a:pt x="4835" y="0"/>
                      <a:pt x="10800" y="0"/>
                    </a:cubicBezTo>
                    <a:cubicBezTo>
                      <a:pt x="16765" y="0"/>
                      <a:pt x="21600" y="691"/>
                      <a:pt x="21600" y="1543"/>
                    </a:cubicBezTo>
                    <a:lnTo>
                      <a:pt x="21600" y="20057"/>
                    </a:lnTo>
                    <a:cubicBezTo>
                      <a:pt x="21600" y="20909"/>
                      <a:pt x="16765" y="21600"/>
                      <a:pt x="10800" y="21600"/>
                    </a:cubicBezTo>
                    <a:cubicBezTo>
                      <a:pt x="4835" y="21600"/>
                      <a:pt x="0" y="20909"/>
                      <a:pt x="0" y="20057"/>
                    </a:cubicBezTo>
                    <a:lnTo>
                      <a:pt x="0" y="1543"/>
                    </a:lnTo>
                  </a:path>
                </a:pathLst>
              </a:custGeom>
              <a:noFill/>
              <a:ln w="9525" cap="flat">
                <a:solidFill>
                  <a:srgbClr val="29A7D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grpSp>
          <p:nvGrpSpPr>
            <p:cNvPr id="1638" name="Group 1638"/>
            <p:cNvGrpSpPr/>
            <p:nvPr/>
          </p:nvGrpSpPr>
          <p:grpSpPr>
            <a:xfrm>
              <a:off x="1049850" y="284175"/>
              <a:ext cx="397801" cy="696301"/>
              <a:chOff x="0" y="0"/>
              <a:chExt cx="397800" cy="696300"/>
            </a:xfrm>
          </p:grpSpPr>
          <p:sp>
            <p:nvSpPr>
              <p:cNvPr id="1635" name="Shape 1635"/>
              <p:cNvSpPr/>
              <p:nvPr/>
            </p:nvSpPr>
            <p:spPr>
              <a:xfrm>
                <a:off x="-1" y="0"/>
                <a:ext cx="397802" cy="696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543"/>
                    </a:moveTo>
                    <a:cubicBezTo>
                      <a:pt x="0" y="691"/>
                      <a:pt x="4835" y="0"/>
                      <a:pt x="10800" y="0"/>
                    </a:cubicBezTo>
                    <a:cubicBezTo>
                      <a:pt x="16765" y="0"/>
                      <a:pt x="21600" y="691"/>
                      <a:pt x="21600" y="1543"/>
                    </a:cubicBezTo>
                    <a:lnTo>
                      <a:pt x="21600" y="20057"/>
                    </a:lnTo>
                    <a:cubicBezTo>
                      <a:pt x="21600" y="20909"/>
                      <a:pt x="16765" y="21600"/>
                      <a:pt x="10800" y="21600"/>
                    </a:cubicBezTo>
                    <a:cubicBezTo>
                      <a:pt x="4835" y="21600"/>
                      <a:pt x="0" y="20909"/>
                      <a:pt x="0" y="20057"/>
                    </a:cubicBezTo>
                    <a:close/>
                  </a:path>
                </a:pathLst>
              </a:custGeom>
              <a:solidFill>
                <a:srgbClr val="FCE5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636" name="Shape 1636"/>
              <p:cNvSpPr/>
              <p:nvPr/>
            </p:nvSpPr>
            <p:spPr>
              <a:xfrm>
                <a:off x="-1" y="-1"/>
                <a:ext cx="397802" cy="99451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637" name="Shape 1637"/>
              <p:cNvSpPr/>
              <p:nvPr/>
            </p:nvSpPr>
            <p:spPr>
              <a:xfrm>
                <a:off x="-1" y="0"/>
                <a:ext cx="397802" cy="696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543"/>
                    </a:moveTo>
                    <a:cubicBezTo>
                      <a:pt x="21600" y="2394"/>
                      <a:pt x="16765" y="3085"/>
                      <a:pt x="10800" y="3085"/>
                    </a:cubicBezTo>
                    <a:cubicBezTo>
                      <a:pt x="4835" y="3085"/>
                      <a:pt x="0" y="2394"/>
                      <a:pt x="0" y="1543"/>
                    </a:cubicBezTo>
                    <a:cubicBezTo>
                      <a:pt x="0" y="691"/>
                      <a:pt x="4835" y="0"/>
                      <a:pt x="10800" y="0"/>
                    </a:cubicBezTo>
                    <a:cubicBezTo>
                      <a:pt x="16765" y="0"/>
                      <a:pt x="21600" y="691"/>
                      <a:pt x="21600" y="1543"/>
                    </a:cubicBezTo>
                    <a:lnTo>
                      <a:pt x="21600" y="20057"/>
                    </a:lnTo>
                    <a:cubicBezTo>
                      <a:pt x="21600" y="20909"/>
                      <a:pt x="16765" y="21600"/>
                      <a:pt x="10800" y="21600"/>
                    </a:cubicBezTo>
                    <a:cubicBezTo>
                      <a:pt x="4835" y="21600"/>
                      <a:pt x="0" y="20909"/>
                      <a:pt x="0" y="20057"/>
                    </a:cubicBezTo>
                    <a:lnTo>
                      <a:pt x="0" y="1543"/>
                    </a:lnTo>
                  </a:path>
                </a:pathLst>
              </a:custGeom>
              <a:noFill/>
              <a:ln w="9525" cap="flat">
                <a:solidFill>
                  <a:srgbClr val="29A7D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grpSp>
        <p:nvGrpSpPr>
          <p:cNvPr id="1654" name="Group 1654"/>
          <p:cNvGrpSpPr/>
          <p:nvPr/>
        </p:nvGrpSpPr>
        <p:grpSpPr>
          <a:xfrm>
            <a:off x="2784325" y="2573174"/>
            <a:ext cx="2437100" cy="1051501"/>
            <a:chOff x="0" y="0"/>
            <a:chExt cx="2437099" cy="1051499"/>
          </a:xfrm>
        </p:grpSpPr>
        <p:sp>
          <p:nvSpPr>
            <p:cNvPr id="1640" name="Shape 1640"/>
            <p:cNvSpPr/>
            <p:nvPr/>
          </p:nvSpPr>
          <p:spPr>
            <a:xfrm>
              <a:off x="689300" y="0"/>
              <a:ext cx="1747800" cy="1051500"/>
            </a:xfrm>
            <a:prstGeom prst="rect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1644" name="Group 1644"/>
            <p:cNvGrpSpPr/>
            <p:nvPr/>
          </p:nvGrpSpPr>
          <p:grpSpPr>
            <a:xfrm>
              <a:off x="782325" y="284175"/>
              <a:ext cx="397801" cy="696301"/>
              <a:chOff x="0" y="0"/>
              <a:chExt cx="397800" cy="696300"/>
            </a:xfrm>
          </p:grpSpPr>
          <p:sp>
            <p:nvSpPr>
              <p:cNvPr id="1641" name="Shape 1641"/>
              <p:cNvSpPr/>
              <p:nvPr/>
            </p:nvSpPr>
            <p:spPr>
              <a:xfrm>
                <a:off x="-1" y="0"/>
                <a:ext cx="397802" cy="696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543"/>
                    </a:moveTo>
                    <a:cubicBezTo>
                      <a:pt x="0" y="691"/>
                      <a:pt x="4835" y="0"/>
                      <a:pt x="10800" y="0"/>
                    </a:cubicBezTo>
                    <a:cubicBezTo>
                      <a:pt x="16765" y="0"/>
                      <a:pt x="21600" y="691"/>
                      <a:pt x="21600" y="1543"/>
                    </a:cubicBezTo>
                    <a:lnTo>
                      <a:pt x="21600" y="20057"/>
                    </a:lnTo>
                    <a:cubicBezTo>
                      <a:pt x="21600" y="20909"/>
                      <a:pt x="16765" y="21600"/>
                      <a:pt x="10800" y="21600"/>
                    </a:cubicBezTo>
                    <a:cubicBezTo>
                      <a:pt x="4835" y="21600"/>
                      <a:pt x="0" y="20909"/>
                      <a:pt x="0" y="20057"/>
                    </a:cubicBezTo>
                    <a:close/>
                  </a:path>
                </a:pathLst>
              </a:custGeom>
              <a:solidFill>
                <a:srgbClr val="FCE5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642" name="Shape 1642"/>
              <p:cNvSpPr/>
              <p:nvPr/>
            </p:nvSpPr>
            <p:spPr>
              <a:xfrm>
                <a:off x="-1" y="-1"/>
                <a:ext cx="397802" cy="99451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643" name="Shape 1643"/>
              <p:cNvSpPr/>
              <p:nvPr/>
            </p:nvSpPr>
            <p:spPr>
              <a:xfrm>
                <a:off x="-1" y="0"/>
                <a:ext cx="397802" cy="696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543"/>
                    </a:moveTo>
                    <a:cubicBezTo>
                      <a:pt x="21600" y="2394"/>
                      <a:pt x="16765" y="3085"/>
                      <a:pt x="10800" y="3085"/>
                    </a:cubicBezTo>
                    <a:cubicBezTo>
                      <a:pt x="4835" y="3085"/>
                      <a:pt x="0" y="2394"/>
                      <a:pt x="0" y="1543"/>
                    </a:cubicBezTo>
                    <a:cubicBezTo>
                      <a:pt x="0" y="691"/>
                      <a:pt x="4835" y="0"/>
                      <a:pt x="10800" y="0"/>
                    </a:cubicBezTo>
                    <a:cubicBezTo>
                      <a:pt x="16765" y="0"/>
                      <a:pt x="21600" y="691"/>
                      <a:pt x="21600" y="1543"/>
                    </a:cubicBezTo>
                    <a:lnTo>
                      <a:pt x="21600" y="20057"/>
                    </a:lnTo>
                    <a:cubicBezTo>
                      <a:pt x="21600" y="20909"/>
                      <a:pt x="16765" y="21600"/>
                      <a:pt x="10800" y="21600"/>
                    </a:cubicBezTo>
                    <a:cubicBezTo>
                      <a:pt x="4835" y="21600"/>
                      <a:pt x="0" y="20909"/>
                      <a:pt x="0" y="20057"/>
                    </a:cubicBezTo>
                    <a:lnTo>
                      <a:pt x="0" y="1543"/>
                    </a:lnTo>
                  </a:path>
                </a:pathLst>
              </a:custGeom>
              <a:noFill/>
              <a:ln w="9525" cap="flat">
                <a:solidFill>
                  <a:srgbClr val="29A7D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grpSp>
          <p:nvGrpSpPr>
            <p:cNvPr id="1648" name="Group 1648"/>
            <p:cNvGrpSpPr/>
            <p:nvPr/>
          </p:nvGrpSpPr>
          <p:grpSpPr>
            <a:xfrm>
              <a:off x="1358150" y="284175"/>
              <a:ext cx="397801" cy="696301"/>
              <a:chOff x="0" y="0"/>
              <a:chExt cx="397800" cy="696300"/>
            </a:xfrm>
          </p:grpSpPr>
          <p:sp>
            <p:nvSpPr>
              <p:cNvPr id="1645" name="Shape 1645"/>
              <p:cNvSpPr/>
              <p:nvPr/>
            </p:nvSpPr>
            <p:spPr>
              <a:xfrm>
                <a:off x="-1" y="0"/>
                <a:ext cx="397802" cy="696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543"/>
                    </a:moveTo>
                    <a:cubicBezTo>
                      <a:pt x="0" y="691"/>
                      <a:pt x="4835" y="0"/>
                      <a:pt x="10800" y="0"/>
                    </a:cubicBezTo>
                    <a:cubicBezTo>
                      <a:pt x="16765" y="0"/>
                      <a:pt x="21600" y="691"/>
                      <a:pt x="21600" y="1543"/>
                    </a:cubicBezTo>
                    <a:lnTo>
                      <a:pt x="21600" y="20057"/>
                    </a:lnTo>
                    <a:cubicBezTo>
                      <a:pt x="21600" y="20909"/>
                      <a:pt x="16765" y="21600"/>
                      <a:pt x="10800" y="21600"/>
                    </a:cubicBezTo>
                    <a:cubicBezTo>
                      <a:pt x="4835" y="21600"/>
                      <a:pt x="0" y="20909"/>
                      <a:pt x="0" y="20057"/>
                    </a:cubicBezTo>
                    <a:close/>
                  </a:path>
                </a:pathLst>
              </a:custGeom>
              <a:solidFill>
                <a:srgbClr val="FCE5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646" name="Shape 1646"/>
              <p:cNvSpPr/>
              <p:nvPr/>
            </p:nvSpPr>
            <p:spPr>
              <a:xfrm>
                <a:off x="-1" y="-1"/>
                <a:ext cx="397802" cy="99451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647" name="Shape 1647"/>
              <p:cNvSpPr/>
              <p:nvPr/>
            </p:nvSpPr>
            <p:spPr>
              <a:xfrm>
                <a:off x="-1" y="0"/>
                <a:ext cx="397802" cy="696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543"/>
                    </a:moveTo>
                    <a:cubicBezTo>
                      <a:pt x="21600" y="2394"/>
                      <a:pt x="16765" y="3085"/>
                      <a:pt x="10800" y="3085"/>
                    </a:cubicBezTo>
                    <a:cubicBezTo>
                      <a:pt x="4835" y="3085"/>
                      <a:pt x="0" y="2394"/>
                      <a:pt x="0" y="1543"/>
                    </a:cubicBezTo>
                    <a:cubicBezTo>
                      <a:pt x="0" y="691"/>
                      <a:pt x="4835" y="0"/>
                      <a:pt x="10800" y="0"/>
                    </a:cubicBezTo>
                    <a:cubicBezTo>
                      <a:pt x="16765" y="0"/>
                      <a:pt x="21600" y="691"/>
                      <a:pt x="21600" y="1543"/>
                    </a:cubicBezTo>
                    <a:lnTo>
                      <a:pt x="21600" y="20057"/>
                    </a:lnTo>
                    <a:cubicBezTo>
                      <a:pt x="21600" y="20909"/>
                      <a:pt x="16765" y="21600"/>
                      <a:pt x="10800" y="21600"/>
                    </a:cubicBezTo>
                    <a:cubicBezTo>
                      <a:pt x="4835" y="21600"/>
                      <a:pt x="0" y="20909"/>
                      <a:pt x="0" y="20057"/>
                    </a:cubicBezTo>
                    <a:lnTo>
                      <a:pt x="0" y="1543"/>
                    </a:lnTo>
                  </a:path>
                </a:pathLst>
              </a:custGeom>
              <a:noFill/>
              <a:ln w="9525" cap="flat">
                <a:solidFill>
                  <a:srgbClr val="29A7D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grpSp>
          <p:nvGrpSpPr>
            <p:cNvPr id="1652" name="Group 1652"/>
            <p:cNvGrpSpPr/>
            <p:nvPr/>
          </p:nvGrpSpPr>
          <p:grpSpPr>
            <a:xfrm>
              <a:off x="1933974" y="284175"/>
              <a:ext cx="397801" cy="696301"/>
              <a:chOff x="0" y="0"/>
              <a:chExt cx="397800" cy="696300"/>
            </a:xfrm>
          </p:grpSpPr>
          <p:sp>
            <p:nvSpPr>
              <p:cNvPr id="1649" name="Shape 1649"/>
              <p:cNvSpPr/>
              <p:nvPr/>
            </p:nvSpPr>
            <p:spPr>
              <a:xfrm>
                <a:off x="-1" y="0"/>
                <a:ext cx="397802" cy="696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543"/>
                    </a:moveTo>
                    <a:cubicBezTo>
                      <a:pt x="0" y="691"/>
                      <a:pt x="4835" y="0"/>
                      <a:pt x="10800" y="0"/>
                    </a:cubicBezTo>
                    <a:cubicBezTo>
                      <a:pt x="16765" y="0"/>
                      <a:pt x="21600" y="691"/>
                      <a:pt x="21600" y="1543"/>
                    </a:cubicBezTo>
                    <a:lnTo>
                      <a:pt x="21600" y="20057"/>
                    </a:lnTo>
                    <a:cubicBezTo>
                      <a:pt x="21600" y="20909"/>
                      <a:pt x="16765" y="21600"/>
                      <a:pt x="10800" y="21600"/>
                    </a:cubicBezTo>
                    <a:cubicBezTo>
                      <a:pt x="4835" y="21600"/>
                      <a:pt x="0" y="20909"/>
                      <a:pt x="0" y="200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650" name="Shape 1650"/>
              <p:cNvSpPr/>
              <p:nvPr/>
            </p:nvSpPr>
            <p:spPr>
              <a:xfrm>
                <a:off x="-1" y="-1"/>
                <a:ext cx="397802" cy="99451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651" name="Shape 1651"/>
              <p:cNvSpPr/>
              <p:nvPr/>
            </p:nvSpPr>
            <p:spPr>
              <a:xfrm>
                <a:off x="-1" y="0"/>
                <a:ext cx="397802" cy="696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543"/>
                    </a:moveTo>
                    <a:cubicBezTo>
                      <a:pt x="21600" y="2394"/>
                      <a:pt x="16765" y="3085"/>
                      <a:pt x="10800" y="3085"/>
                    </a:cubicBezTo>
                    <a:cubicBezTo>
                      <a:pt x="4835" y="3085"/>
                      <a:pt x="0" y="2394"/>
                      <a:pt x="0" y="1543"/>
                    </a:cubicBezTo>
                    <a:cubicBezTo>
                      <a:pt x="0" y="691"/>
                      <a:pt x="4835" y="0"/>
                      <a:pt x="10800" y="0"/>
                    </a:cubicBezTo>
                    <a:cubicBezTo>
                      <a:pt x="16765" y="0"/>
                      <a:pt x="21600" y="691"/>
                      <a:pt x="21600" y="1543"/>
                    </a:cubicBezTo>
                    <a:lnTo>
                      <a:pt x="21600" y="20057"/>
                    </a:lnTo>
                    <a:cubicBezTo>
                      <a:pt x="21600" y="20909"/>
                      <a:pt x="16765" y="21600"/>
                      <a:pt x="10800" y="21600"/>
                    </a:cubicBezTo>
                    <a:cubicBezTo>
                      <a:pt x="4835" y="21600"/>
                      <a:pt x="0" y="20909"/>
                      <a:pt x="0" y="20057"/>
                    </a:cubicBezTo>
                    <a:lnTo>
                      <a:pt x="0" y="1543"/>
                    </a:lnTo>
                  </a:path>
                </a:pathLst>
              </a:custGeom>
              <a:noFill/>
              <a:ln w="9525" cap="flat">
                <a:solidFill>
                  <a:srgbClr val="29A7DE"/>
                </a:solidFill>
                <a:prstDash val="dash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1653" name="Shape 1653"/>
            <p:cNvSpPr/>
            <p:nvPr/>
          </p:nvSpPr>
          <p:spPr>
            <a:xfrm>
              <a:off x="0" y="404950"/>
              <a:ext cx="569400" cy="43320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676" name="Group 1676"/>
          <p:cNvGrpSpPr/>
          <p:nvPr/>
        </p:nvGrpSpPr>
        <p:grpSpPr>
          <a:xfrm>
            <a:off x="5351462" y="1938199"/>
            <a:ext cx="3507238" cy="2084167"/>
            <a:chOff x="0" y="0"/>
            <a:chExt cx="3507237" cy="2084165"/>
          </a:xfrm>
        </p:grpSpPr>
        <p:sp>
          <p:nvSpPr>
            <p:cNvPr id="1655" name="Shape 1655"/>
            <p:cNvSpPr/>
            <p:nvPr/>
          </p:nvSpPr>
          <p:spPr>
            <a:xfrm>
              <a:off x="559337" y="634975"/>
              <a:ext cx="1747800" cy="1051500"/>
            </a:xfrm>
            <a:prstGeom prst="rect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1659" name="Group 1659"/>
            <p:cNvGrpSpPr/>
            <p:nvPr/>
          </p:nvGrpSpPr>
          <p:grpSpPr>
            <a:xfrm>
              <a:off x="652362" y="919150"/>
              <a:ext cx="397801" cy="696301"/>
              <a:chOff x="0" y="0"/>
              <a:chExt cx="397800" cy="696300"/>
            </a:xfrm>
          </p:grpSpPr>
          <p:sp>
            <p:nvSpPr>
              <p:cNvPr id="1656" name="Shape 1656"/>
              <p:cNvSpPr/>
              <p:nvPr/>
            </p:nvSpPr>
            <p:spPr>
              <a:xfrm>
                <a:off x="-1" y="0"/>
                <a:ext cx="397802" cy="696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543"/>
                    </a:moveTo>
                    <a:cubicBezTo>
                      <a:pt x="0" y="691"/>
                      <a:pt x="4835" y="0"/>
                      <a:pt x="10800" y="0"/>
                    </a:cubicBezTo>
                    <a:cubicBezTo>
                      <a:pt x="16765" y="0"/>
                      <a:pt x="21600" y="691"/>
                      <a:pt x="21600" y="1543"/>
                    </a:cubicBezTo>
                    <a:lnTo>
                      <a:pt x="21600" y="20057"/>
                    </a:lnTo>
                    <a:cubicBezTo>
                      <a:pt x="21600" y="20909"/>
                      <a:pt x="16765" y="21600"/>
                      <a:pt x="10800" y="21600"/>
                    </a:cubicBezTo>
                    <a:cubicBezTo>
                      <a:pt x="4835" y="21600"/>
                      <a:pt x="0" y="20909"/>
                      <a:pt x="0" y="20057"/>
                    </a:cubicBezTo>
                    <a:close/>
                  </a:path>
                </a:pathLst>
              </a:custGeom>
              <a:solidFill>
                <a:srgbClr val="FCE5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657" name="Shape 1657"/>
              <p:cNvSpPr/>
              <p:nvPr/>
            </p:nvSpPr>
            <p:spPr>
              <a:xfrm>
                <a:off x="-1" y="-1"/>
                <a:ext cx="397802" cy="99451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658" name="Shape 1658"/>
              <p:cNvSpPr/>
              <p:nvPr/>
            </p:nvSpPr>
            <p:spPr>
              <a:xfrm>
                <a:off x="-1" y="0"/>
                <a:ext cx="397802" cy="696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543"/>
                    </a:moveTo>
                    <a:cubicBezTo>
                      <a:pt x="21600" y="2394"/>
                      <a:pt x="16765" y="3085"/>
                      <a:pt x="10800" y="3085"/>
                    </a:cubicBezTo>
                    <a:cubicBezTo>
                      <a:pt x="4835" y="3085"/>
                      <a:pt x="0" y="2394"/>
                      <a:pt x="0" y="1543"/>
                    </a:cubicBezTo>
                    <a:cubicBezTo>
                      <a:pt x="0" y="691"/>
                      <a:pt x="4835" y="0"/>
                      <a:pt x="10800" y="0"/>
                    </a:cubicBezTo>
                    <a:cubicBezTo>
                      <a:pt x="16765" y="0"/>
                      <a:pt x="21600" y="691"/>
                      <a:pt x="21600" y="1543"/>
                    </a:cubicBezTo>
                    <a:lnTo>
                      <a:pt x="21600" y="20057"/>
                    </a:lnTo>
                    <a:cubicBezTo>
                      <a:pt x="21600" y="20909"/>
                      <a:pt x="16765" y="21600"/>
                      <a:pt x="10800" y="21600"/>
                    </a:cubicBezTo>
                    <a:cubicBezTo>
                      <a:pt x="4835" y="21600"/>
                      <a:pt x="0" y="20909"/>
                      <a:pt x="0" y="20057"/>
                    </a:cubicBezTo>
                    <a:lnTo>
                      <a:pt x="0" y="1543"/>
                    </a:lnTo>
                  </a:path>
                </a:pathLst>
              </a:custGeom>
              <a:noFill/>
              <a:ln w="9525" cap="flat">
                <a:solidFill>
                  <a:srgbClr val="29A7D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grpSp>
          <p:nvGrpSpPr>
            <p:cNvPr id="1663" name="Group 1663"/>
            <p:cNvGrpSpPr/>
            <p:nvPr/>
          </p:nvGrpSpPr>
          <p:grpSpPr>
            <a:xfrm>
              <a:off x="1228188" y="919150"/>
              <a:ext cx="397801" cy="696301"/>
              <a:chOff x="0" y="0"/>
              <a:chExt cx="397800" cy="696300"/>
            </a:xfrm>
          </p:grpSpPr>
          <p:sp>
            <p:nvSpPr>
              <p:cNvPr id="1660" name="Shape 1660"/>
              <p:cNvSpPr/>
              <p:nvPr/>
            </p:nvSpPr>
            <p:spPr>
              <a:xfrm>
                <a:off x="-1" y="0"/>
                <a:ext cx="397802" cy="696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543"/>
                    </a:moveTo>
                    <a:cubicBezTo>
                      <a:pt x="0" y="691"/>
                      <a:pt x="4835" y="0"/>
                      <a:pt x="10800" y="0"/>
                    </a:cubicBezTo>
                    <a:cubicBezTo>
                      <a:pt x="16765" y="0"/>
                      <a:pt x="21600" y="691"/>
                      <a:pt x="21600" y="1543"/>
                    </a:cubicBezTo>
                    <a:lnTo>
                      <a:pt x="21600" y="20057"/>
                    </a:lnTo>
                    <a:cubicBezTo>
                      <a:pt x="21600" y="20909"/>
                      <a:pt x="16765" y="21600"/>
                      <a:pt x="10800" y="21600"/>
                    </a:cubicBezTo>
                    <a:cubicBezTo>
                      <a:pt x="4835" y="21600"/>
                      <a:pt x="0" y="20909"/>
                      <a:pt x="0" y="20057"/>
                    </a:cubicBezTo>
                    <a:close/>
                  </a:path>
                </a:pathLst>
              </a:custGeom>
              <a:solidFill>
                <a:srgbClr val="FCE5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661" name="Shape 1661"/>
              <p:cNvSpPr/>
              <p:nvPr/>
            </p:nvSpPr>
            <p:spPr>
              <a:xfrm>
                <a:off x="-1" y="-1"/>
                <a:ext cx="397802" cy="99451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662" name="Shape 1662"/>
              <p:cNvSpPr/>
              <p:nvPr/>
            </p:nvSpPr>
            <p:spPr>
              <a:xfrm>
                <a:off x="-1" y="0"/>
                <a:ext cx="397802" cy="696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543"/>
                    </a:moveTo>
                    <a:cubicBezTo>
                      <a:pt x="21600" y="2394"/>
                      <a:pt x="16765" y="3085"/>
                      <a:pt x="10800" y="3085"/>
                    </a:cubicBezTo>
                    <a:cubicBezTo>
                      <a:pt x="4835" y="3085"/>
                      <a:pt x="0" y="2394"/>
                      <a:pt x="0" y="1543"/>
                    </a:cubicBezTo>
                    <a:cubicBezTo>
                      <a:pt x="0" y="691"/>
                      <a:pt x="4835" y="0"/>
                      <a:pt x="10800" y="0"/>
                    </a:cubicBezTo>
                    <a:cubicBezTo>
                      <a:pt x="16765" y="0"/>
                      <a:pt x="21600" y="691"/>
                      <a:pt x="21600" y="1543"/>
                    </a:cubicBezTo>
                    <a:lnTo>
                      <a:pt x="21600" y="20057"/>
                    </a:lnTo>
                    <a:cubicBezTo>
                      <a:pt x="21600" y="20909"/>
                      <a:pt x="16765" y="21600"/>
                      <a:pt x="10800" y="21600"/>
                    </a:cubicBezTo>
                    <a:cubicBezTo>
                      <a:pt x="4835" y="21600"/>
                      <a:pt x="0" y="20909"/>
                      <a:pt x="0" y="20057"/>
                    </a:cubicBezTo>
                    <a:lnTo>
                      <a:pt x="0" y="1543"/>
                    </a:lnTo>
                  </a:path>
                </a:pathLst>
              </a:custGeom>
              <a:noFill/>
              <a:ln w="9525" cap="flat">
                <a:solidFill>
                  <a:srgbClr val="29A7D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grpSp>
          <p:nvGrpSpPr>
            <p:cNvPr id="1667" name="Group 1667"/>
            <p:cNvGrpSpPr/>
            <p:nvPr/>
          </p:nvGrpSpPr>
          <p:grpSpPr>
            <a:xfrm>
              <a:off x="1804012" y="919150"/>
              <a:ext cx="397801" cy="696301"/>
              <a:chOff x="0" y="0"/>
              <a:chExt cx="397800" cy="696300"/>
            </a:xfrm>
          </p:grpSpPr>
          <p:sp>
            <p:nvSpPr>
              <p:cNvPr id="1664" name="Shape 1664"/>
              <p:cNvSpPr/>
              <p:nvPr/>
            </p:nvSpPr>
            <p:spPr>
              <a:xfrm>
                <a:off x="-1" y="0"/>
                <a:ext cx="397802" cy="696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543"/>
                    </a:moveTo>
                    <a:cubicBezTo>
                      <a:pt x="0" y="691"/>
                      <a:pt x="4835" y="0"/>
                      <a:pt x="10800" y="0"/>
                    </a:cubicBezTo>
                    <a:cubicBezTo>
                      <a:pt x="16765" y="0"/>
                      <a:pt x="21600" y="691"/>
                      <a:pt x="21600" y="1543"/>
                    </a:cubicBezTo>
                    <a:lnTo>
                      <a:pt x="21600" y="20057"/>
                    </a:lnTo>
                    <a:cubicBezTo>
                      <a:pt x="21600" y="20909"/>
                      <a:pt x="16765" y="21600"/>
                      <a:pt x="10800" y="21600"/>
                    </a:cubicBezTo>
                    <a:cubicBezTo>
                      <a:pt x="4835" y="21600"/>
                      <a:pt x="0" y="20909"/>
                      <a:pt x="0" y="20057"/>
                    </a:cubicBezTo>
                    <a:close/>
                  </a:path>
                </a:pathLst>
              </a:custGeom>
              <a:solidFill>
                <a:srgbClr val="FCE5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665" name="Shape 1665"/>
              <p:cNvSpPr/>
              <p:nvPr/>
            </p:nvSpPr>
            <p:spPr>
              <a:xfrm>
                <a:off x="-1" y="-1"/>
                <a:ext cx="397802" cy="99451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666" name="Shape 1666"/>
              <p:cNvSpPr/>
              <p:nvPr/>
            </p:nvSpPr>
            <p:spPr>
              <a:xfrm>
                <a:off x="-1" y="0"/>
                <a:ext cx="397802" cy="696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543"/>
                    </a:moveTo>
                    <a:cubicBezTo>
                      <a:pt x="21600" y="2394"/>
                      <a:pt x="16765" y="3085"/>
                      <a:pt x="10800" y="3085"/>
                    </a:cubicBezTo>
                    <a:cubicBezTo>
                      <a:pt x="4835" y="3085"/>
                      <a:pt x="0" y="2394"/>
                      <a:pt x="0" y="1543"/>
                    </a:cubicBezTo>
                    <a:cubicBezTo>
                      <a:pt x="0" y="691"/>
                      <a:pt x="4835" y="0"/>
                      <a:pt x="10800" y="0"/>
                    </a:cubicBezTo>
                    <a:cubicBezTo>
                      <a:pt x="16765" y="0"/>
                      <a:pt x="21600" y="691"/>
                      <a:pt x="21600" y="1543"/>
                    </a:cubicBezTo>
                    <a:lnTo>
                      <a:pt x="21600" y="20057"/>
                    </a:lnTo>
                    <a:cubicBezTo>
                      <a:pt x="21600" y="20909"/>
                      <a:pt x="16765" y="21600"/>
                      <a:pt x="10800" y="21600"/>
                    </a:cubicBezTo>
                    <a:cubicBezTo>
                      <a:pt x="4835" y="21600"/>
                      <a:pt x="0" y="20909"/>
                      <a:pt x="0" y="20057"/>
                    </a:cubicBezTo>
                    <a:lnTo>
                      <a:pt x="0" y="1543"/>
                    </a:lnTo>
                  </a:path>
                </a:pathLst>
              </a:custGeom>
              <a:noFill/>
              <a:ln w="9525" cap="flat">
                <a:solidFill>
                  <a:srgbClr val="29A7D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1668" name="Shape 1668"/>
            <p:cNvSpPr/>
            <p:nvPr/>
          </p:nvSpPr>
          <p:spPr>
            <a:xfrm>
              <a:off x="0" y="1039925"/>
              <a:ext cx="569400" cy="43320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69" name="Shape 1669"/>
            <p:cNvSpPr/>
            <p:nvPr/>
          </p:nvSpPr>
          <p:spPr>
            <a:xfrm flipH="1">
              <a:off x="1482890" y="1615450"/>
              <a:ext cx="386401" cy="439801"/>
            </a:xfrm>
            <a:prstGeom prst="line">
              <a:avLst/>
            </a:prstGeom>
            <a:noFill/>
            <a:ln w="28575" cap="sq">
              <a:solidFill>
                <a:srgbClr val="29A7DE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2012391" y="1615450"/>
              <a:ext cx="1" cy="443401"/>
            </a:xfrm>
            <a:prstGeom prst="line">
              <a:avLst/>
            </a:prstGeom>
            <a:noFill/>
            <a:ln w="28575" cap="sq">
              <a:solidFill>
                <a:srgbClr val="29A7DE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71" name="Shape 1671"/>
            <p:cNvSpPr/>
            <p:nvPr/>
          </p:nvSpPr>
          <p:spPr>
            <a:xfrm>
              <a:off x="2151358" y="1620065"/>
              <a:ext cx="397201" cy="464101"/>
            </a:xfrm>
            <a:prstGeom prst="line">
              <a:avLst/>
            </a:prstGeom>
            <a:noFill/>
            <a:ln w="28575" cap="sq">
              <a:solidFill>
                <a:srgbClr val="29A7DE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72" name="Shape 1672"/>
            <p:cNvSpPr/>
            <p:nvPr/>
          </p:nvSpPr>
          <p:spPr>
            <a:xfrm flipH="1">
              <a:off x="1739440" y="1632225"/>
              <a:ext cx="211201" cy="423601"/>
            </a:xfrm>
            <a:prstGeom prst="line">
              <a:avLst/>
            </a:prstGeom>
            <a:noFill/>
            <a:ln w="28575" cap="sq">
              <a:solidFill>
                <a:srgbClr val="29A7DE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2074138" y="1615150"/>
              <a:ext cx="247800" cy="440401"/>
            </a:xfrm>
            <a:prstGeom prst="line">
              <a:avLst/>
            </a:prstGeom>
            <a:noFill/>
            <a:ln w="28575" cap="sq">
              <a:solidFill>
                <a:srgbClr val="29A7DE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74" name="Shape 1674"/>
            <p:cNvSpPr/>
            <p:nvPr/>
          </p:nvSpPr>
          <p:spPr>
            <a:xfrm flipH="1">
              <a:off x="2002913" y="369250"/>
              <a:ext cx="563101" cy="549901"/>
            </a:xfrm>
            <a:prstGeom prst="line">
              <a:avLst/>
            </a:prstGeom>
            <a:noFill/>
            <a:ln w="19050" cap="flat">
              <a:solidFill>
                <a:srgbClr val="29A7DE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2321937" y="0"/>
              <a:ext cx="1185301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hotspot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54" grpId="2"/>
      <p:bldP build="p" bldLvl="5" animBg="1" rev="0" advAuto="0" spid="1628" grpId="1"/>
      <p:bldP build="whole" bldLvl="1" animBg="1" rev="0" advAuto="0" spid="1676" grpId="3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Shape 1678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79" name="Shape 1679"/>
          <p:cNvSpPr/>
          <p:nvPr>
            <p:ph type="body" idx="1"/>
          </p:nvPr>
        </p:nvSpPr>
        <p:spPr>
          <a:xfrm>
            <a:off x="242224" y="963524"/>
            <a:ext cx="8544602" cy="3725702"/>
          </a:xfrm>
          <a:prstGeom prst="rect">
            <a:avLst/>
          </a:prstGeom>
        </p:spPr>
        <p:txBody>
          <a:bodyPr/>
          <a:lstStyle/>
          <a:p>
            <a:pPr marL="25400" indent="76200">
              <a:buSzTx/>
              <a:buNone/>
            </a:pPr>
            <a:r>
              <a:t>Proactively balance between volumes on the same DataNode</a:t>
            </a:r>
          </a:p>
          <a:p>
            <a:pPr marL="25400" indent="533400">
              <a:buSzTx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$ hdfs diskbalancer</a:t>
            </a:r>
          </a:p>
          <a:p>
            <a:pPr marL="25400" indent="76200">
              <a:buSzTx/>
              <a:buNone/>
            </a:pPr>
            <a:r>
              <a:t>Available since CDH5.8.2</a:t>
            </a:r>
          </a:p>
        </p:txBody>
      </p:sp>
      <p:sp>
        <p:nvSpPr>
          <p:cNvPr id="1680" name="Shape 1680"/>
          <p:cNvSpPr/>
          <p:nvPr>
            <p:ph type="title"/>
          </p:nvPr>
        </p:nvSpPr>
        <p:spPr>
          <a:xfrm>
            <a:off x="231949" y="150498"/>
            <a:ext cx="8775002" cy="760202"/>
          </a:xfrm>
          <a:prstGeom prst="rect">
            <a:avLst/>
          </a:prstGeom>
        </p:spPr>
        <p:txBody>
          <a:bodyPr/>
          <a:lstStyle/>
          <a:p>
            <a:pPr/>
            <a:r>
              <a:t>Disk Balancer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Shape 1682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83" name="Shape 1683"/>
          <p:cNvSpPr/>
          <p:nvPr>
            <p:ph type="body" sz="quarter" idx="1"/>
          </p:nvPr>
        </p:nvSpPr>
        <p:spPr>
          <a:xfrm>
            <a:off x="308624" y="3485000"/>
            <a:ext cx="5811300" cy="7848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4" name="Shape 1684"/>
          <p:cNvSpPr/>
          <p:nvPr>
            <p:ph type="title"/>
          </p:nvPr>
        </p:nvSpPr>
        <p:spPr>
          <a:xfrm>
            <a:off x="308623" y="1770048"/>
            <a:ext cx="5523602" cy="1827301"/>
          </a:xfrm>
          <a:prstGeom prst="rect">
            <a:avLst/>
          </a:prstGeom>
        </p:spPr>
        <p:txBody>
          <a:bodyPr/>
          <a:lstStyle/>
          <a:p>
            <a:pPr/>
            <a:r>
              <a:t>Classpath Isolation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Shape 1686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87" name="image20.png" descr="Screen Shot 2016-10-18 at 2.39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973" y="859698"/>
            <a:ext cx="8489703" cy="36638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8" name="Shape 1688"/>
          <p:cNvSpPr/>
          <p:nvPr>
            <p:ph type="title"/>
          </p:nvPr>
        </p:nvSpPr>
        <p:spPr>
          <a:xfrm>
            <a:off x="231949" y="150498"/>
            <a:ext cx="8775002" cy="760202"/>
          </a:xfrm>
          <a:prstGeom prst="rect">
            <a:avLst/>
          </a:prstGeom>
        </p:spPr>
        <p:txBody>
          <a:bodyPr/>
          <a:lstStyle/>
          <a:p>
            <a:pPr/>
            <a:r>
              <a:t>Dependency Hell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Shape 1690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91" name="Shape 1691"/>
          <p:cNvSpPr/>
          <p:nvPr>
            <p:ph type="title"/>
          </p:nvPr>
        </p:nvSpPr>
        <p:spPr>
          <a:xfrm>
            <a:off x="231949" y="150498"/>
            <a:ext cx="8775002" cy="760202"/>
          </a:xfrm>
          <a:prstGeom prst="rect">
            <a:avLst/>
          </a:prstGeom>
        </p:spPr>
        <p:txBody>
          <a:bodyPr/>
          <a:lstStyle/>
          <a:p>
            <a:pPr/>
            <a:r>
              <a:t>Dependency Hell</a:t>
            </a:r>
          </a:p>
        </p:txBody>
      </p:sp>
      <p:sp>
        <p:nvSpPr>
          <p:cNvPr id="1692" name="Shape 1692"/>
          <p:cNvSpPr/>
          <p:nvPr>
            <p:ph type="body" idx="1"/>
          </p:nvPr>
        </p:nvSpPr>
        <p:spPr>
          <a:xfrm>
            <a:off x="242224" y="963524"/>
            <a:ext cx="8544602" cy="3725702"/>
          </a:xfrm>
          <a:prstGeom prst="rect">
            <a:avLst/>
          </a:prstGeom>
        </p:spPr>
        <p:txBody>
          <a:bodyPr/>
          <a:lstStyle/>
          <a:p>
            <a:pPr marL="25400" indent="76200">
              <a:buSzTx/>
              <a:buNone/>
            </a:pPr>
            <a:r>
              <a:t>Hadoop was not initially designed as foundation of many applications.</a:t>
            </a:r>
          </a:p>
          <a:p>
            <a:pPr marL="457200" indent="-228600"/>
            <a:r>
              <a:t>More applications depending on Hadoop</a:t>
            </a:r>
          </a:p>
          <a:p>
            <a:pPr marL="457200" indent="-228600"/>
            <a:r>
              <a:t>harder for Hadoop to upgrade dependency libraries.</a:t>
            </a:r>
          </a:p>
          <a:p>
            <a:pPr marL="457200" indent="-228600"/>
            <a:r>
              <a:t>Potential risk to break existing applications</a:t>
            </a:r>
          </a:p>
          <a:p>
            <a:pPr marL="457200" indent="-228600"/>
            <a:r>
              <a:t>Increase exposure to security vulnerabilities</a:t>
            </a:r>
          </a:p>
          <a:p>
            <a:pPr marL="25400" indent="76200">
              <a:buSzTx/>
              <a:buNone/>
            </a:pPr>
            <a:r>
              <a:t>Classpath Isolation</a:t>
            </a:r>
          </a:p>
          <a:p>
            <a:pPr marL="457200" indent="-228600"/>
            <a:r>
              <a:t>Separate client-side classpath from server-side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92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Shape 1694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95" name="Shape 1695"/>
          <p:cNvSpPr/>
          <p:nvPr>
            <p:ph type="body" sz="quarter" idx="1"/>
          </p:nvPr>
        </p:nvSpPr>
        <p:spPr>
          <a:xfrm>
            <a:off x="308624" y="3485000"/>
            <a:ext cx="5811300" cy="7848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6" name="Shape 1696"/>
          <p:cNvSpPr/>
          <p:nvPr>
            <p:ph type="title"/>
          </p:nvPr>
        </p:nvSpPr>
        <p:spPr>
          <a:xfrm>
            <a:off x="308623" y="1770048"/>
            <a:ext cx="5523602" cy="1827301"/>
          </a:xfrm>
          <a:prstGeom prst="rect">
            <a:avLst/>
          </a:prstGeom>
        </p:spPr>
        <p:txBody>
          <a:bodyPr/>
          <a:lstStyle/>
          <a:p>
            <a:pPr/>
            <a:r>
              <a:t>Cloud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Shape 1698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99" name="Shape 1699"/>
          <p:cNvSpPr/>
          <p:nvPr>
            <p:ph type="body" idx="1"/>
          </p:nvPr>
        </p:nvSpPr>
        <p:spPr>
          <a:xfrm>
            <a:off x="242224" y="963524"/>
            <a:ext cx="8544602" cy="3725702"/>
          </a:xfrm>
          <a:prstGeom prst="rect">
            <a:avLst/>
          </a:prstGeom>
        </p:spPr>
        <p:txBody>
          <a:bodyPr/>
          <a:lstStyle/>
          <a:p>
            <a:pPr marL="457200" indent="-228600"/>
            <a:r>
              <a:t>Cloud connectors</a:t>
            </a:r>
          </a:p>
          <a:p>
            <a:pPr lvl="1" marL="914400" indent="-228600">
              <a:spcBef>
                <a:spcPts val="0"/>
              </a:spcBef>
              <a:buFont typeface="Trebuchet MS"/>
              <a:buChar char="○"/>
            </a:pPr>
            <a:r>
              <a:t>Microsoft Azure Data Lake filesystem</a:t>
            </a:r>
          </a:p>
          <a:p>
            <a:pPr lvl="1" marL="914400" indent="-228600">
              <a:spcBef>
                <a:spcPts val="0"/>
              </a:spcBef>
              <a:buFont typeface="Trebuchet MS"/>
              <a:buChar char="○"/>
            </a:pPr>
            <a:r>
              <a:t>Aliyun Object Storage Service</a:t>
            </a:r>
          </a:p>
        </p:txBody>
      </p:sp>
      <p:sp>
        <p:nvSpPr>
          <p:cNvPr id="1700" name="Shape 1700"/>
          <p:cNvSpPr/>
          <p:nvPr>
            <p:ph type="title"/>
          </p:nvPr>
        </p:nvSpPr>
        <p:spPr>
          <a:xfrm>
            <a:off x="231949" y="150498"/>
            <a:ext cx="8775002" cy="760202"/>
          </a:xfrm>
          <a:prstGeom prst="rect">
            <a:avLst/>
          </a:prstGeom>
        </p:spPr>
        <p:txBody>
          <a:bodyPr/>
          <a:lstStyle/>
          <a:p>
            <a:pPr/>
            <a:r>
              <a:t>Other features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Shape 1704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05" name="Shape 1705"/>
          <p:cNvSpPr/>
          <p:nvPr>
            <p:ph type="body" sz="quarter" idx="1"/>
          </p:nvPr>
        </p:nvSpPr>
        <p:spPr>
          <a:xfrm>
            <a:off x="308624" y="3485000"/>
            <a:ext cx="5811300" cy="7848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6" name="Shape 1706"/>
          <p:cNvSpPr/>
          <p:nvPr>
            <p:ph type="title"/>
          </p:nvPr>
        </p:nvSpPr>
        <p:spPr>
          <a:xfrm>
            <a:off x="308623" y="1770048"/>
            <a:ext cx="5523602" cy="1827302"/>
          </a:xfrm>
          <a:prstGeom prst="rect">
            <a:avLst/>
          </a:prstGeom>
        </p:spPr>
        <p:txBody>
          <a:bodyPr/>
          <a:lstStyle/>
          <a:p>
            <a:pPr/>
            <a:r>
              <a:t>Misc.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Shape 1082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83" name="Shape 1083"/>
          <p:cNvSpPr/>
          <p:nvPr>
            <p:ph type="body" sz="quarter" idx="1"/>
          </p:nvPr>
        </p:nvSpPr>
        <p:spPr>
          <a:xfrm>
            <a:off x="326861" y="3506771"/>
            <a:ext cx="6151802" cy="46830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</a:lvl1pPr>
          </a:lstStyle>
          <a:p>
            <a:pPr/>
            <a:r>
              <a:t>- Anne Wojcicki</a:t>
            </a:r>
          </a:p>
        </p:txBody>
      </p:sp>
      <p:sp>
        <p:nvSpPr>
          <p:cNvPr id="1084" name="Shape 1084"/>
          <p:cNvSpPr/>
          <p:nvPr>
            <p:ph type="title"/>
          </p:nvPr>
        </p:nvSpPr>
        <p:spPr>
          <a:xfrm>
            <a:off x="307805" y="1643663"/>
            <a:ext cx="6171002" cy="1853701"/>
          </a:xfrm>
          <a:prstGeom prst="rect">
            <a:avLst/>
          </a:prstGeom>
        </p:spPr>
        <p:txBody>
          <a:bodyPr/>
          <a:lstStyle/>
          <a:p>
            <a:pPr/>
            <a:r>
              <a:t>“Data helps solve problems”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Shape 1708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09" name="Shape 1709"/>
          <p:cNvSpPr/>
          <p:nvPr>
            <p:ph type="body" idx="1"/>
          </p:nvPr>
        </p:nvSpPr>
        <p:spPr>
          <a:xfrm>
            <a:off x="242224" y="963524"/>
            <a:ext cx="8544602" cy="3725702"/>
          </a:xfrm>
          <a:prstGeom prst="rect">
            <a:avLst/>
          </a:prstGeom>
        </p:spPr>
        <p:txBody>
          <a:bodyPr/>
          <a:lstStyle/>
          <a:p>
            <a:pPr marL="457200" indent="-228600"/>
            <a:r>
              <a:t>Shell script rewrite</a:t>
            </a:r>
          </a:p>
          <a:p>
            <a:pPr marL="457200" indent="-228600"/>
            <a:r>
              <a:t>Requires Java 8</a:t>
            </a:r>
          </a:p>
          <a:p>
            <a:pPr marL="457200" indent="-228600"/>
            <a:r>
              <a:t>Server ports</a:t>
            </a:r>
          </a:p>
          <a:p>
            <a:pPr marL="457200" indent="-228600"/>
            <a:r>
              <a:t>Remove legacy features</a:t>
            </a:r>
          </a:p>
          <a:p>
            <a:pPr lvl="1" marL="914400" indent="-228600">
              <a:defRPr>
                <a:solidFill>
                  <a:srgbClr val="FF0000"/>
                </a:solidFill>
              </a:defRPr>
            </a:pPr>
            <a:r>
              <a:t>S3 file system</a:t>
            </a:r>
            <a:r>
              <a:rPr>
                <a:solidFill>
                  <a:srgbClr val="595B59"/>
                </a:solidFill>
              </a:rPr>
              <a:t> → </a:t>
            </a:r>
            <a:r>
              <a:rPr>
                <a:solidFill>
                  <a:srgbClr val="29A7DE"/>
                </a:solidFill>
              </a:rPr>
              <a:t>S3A (recommended)</a:t>
            </a:r>
            <a:r>
              <a:rPr>
                <a:solidFill>
                  <a:srgbClr val="595B59"/>
                </a:solidFill>
              </a:rPr>
              <a:t> or </a:t>
            </a:r>
            <a:r>
              <a:rPr>
                <a:solidFill>
                  <a:srgbClr val="29A7DE"/>
                </a:solidFill>
              </a:rPr>
              <a:t>S3N</a:t>
            </a:r>
            <a:endParaRPr>
              <a:solidFill>
                <a:srgbClr val="29A7DE"/>
              </a:solidFill>
            </a:endParaRPr>
          </a:p>
          <a:p>
            <a:pPr lvl="1" marL="914400" indent="-228600">
              <a:defRPr>
                <a:solidFill>
                  <a:srgbClr val="FF0000"/>
                </a:solidFill>
              </a:defRPr>
            </a:pPr>
            <a:r>
              <a:t>Hftp</a:t>
            </a:r>
            <a:r>
              <a:rPr>
                <a:solidFill>
                  <a:srgbClr val="595B59"/>
                </a:solidFill>
              </a:rPr>
              <a:t> → </a:t>
            </a:r>
            <a:r>
              <a:rPr>
                <a:solidFill>
                  <a:srgbClr val="29A7DE"/>
                </a:solidFill>
              </a:rPr>
              <a:t>webhdfs/httpfs</a:t>
            </a:r>
            <a:endParaRPr>
              <a:solidFill>
                <a:srgbClr val="29A7DE"/>
              </a:solidFill>
            </a:endParaRPr>
          </a:p>
          <a:p>
            <a:pPr lvl="1" marL="914400" indent="-228600">
              <a:defRPr>
                <a:solidFill>
                  <a:srgbClr val="FF0000"/>
                </a:solidFill>
              </a:defRPr>
            </a:pPr>
            <a:r>
              <a:t>Bookkeeper Journal Manager</a:t>
            </a:r>
            <a:r>
              <a:rPr>
                <a:solidFill>
                  <a:srgbClr val="595B59"/>
                </a:solidFill>
              </a:rPr>
              <a:t> → </a:t>
            </a:r>
            <a:r>
              <a:rPr>
                <a:solidFill>
                  <a:srgbClr val="29A7DE"/>
                </a:solidFill>
              </a:rPr>
              <a:t>Quorum Journal Manager</a:t>
            </a:r>
          </a:p>
        </p:txBody>
      </p:sp>
      <p:sp>
        <p:nvSpPr>
          <p:cNvPr id="1710" name="Shape 1710"/>
          <p:cNvSpPr/>
          <p:nvPr>
            <p:ph type="title"/>
          </p:nvPr>
        </p:nvSpPr>
        <p:spPr>
          <a:xfrm>
            <a:off x="231949" y="150498"/>
            <a:ext cx="8775002" cy="760202"/>
          </a:xfrm>
          <a:prstGeom prst="rect">
            <a:avLst/>
          </a:prstGeom>
        </p:spPr>
        <p:txBody>
          <a:bodyPr/>
          <a:lstStyle/>
          <a:p>
            <a:pPr/>
            <a:r>
              <a:t>Other features and incompatibility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Shape 1714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15" name="Shape 1715"/>
          <p:cNvSpPr/>
          <p:nvPr>
            <p:ph type="body" sz="quarter" idx="1"/>
          </p:nvPr>
        </p:nvSpPr>
        <p:spPr>
          <a:xfrm>
            <a:off x="308624" y="3485000"/>
            <a:ext cx="5811300" cy="7848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6" name="Shape 1716"/>
          <p:cNvSpPr/>
          <p:nvPr>
            <p:ph type="title"/>
          </p:nvPr>
        </p:nvSpPr>
        <p:spPr>
          <a:xfrm>
            <a:off x="308623" y="1770048"/>
            <a:ext cx="5523602" cy="1827301"/>
          </a:xfrm>
          <a:prstGeom prst="rect">
            <a:avLst/>
          </a:prstGeom>
        </p:spPr>
        <p:txBody>
          <a:bodyPr/>
          <a:lstStyle/>
          <a:p>
            <a:pPr/>
            <a:r>
              <a:t>What’s next?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Shape 1718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19" name="Shape 1719"/>
          <p:cNvSpPr/>
          <p:nvPr>
            <p:ph type="body" sz="half" idx="1"/>
          </p:nvPr>
        </p:nvSpPr>
        <p:spPr>
          <a:xfrm>
            <a:off x="284625" y="1076325"/>
            <a:ext cx="5210700" cy="2514600"/>
          </a:xfrm>
          <a:prstGeom prst="rect">
            <a:avLst/>
          </a:prstGeom>
        </p:spPr>
        <p:txBody>
          <a:bodyPr/>
          <a:lstStyle/>
          <a:p>
            <a:pPr marL="25400" indent="76200">
              <a:spcBef>
                <a:spcPts val="0"/>
              </a:spcBef>
              <a:buSzTx/>
              <a:buNone/>
            </a:pPr>
            <a:r>
              <a:t>Developers</a:t>
            </a:r>
          </a:p>
          <a:p>
            <a:pPr marL="457200" indent="-228600">
              <a:spcBef>
                <a:spcPts val="0"/>
              </a:spcBef>
            </a:pPr>
            <a:r>
              <a:t>Use it early, test it early and file bug reports.</a:t>
            </a:r>
          </a:p>
          <a:p>
            <a:pPr marL="25400" indent="76200">
              <a:spcBef>
                <a:spcPts val="0"/>
              </a:spcBef>
              <a:buSzTx/>
              <a:buNone/>
            </a:pPr>
            <a:r>
              <a:t>Administrators</a:t>
            </a:r>
          </a:p>
          <a:p>
            <a:pPr marL="457200" indent="-228600">
              <a:spcBef>
                <a:spcPts val="0"/>
              </a:spcBef>
            </a:pPr>
            <a:r>
              <a:t>Test upgradability</a:t>
            </a:r>
          </a:p>
          <a:p>
            <a:pPr marL="25400" indent="76200">
              <a:spcBef>
                <a:spcPts val="0"/>
              </a:spcBef>
              <a:buSzTx/>
              <a:buNone/>
            </a:pPr>
            <a:r>
              <a:t>Users</a:t>
            </a:r>
          </a:p>
          <a:p>
            <a:pPr marL="457200" indent="-228600">
              <a:spcBef>
                <a:spcPts val="0"/>
              </a:spcBef>
            </a:pPr>
            <a:r>
              <a:t>Expect better user experience.</a:t>
            </a:r>
          </a:p>
        </p:txBody>
      </p:sp>
      <p:sp>
        <p:nvSpPr>
          <p:cNvPr id="1720" name="Shape 1720"/>
          <p:cNvSpPr/>
          <p:nvPr>
            <p:ph type="title"/>
          </p:nvPr>
        </p:nvSpPr>
        <p:spPr>
          <a:xfrm>
            <a:off x="274391" y="342899"/>
            <a:ext cx="8487300" cy="594002"/>
          </a:xfrm>
          <a:prstGeom prst="rect">
            <a:avLst/>
          </a:prstGeom>
        </p:spPr>
        <p:txBody>
          <a:bodyPr/>
          <a:lstStyle/>
          <a:p>
            <a:pPr/>
            <a:r>
              <a:t>Now what?</a:t>
            </a:r>
          </a:p>
        </p:txBody>
      </p:sp>
      <p:sp>
        <p:nvSpPr>
          <p:cNvPr id="1721" name="Shape 1721"/>
          <p:cNvSpPr/>
          <p:nvPr/>
        </p:nvSpPr>
        <p:spPr>
          <a:xfrm>
            <a:off x="3213099" y="4141999"/>
            <a:ext cx="5438401" cy="1"/>
          </a:xfrm>
          <a:prstGeom prst="line">
            <a:avLst/>
          </a:prstGeom>
          <a:ln w="28575">
            <a:solidFill>
              <a:srgbClr val="29A7DE"/>
            </a:solidFill>
            <a:tailEnd type="stealth"/>
          </a:ln>
        </p:spPr>
        <p:txBody>
          <a:bodyPr lIns="45719" rIns="45719"/>
          <a:lstStyle/>
          <a:p>
            <a:pPr/>
          </a:p>
        </p:txBody>
      </p:sp>
      <p:sp>
        <p:nvSpPr>
          <p:cNvPr id="1722" name="Shape 1722"/>
          <p:cNvSpPr/>
          <p:nvPr/>
        </p:nvSpPr>
        <p:spPr>
          <a:xfrm>
            <a:off x="3191324" y="3859200"/>
            <a:ext cx="1" cy="536701"/>
          </a:xfrm>
          <a:prstGeom prst="line">
            <a:avLst/>
          </a:prstGeom>
          <a:ln w="28575">
            <a:solidFill>
              <a:srgbClr val="29A7DE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23" name="Shape 1723"/>
          <p:cNvSpPr/>
          <p:nvPr/>
        </p:nvSpPr>
        <p:spPr>
          <a:xfrm>
            <a:off x="4416924" y="3873649"/>
            <a:ext cx="1" cy="536702"/>
          </a:xfrm>
          <a:prstGeom prst="line">
            <a:avLst/>
          </a:prstGeom>
          <a:ln w="28575">
            <a:solidFill>
              <a:srgbClr val="29A7DE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24" name="Shape 1724"/>
          <p:cNvSpPr/>
          <p:nvPr/>
        </p:nvSpPr>
        <p:spPr>
          <a:xfrm>
            <a:off x="2850525" y="4410350"/>
            <a:ext cx="8556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Alpha 1</a:t>
            </a:r>
          </a:p>
        </p:txBody>
      </p:sp>
      <p:sp>
        <p:nvSpPr>
          <p:cNvPr id="1725" name="Shape 1725"/>
          <p:cNvSpPr/>
          <p:nvPr/>
        </p:nvSpPr>
        <p:spPr>
          <a:xfrm>
            <a:off x="2843275" y="3532849"/>
            <a:ext cx="8556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2016/09</a:t>
            </a:r>
          </a:p>
        </p:txBody>
      </p:sp>
      <p:sp>
        <p:nvSpPr>
          <p:cNvPr id="1726" name="Shape 1726"/>
          <p:cNvSpPr/>
          <p:nvPr/>
        </p:nvSpPr>
        <p:spPr>
          <a:xfrm>
            <a:off x="3986274" y="3532849"/>
            <a:ext cx="8556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trike="sngStrike">
                <a:solidFill>
                  <a:srgbClr val="000000"/>
                </a:solidFill>
              </a:defRPr>
            </a:lvl1pPr>
          </a:lstStyle>
          <a:p>
            <a:pPr/>
            <a:r>
              <a:t>2016/12</a:t>
            </a:r>
          </a:p>
        </p:txBody>
      </p:sp>
      <p:sp>
        <p:nvSpPr>
          <p:cNvPr id="1727" name="Shape 1727"/>
          <p:cNvSpPr/>
          <p:nvPr/>
        </p:nvSpPr>
        <p:spPr>
          <a:xfrm>
            <a:off x="3993524" y="4410350"/>
            <a:ext cx="8556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Alpha 2</a:t>
            </a:r>
          </a:p>
        </p:txBody>
      </p:sp>
      <p:sp>
        <p:nvSpPr>
          <p:cNvPr id="1728" name="Shape 1728"/>
          <p:cNvSpPr/>
          <p:nvPr/>
        </p:nvSpPr>
        <p:spPr>
          <a:xfrm>
            <a:off x="6574749" y="3873649"/>
            <a:ext cx="1" cy="536702"/>
          </a:xfrm>
          <a:prstGeom prst="line">
            <a:avLst/>
          </a:prstGeom>
          <a:ln w="28575">
            <a:solidFill>
              <a:srgbClr val="29A7DE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29" name="Shape 1729"/>
          <p:cNvSpPr/>
          <p:nvPr/>
        </p:nvSpPr>
        <p:spPr>
          <a:xfrm>
            <a:off x="6146949" y="4410350"/>
            <a:ext cx="8556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Beta 1</a:t>
            </a:r>
          </a:p>
        </p:txBody>
      </p:sp>
      <p:sp>
        <p:nvSpPr>
          <p:cNvPr id="1730" name="Shape 1730"/>
          <p:cNvSpPr/>
          <p:nvPr/>
        </p:nvSpPr>
        <p:spPr>
          <a:xfrm>
            <a:off x="6093350" y="3532849"/>
            <a:ext cx="8556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2017/0?</a:t>
            </a:r>
          </a:p>
        </p:txBody>
      </p:sp>
      <p:sp>
        <p:nvSpPr>
          <p:cNvPr id="1731" name="Shape 1731"/>
          <p:cNvSpPr/>
          <p:nvPr/>
        </p:nvSpPr>
        <p:spPr>
          <a:xfrm>
            <a:off x="7415549" y="3873649"/>
            <a:ext cx="1" cy="536702"/>
          </a:xfrm>
          <a:prstGeom prst="line">
            <a:avLst/>
          </a:prstGeom>
          <a:ln w="28575">
            <a:solidFill>
              <a:srgbClr val="29A7DE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32" name="Shape 1732"/>
          <p:cNvSpPr/>
          <p:nvPr/>
        </p:nvSpPr>
        <p:spPr>
          <a:xfrm>
            <a:off x="7007749" y="4410350"/>
            <a:ext cx="8556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GA</a:t>
            </a:r>
          </a:p>
        </p:txBody>
      </p:sp>
      <p:sp>
        <p:nvSpPr>
          <p:cNvPr id="1733" name="Shape 1733"/>
          <p:cNvSpPr/>
          <p:nvPr/>
        </p:nvSpPr>
        <p:spPr>
          <a:xfrm>
            <a:off x="7007749" y="3532849"/>
            <a:ext cx="8556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734" name="Shape 1734"/>
          <p:cNvSpPr/>
          <p:nvPr/>
        </p:nvSpPr>
        <p:spPr>
          <a:xfrm>
            <a:off x="7395274" y="3395274"/>
            <a:ext cx="8556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CDH6</a:t>
            </a:r>
          </a:p>
        </p:txBody>
      </p:sp>
      <p:sp>
        <p:nvSpPr>
          <p:cNvPr id="1735" name="Shape 1735"/>
          <p:cNvSpPr/>
          <p:nvPr/>
        </p:nvSpPr>
        <p:spPr>
          <a:xfrm>
            <a:off x="7823075" y="3736075"/>
            <a:ext cx="1" cy="376801"/>
          </a:xfrm>
          <a:prstGeom prst="line">
            <a:avLst/>
          </a:prstGeom>
          <a:ln>
            <a:solidFill>
              <a:srgbClr val="29A7DE"/>
            </a:solidFill>
            <a:tailEnd type="stealth"/>
          </a:ln>
        </p:spPr>
        <p:txBody>
          <a:bodyPr lIns="45719" rIns="45719"/>
          <a:lstStyle/>
          <a:p>
            <a:pPr/>
          </a:p>
        </p:txBody>
      </p:sp>
      <p:sp>
        <p:nvSpPr>
          <p:cNvPr id="1736" name="Shape 1736"/>
          <p:cNvSpPr/>
          <p:nvPr/>
        </p:nvSpPr>
        <p:spPr>
          <a:xfrm>
            <a:off x="1864474" y="3957149"/>
            <a:ext cx="1051201" cy="58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Hadoop 3 Timeline</a:t>
            </a:r>
          </a:p>
        </p:txBody>
      </p:sp>
      <p:pic>
        <p:nvPicPr>
          <p:cNvPr id="1737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7974" y="81658"/>
            <a:ext cx="3063875" cy="3356941"/>
          </a:xfrm>
          <a:prstGeom prst="rect">
            <a:avLst/>
          </a:prstGeom>
          <a:ln w="12700">
            <a:miter lim="400000"/>
          </a:ln>
        </p:spPr>
      </p:pic>
      <p:sp>
        <p:nvSpPr>
          <p:cNvPr id="1738" name="Shape 1738"/>
          <p:cNvSpPr/>
          <p:nvPr/>
        </p:nvSpPr>
        <p:spPr>
          <a:xfrm>
            <a:off x="4442312" y="3696061"/>
            <a:ext cx="8556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2017/01</a:t>
            </a:r>
          </a:p>
        </p:txBody>
      </p:sp>
      <p:sp>
        <p:nvSpPr>
          <p:cNvPr id="1739" name="Shape 1739"/>
          <p:cNvSpPr/>
          <p:nvPr/>
        </p:nvSpPr>
        <p:spPr>
          <a:xfrm>
            <a:off x="5212724" y="4410350"/>
            <a:ext cx="8556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Alpha 3</a:t>
            </a:r>
          </a:p>
        </p:txBody>
      </p:sp>
      <p:sp>
        <p:nvSpPr>
          <p:cNvPr id="1740" name="Shape 1740"/>
          <p:cNvSpPr/>
          <p:nvPr/>
        </p:nvSpPr>
        <p:spPr>
          <a:xfrm>
            <a:off x="5559924" y="3873649"/>
            <a:ext cx="1" cy="536702"/>
          </a:xfrm>
          <a:prstGeom prst="line">
            <a:avLst/>
          </a:prstGeom>
          <a:ln w="28575">
            <a:solidFill>
              <a:srgbClr val="29A7DE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41" name="Shape 1741"/>
          <p:cNvSpPr/>
          <p:nvPr/>
        </p:nvSpPr>
        <p:spPr>
          <a:xfrm>
            <a:off x="5178950" y="3456649"/>
            <a:ext cx="8556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2017/0?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Shape 1743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44" name="Shape 1744"/>
          <p:cNvSpPr/>
          <p:nvPr>
            <p:ph type="body" idx="1"/>
          </p:nvPr>
        </p:nvSpPr>
        <p:spPr>
          <a:xfrm>
            <a:off x="242224" y="963524"/>
            <a:ext cx="8544602" cy="3725702"/>
          </a:xfrm>
          <a:prstGeom prst="rect">
            <a:avLst/>
          </a:prstGeom>
        </p:spPr>
        <p:txBody>
          <a:bodyPr/>
          <a:lstStyle/>
          <a:p>
            <a:pPr marL="457200" indent="-228600"/>
            <a:r>
              <a:t>We don’t know yet.</a:t>
            </a:r>
          </a:p>
          <a:p>
            <a:pPr marL="457200" indent="-228600"/>
            <a:r>
              <a:t>Ozone (HDFS-7240)</a:t>
            </a:r>
          </a:p>
          <a:p>
            <a:pPr lvl="1" marL="914400" indent="-228600">
              <a:spcBef>
                <a:spcPts val="0"/>
              </a:spcBef>
              <a:buFont typeface="Trebuchet MS"/>
              <a:buChar char="○"/>
            </a:pPr>
            <a:r>
              <a:t>Object store for HDFS</a:t>
            </a:r>
          </a:p>
          <a:p>
            <a:pPr marL="457200" indent="-228600"/>
            <a:r>
              <a:t>HDFS over cloud (HDFS-9806)</a:t>
            </a:r>
          </a:p>
          <a:p>
            <a:pPr marL="457200" indent="-228600"/>
            <a:r>
              <a:t>Emerging applications and use cases</a:t>
            </a:r>
          </a:p>
          <a:p>
            <a:pPr lvl="1" marL="914400" indent="-228600">
              <a:spcBef>
                <a:spcPts val="0"/>
              </a:spcBef>
              <a:buFont typeface="Trebuchet MS"/>
              <a:buChar char="●"/>
            </a:pPr>
            <a:r>
              <a:t>Docker</a:t>
            </a:r>
          </a:p>
          <a:p>
            <a:pPr lvl="1" marL="914400" indent="-228600">
              <a:spcBef>
                <a:spcPts val="0"/>
              </a:spcBef>
              <a:buFont typeface="Trebuchet MS"/>
              <a:buChar char="●"/>
            </a:pPr>
            <a:r>
              <a:t>Deep learning</a:t>
            </a:r>
          </a:p>
          <a:p>
            <a:pPr marL="457200" indent="-228600"/>
            <a:r>
              <a:t>Hardware Trend</a:t>
            </a:r>
          </a:p>
          <a:p>
            <a:pPr lvl="1" marL="914400" indent="-228600">
              <a:spcBef>
                <a:spcPts val="0"/>
              </a:spcBef>
              <a:buFont typeface="Trebuchet MS"/>
              <a:buChar char="○"/>
            </a:pPr>
            <a:r>
              <a:t>Cloud storage</a:t>
            </a:r>
          </a:p>
          <a:p>
            <a:pPr lvl="1" marL="914400" indent="-228600">
              <a:spcBef>
                <a:spcPts val="0"/>
              </a:spcBef>
              <a:buFont typeface="Trebuchet MS"/>
              <a:buChar char="○"/>
            </a:pPr>
            <a:r>
              <a:t>Faster ethernet (40GBps), high density (&gt; 100TB) storage node</a:t>
            </a:r>
          </a:p>
          <a:p>
            <a:pPr lvl="1" marL="914400" indent="-228600">
              <a:spcBef>
                <a:spcPts val="0"/>
              </a:spcBef>
              <a:buFont typeface="Trebuchet MS"/>
              <a:buChar char="○"/>
            </a:pPr>
            <a:r>
              <a:t>Memory technology</a:t>
            </a:r>
          </a:p>
          <a:p>
            <a:pPr lvl="1" marL="914400" indent="-228600">
              <a:spcBef>
                <a:spcPts val="0"/>
              </a:spcBef>
              <a:buFont typeface="Trebuchet MS"/>
              <a:buChar char="○"/>
            </a:pPr>
            <a:r>
              <a:t>Locality will not be a deciding factor.</a:t>
            </a:r>
          </a:p>
        </p:txBody>
      </p:sp>
      <p:sp>
        <p:nvSpPr>
          <p:cNvPr id="1745" name="Shape 1745"/>
          <p:cNvSpPr/>
          <p:nvPr>
            <p:ph type="title"/>
          </p:nvPr>
        </p:nvSpPr>
        <p:spPr>
          <a:xfrm>
            <a:off x="231949" y="150498"/>
            <a:ext cx="8775002" cy="760202"/>
          </a:xfrm>
          <a:prstGeom prst="rect">
            <a:avLst/>
          </a:prstGeom>
        </p:spPr>
        <p:txBody>
          <a:bodyPr/>
          <a:lstStyle/>
          <a:p>
            <a:pPr/>
            <a:r>
              <a:t>Future? Hadoop 4?</a:t>
            </a:r>
          </a:p>
        </p:txBody>
      </p:sp>
      <p:pic>
        <p:nvPicPr>
          <p:cNvPr id="1746" name="image13.png" descr="apachekudu_logo_0716_345p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6372" y="1430072"/>
            <a:ext cx="2500450" cy="1804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7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7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7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7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44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Shape 1750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51" name="Shape 1751"/>
          <p:cNvSpPr/>
          <p:nvPr>
            <p:ph type="title"/>
          </p:nvPr>
        </p:nvSpPr>
        <p:spPr>
          <a:xfrm>
            <a:off x="231949" y="150498"/>
            <a:ext cx="8775002" cy="760202"/>
          </a:xfrm>
          <a:prstGeom prst="rect">
            <a:avLst/>
          </a:prstGeom>
        </p:spPr>
        <p:txBody>
          <a:bodyPr/>
          <a:lstStyle/>
          <a:p>
            <a:pPr/>
            <a:r>
              <a:t>Ozone (HDFS-7240)</a:t>
            </a:r>
          </a:p>
        </p:txBody>
      </p:sp>
      <p:sp>
        <p:nvSpPr>
          <p:cNvPr id="1752" name="Shape 1752"/>
          <p:cNvSpPr/>
          <p:nvPr>
            <p:ph type="body" sz="half" idx="1"/>
          </p:nvPr>
        </p:nvSpPr>
        <p:spPr>
          <a:xfrm>
            <a:off x="242225" y="963524"/>
            <a:ext cx="4497000" cy="372570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Status quo</a:t>
            </a:r>
          </a:p>
          <a:p>
            <a:pPr marL="457200" indent="-228600"/>
            <a:r>
              <a:t>NameNode is becoming a bottleneck</a:t>
            </a:r>
          </a:p>
          <a:p>
            <a:pPr marL="457200" indent="-228600"/>
            <a:r>
              <a:t>A general file system may not suit the specific need of an application</a:t>
            </a:r>
          </a:p>
          <a:p>
            <a:pPr marL="0" indent="0">
              <a:buSzTx/>
              <a:buNone/>
            </a:pPr>
            <a:r>
              <a:t>Solution</a:t>
            </a:r>
          </a:p>
          <a:p>
            <a:pPr marL="457200" indent="-228600"/>
            <a:r>
              <a:t>Split HDFS namespace into blob stores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Shape 1756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57" name="Shape 1757"/>
          <p:cNvSpPr/>
          <p:nvPr>
            <p:ph type="title"/>
          </p:nvPr>
        </p:nvSpPr>
        <p:spPr>
          <a:xfrm>
            <a:off x="231949" y="150498"/>
            <a:ext cx="8775002" cy="760202"/>
          </a:xfrm>
          <a:prstGeom prst="rect">
            <a:avLst/>
          </a:prstGeom>
        </p:spPr>
        <p:txBody>
          <a:bodyPr/>
          <a:lstStyle/>
          <a:p>
            <a:pPr/>
            <a:r>
              <a:t>HDFS over Cloud (HDFS-9806)</a:t>
            </a:r>
          </a:p>
        </p:txBody>
      </p:sp>
      <p:sp>
        <p:nvSpPr>
          <p:cNvPr id="1758" name="Shape 1758"/>
          <p:cNvSpPr/>
          <p:nvPr>
            <p:ph type="body" sz="half" idx="1"/>
          </p:nvPr>
        </p:nvSpPr>
        <p:spPr>
          <a:xfrm>
            <a:off x="242224" y="963524"/>
            <a:ext cx="4101901" cy="3725702"/>
          </a:xfrm>
          <a:prstGeom prst="rect">
            <a:avLst/>
          </a:prstGeom>
        </p:spPr>
        <p:txBody>
          <a:bodyPr/>
          <a:lstStyle/>
          <a:p>
            <a:pPr marL="25400" indent="76200">
              <a:buSzTx/>
              <a:buNone/>
            </a:pPr>
            <a:r>
              <a:t>Use case</a:t>
            </a:r>
          </a:p>
          <a:p>
            <a:pPr marL="457200" indent="-228600"/>
            <a:r>
              <a:t>Use HDFS for temporary data</a:t>
            </a:r>
          </a:p>
          <a:p>
            <a:pPr marL="457200" indent="-228600"/>
            <a:r>
              <a:t>Use cloud for permanent storage</a:t>
            </a:r>
          </a:p>
          <a:p>
            <a:pPr marL="25400" indent="76200">
              <a:buSzTx/>
              <a:buNone/>
            </a:pPr>
            <a:r>
              <a:t>The problem</a:t>
            </a:r>
          </a:p>
          <a:p>
            <a:pPr marL="457200" indent="-228600"/>
            <a:r>
              <a:t>Data management</a:t>
            </a:r>
          </a:p>
          <a:p>
            <a:pPr marL="457200" indent="-228600"/>
            <a:r>
              <a:t>Consistency</a:t>
            </a:r>
          </a:p>
          <a:p>
            <a:pPr marL="25400" indent="76200">
              <a:buSzTx/>
              <a:buNone/>
            </a:pPr>
            <a:r>
              <a:t>Solution</a:t>
            </a:r>
          </a:p>
          <a:p>
            <a:pPr marL="457200" indent="-228600"/>
            <a:r>
              <a:t>HDFS as metastore and cache</a:t>
            </a:r>
          </a:p>
          <a:p>
            <a:pPr marL="457200" indent="-228600"/>
            <a:r>
              <a:t>Cloud as backend data store</a:t>
            </a:r>
          </a:p>
        </p:txBody>
      </p:sp>
      <p:sp>
        <p:nvSpPr>
          <p:cNvPr id="1759" name="Shape 1759"/>
          <p:cNvSpPr/>
          <p:nvPr/>
        </p:nvSpPr>
        <p:spPr>
          <a:xfrm>
            <a:off x="4448686" y="1631625"/>
            <a:ext cx="855238" cy="1026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18" y="4744"/>
                </a:moveTo>
                <a:lnTo>
                  <a:pt x="15959" y="197"/>
                </a:lnTo>
                <a:lnTo>
                  <a:pt x="15869" y="121"/>
                </a:lnTo>
                <a:lnTo>
                  <a:pt x="15723" y="38"/>
                </a:lnTo>
                <a:lnTo>
                  <a:pt x="15587" y="0"/>
                </a:lnTo>
                <a:lnTo>
                  <a:pt x="7957" y="0"/>
                </a:lnTo>
                <a:lnTo>
                  <a:pt x="7821" y="38"/>
                </a:lnTo>
                <a:lnTo>
                  <a:pt x="7584" y="151"/>
                </a:lnTo>
                <a:lnTo>
                  <a:pt x="7394" y="386"/>
                </a:lnTo>
                <a:lnTo>
                  <a:pt x="7348" y="500"/>
                </a:lnTo>
                <a:lnTo>
                  <a:pt x="7348" y="3122"/>
                </a:lnTo>
                <a:lnTo>
                  <a:pt x="4442" y="3122"/>
                </a:lnTo>
                <a:lnTo>
                  <a:pt x="4305" y="3160"/>
                </a:lnTo>
                <a:lnTo>
                  <a:pt x="4169" y="3206"/>
                </a:lnTo>
                <a:lnTo>
                  <a:pt x="3887" y="3319"/>
                </a:lnTo>
                <a:lnTo>
                  <a:pt x="3742" y="3509"/>
                </a:lnTo>
                <a:lnTo>
                  <a:pt x="3706" y="3630"/>
                </a:lnTo>
                <a:lnTo>
                  <a:pt x="3706" y="6056"/>
                </a:lnTo>
                <a:lnTo>
                  <a:pt x="599" y="6056"/>
                </a:lnTo>
                <a:lnTo>
                  <a:pt x="463" y="6093"/>
                </a:lnTo>
                <a:lnTo>
                  <a:pt x="236" y="6245"/>
                </a:lnTo>
                <a:lnTo>
                  <a:pt x="100" y="6450"/>
                </a:lnTo>
                <a:lnTo>
                  <a:pt x="45" y="6556"/>
                </a:lnTo>
                <a:lnTo>
                  <a:pt x="0" y="6669"/>
                </a:lnTo>
                <a:lnTo>
                  <a:pt x="0" y="20986"/>
                </a:lnTo>
                <a:lnTo>
                  <a:pt x="45" y="21100"/>
                </a:lnTo>
                <a:lnTo>
                  <a:pt x="100" y="21214"/>
                </a:lnTo>
                <a:lnTo>
                  <a:pt x="236" y="21403"/>
                </a:lnTo>
                <a:lnTo>
                  <a:pt x="463" y="21517"/>
                </a:lnTo>
                <a:lnTo>
                  <a:pt x="599" y="21562"/>
                </a:lnTo>
                <a:lnTo>
                  <a:pt x="736" y="21600"/>
                </a:lnTo>
                <a:lnTo>
                  <a:pt x="13552" y="21600"/>
                </a:lnTo>
                <a:lnTo>
                  <a:pt x="13689" y="21562"/>
                </a:lnTo>
                <a:lnTo>
                  <a:pt x="13825" y="21517"/>
                </a:lnTo>
                <a:lnTo>
                  <a:pt x="14061" y="21403"/>
                </a:lnTo>
                <a:lnTo>
                  <a:pt x="14206" y="21214"/>
                </a:lnTo>
                <a:lnTo>
                  <a:pt x="14252" y="21100"/>
                </a:lnTo>
                <a:lnTo>
                  <a:pt x="14288" y="20986"/>
                </a:lnTo>
                <a:lnTo>
                  <a:pt x="14288" y="18667"/>
                </a:lnTo>
                <a:lnTo>
                  <a:pt x="17349" y="18667"/>
                </a:lnTo>
                <a:lnTo>
                  <a:pt x="17485" y="18629"/>
                </a:lnTo>
                <a:lnTo>
                  <a:pt x="17712" y="18478"/>
                </a:lnTo>
                <a:lnTo>
                  <a:pt x="17894" y="18281"/>
                </a:lnTo>
                <a:lnTo>
                  <a:pt x="17949" y="18167"/>
                </a:lnTo>
                <a:lnTo>
                  <a:pt x="17949" y="15507"/>
                </a:lnTo>
                <a:lnTo>
                  <a:pt x="21046" y="15507"/>
                </a:lnTo>
                <a:lnTo>
                  <a:pt x="21182" y="15469"/>
                </a:lnTo>
                <a:lnTo>
                  <a:pt x="21418" y="15355"/>
                </a:lnTo>
                <a:lnTo>
                  <a:pt x="21555" y="15150"/>
                </a:lnTo>
                <a:lnTo>
                  <a:pt x="21600" y="15044"/>
                </a:lnTo>
                <a:lnTo>
                  <a:pt x="21600" y="5048"/>
                </a:lnTo>
                <a:lnTo>
                  <a:pt x="21555" y="4942"/>
                </a:lnTo>
                <a:lnTo>
                  <a:pt x="21500" y="4820"/>
                </a:lnTo>
                <a:lnTo>
                  <a:pt x="21418" y="4744"/>
                </a:lnTo>
                <a:close/>
                <a:moveTo>
                  <a:pt x="16186" y="2122"/>
                </a:moveTo>
                <a:lnTo>
                  <a:pt x="19792" y="5131"/>
                </a:lnTo>
                <a:lnTo>
                  <a:pt x="16186" y="5131"/>
                </a:lnTo>
                <a:lnTo>
                  <a:pt x="16186" y="2122"/>
                </a:lnTo>
                <a:close/>
                <a:moveTo>
                  <a:pt x="8829" y="1235"/>
                </a:moveTo>
                <a:lnTo>
                  <a:pt x="14706" y="1235"/>
                </a:lnTo>
                <a:lnTo>
                  <a:pt x="14706" y="5320"/>
                </a:lnTo>
                <a:lnTo>
                  <a:pt x="12299" y="3319"/>
                </a:lnTo>
                <a:lnTo>
                  <a:pt x="12162" y="3236"/>
                </a:lnTo>
                <a:lnTo>
                  <a:pt x="12072" y="3206"/>
                </a:lnTo>
                <a:lnTo>
                  <a:pt x="11935" y="3160"/>
                </a:lnTo>
                <a:lnTo>
                  <a:pt x="11745" y="3122"/>
                </a:lnTo>
                <a:lnTo>
                  <a:pt x="8829" y="3122"/>
                </a:lnTo>
                <a:lnTo>
                  <a:pt x="8829" y="1235"/>
                </a:lnTo>
                <a:close/>
                <a:moveTo>
                  <a:pt x="12489" y="5245"/>
                </a:moveTo>
                <a:lnTo>
                  <a:pt x="16150" y="8291"/>
                </a:lnTo>
                <a:lnTo>
                  <a:pt x="12489" y="8291"/>
                </a:lnTo>
                <a:lnTo>
                  <a:pt x="12489" y="5245"/>
                </a:lnTo>
                <a:close/>
                <a:moveTo>
                  <a:pt x="5177" y="4358"/>
                </a:moveTo>
                <a:lnTo>
                  <a:pt x="11009" y="4358"/>
                </a:lnTo>
                <a:lnTo>
                  <a:pt x="11009" y="8253"/>
                </a:lnTo>
                <a:lnTo>
                  <a:pt x="8602" y="6245"/>
                </a:lnTo>
                <a:lnTo>
                  <a:pt x="8511" y="6169"/>
                </a:lnTo>
                <a:lnTo>
                  <a:pt x="8375" y="6093"/>
                </a:lnTo>
                <a:lnTo>
                  <a:pt x="8229" y="6056"/>
                </a:lnTo>
                <a:lnTo>
                  <a:pt x="5177" y="6056"/>
                </a:lnTo>
                <a:lnTo>
                  <a:pt x="5177" y="4358"/>
                </a:lnTo>
                <a:close/>
                <a:moveTo>
                  <a:pt x="8829" y="8178"/>
                </a:moveTo>
                <a:lnTo>
                  <a:pt x="12444" y="11187"/>
                </a:lnTo>
                <a:lnTo>
                  <a:pt x="8829" y="11187"/>
                </a:lnTo>
                <a:lnTo>
                  <a:pt x="8829" y="8178"/>
                </a:lnTo>
                <a:close/>
                <a:moveTo>
                  <a:pt x="1480" y="20365"/>
                </a:moveTo>
                <a:lnTo>
                  <a:pt x="1480" y="7291"/>
                </a:lnTo>
                <a:lnTo>
                  <a:pt x="7348" y="7291"/>
                </a:lnTo>
                <a:lnTo>
                  <a:pt x="7348" y="12422"/>
                </a:lnTo>
                <a:lnTo>
                  <a:pt x="12807" y="12422"/>
                </a:lnTo>
                <a:lnTo>
                  <a:pt x="12807" y="20365"/>
                </a:lnTo>
                <a:lnTo>
                  <a:pt x="1480" y="20365"/>
                </a:lnTo>
                <a:close/>
                <a:moveTo>
                  <a:pt x="14288" y="17439"/>
                </a:moveTo>
                <a:lnTo>
                  <a:pt x="14288" y="11225"/>
                </a:lnTo>
                <a:lnTo>
                  <a:pt x="14252" y="11111"/>
                </a:lnTo>
                <a:lnTo>
                  <a:pt x="14206" y="10990"/>
                </a:lnTo>
                <a:lnTo>
                  <a:pt x="14152" y="10914"/>
                </a:lnTo>
                <a:lnTo>
                  <a:pt x="14061" y="10800"/>
                </a:lnTo>
                <a:lnTo>
                  <a:pt x="12535" y="9519"/>
                </a:lnTo>
                <a:lnTo>
                  <a:pt x="16468" y="9519"/>
                </a:lnTo>
                <a:lnTo>
                  <a:pt x="16468" y="17439"/>
                </a:lnTo>
                <a:lnTo>
                  <a:pt x="14288" y="17439"/>
                </a:lnTo>
                <a:close/>
                <a:moveTo>
                  <a:pt x="17949" y="14271"/>
                </a:moveTo>
                <a:lnTo>
                  <a:pt x="17949" y="8216"/>
                </a:lnTo>
                <a:lnTo>
                  <a:pt x="17894" y="8102"/>
                </a:lnTo>
                <a:lnTo>
                  <a:pt x="17812" y="7988"/>
                </a:lnTo>
                <a:lnTo>
                  <a:pt x="17712" y="7867"/>
                </a:lnTo>
                <a:lnTo>
                  <a:pt x="15914" y="6366"/>
                </a:lnTo>
                <a:lnTo>
                  <a:pt x="20119" y="6366"/>
                </a:lnTo>
                <a:lnTo>
                  <a:pt x="20119" y="14271"/>
                </a:lnTo>
                <a:lnTo>
                  <a:pt x="17949" y="14271"/>
                </a:lnTo>
                <a:close/>
              </a:path>
            </a:pathLst>
          </a:custGeom>
          <a:solidFill>
            <a:srgbClr val="004D6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93000"/>
              </a:lnSpc>
              <a:defRPr sz="2400"/>
            </a:pPr>
          </a:p>
        </p:txBody>
      </p:sp>
      <p:sp>
        <p:nvSpPr>
          <p:cNvPr id="1760" name="Shape 1760"/>
          <p:cNvSpPr/>
          <p:nvPr/>
        </p:nvSpPr>
        <p:spPr>
          <a:xfrm>
            <a:off x="7876261" y="1727786"/>
            <a:ext cx="1180736" cy="834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014" y="21600"/>
                </a:moveTo>
                <a:lnTo>
                  <a:pt x="4586" y="21600"/>
                </a:lnTo>
                <a:lnTo>
                  <a:pt x="4059" y="21544"/>
                </a:lnTo>
                <a:lnTo>
                  <a:pt x="3538" y="21442"/>
                </a:lnTo>
                <a:lnTo>
                  <a:pt x="3090" y="21283"/>
                </a:lnTo>
                <a:lnTo>
                  <a:pt x="2642" y="21078"/>
                </a:lnTo>
                <a:lnTo>
                  <a:pt x="2234" y="20808"/>
                </a:lnTo>
                <a:lnTo>
                  <a:pt x="1865" y="20547"/>
                </a:lnTo>
                <a:lnTo>
                  <a:pt x="1529" y="20175"/>
                </a:lnTo>
                <a:lnTo>
                  <a:pt x="1232" y="19802"/>
                </a:lnTo>
                <a:lnTo>
                  <a:pt x="969" y="19337"/>
                </a:lnTo>
                <a:lnTo>
                  <a:pt x="712" y="18862"/>
                </a:lnTo>
                <a:lnTo>
                  <a:pt x="521" y="18331"/>
                </a:lnTo>
                <a:lnTo>
                  <a:pt x="336" y="17753"/>
                </a:lnTo>
                <a:lnTo>
                  <a:pt x="224" y="17120"/>
                </a:lnTo>
                <a:lnTo>
                  <a:pt x="112" y="16440"/>
                </a:lnTo>
                <a:lnTo>
                  <a:pt x="39" y="15695"/>
                </a:lnTo>
                <a:lnTo>
                  <a:pt x="0" y="14903"/>
                </a:lnTo>
                <a:lnTo>
                  <a:pt x="0" y="14381"/>
                </a:lnTo>
                <a:lnTo>
                  <a:pt x="79" y="13534"/>
                </a:lnTo>
                <a:lnTo>
                  <a:pt x="184" y="12798"/>
                </a:lnTo>
                <a:lnTo>
                  <a:pt x="336" y="12062"/>
                </a:lnTo>
                <a:lnTo>
                  <a:pt x="521" y="11373"/>
                </a:lnTo>
                <a:lnTo>
                  <a:pt x="712" y="10805"/>
                </a:lnTo>
                <a:lnTo>
                  <a:pt x="929" y="10227"/>
                </a:lnTo>
                <a:lnTo>
                  <a:pt x="1193" y="9752"/>
                </a:lnTo>
                <a:lnTo>
                  <a:pt x="1456" y="9277"/>
                </a:lnTo>
                <a:lnTo>
                  <a:pt x="1713" y="8848"/>
                </a:lnTo>
                <a:lnTo>
                  <a:pt x="1970" y="8439"/>
                </a:lnTo>
                <a:lnTo>
                  <a:pt x="2497" y="7805"/>
                </a:lnTo>
                <a:lnTo>
                  <a:pt x="2978" y="7330"/>
                </a:lnTo>
                <a:lnTo>
                  <a:pt x="3426" y="6958"/>
                </a:lnTo>
                <a:lnTo>
                  <a:pt x="3538" y="5803"/>
                </a:lnTo>
                <a:lnTo>
                  <a:pt x="3762" y="4741"/>
                </a:lnTo>
                <a:lnTo>
                  <a:pt x="4019" y="3847"/>
                </a:lnTo>
                <a:lnTo>
                  <a:pt x="4323" y="3111"/>
                </a:lnTo>
                <a:lnTo>
                  <a:pt x="4692" y="2422"/>
                </a:lnTo>
                <a:lnTo>
                  <a:pt x="5067" y="1900"/>
                </a:lnTo>
                <a:lnTo>
                  <a:pt x="5476" y="1425"/>
                </a:lnTo>
                <a:lnTo>
                  <a:pt x="5884" y="1052"/>
                </a:lnTo>
                <a:lnTo>
                  <a:pt x="6332" y="736"/>
                </a:lnTo>
                <a:lnTo>
                  <a:pt x="6780" y="475"/>
                </a:lnTo>
                <a:lnTo>
                  <a:pt x="7189" y="317"/>
                </a:lnTo>
                <a:lnTo>
                  <a:pt x="7597" y="205"/>
                </a:lnTo>
                <a:lnTo>
                  <a:pt x="8342" y="56"/>
                </a:lnTo>
                <a:lnTo>
                  <a:pt x="8902" y="0"/>
                </a:lnTo>
                <a:lnTo>
                  <a:pt x="9166" y="0"/>
                </a:lnTo>
                <a:lnTo>
                  <a:pt x="9607" y="56"/>
                </a:lnTo>
                <a:lnTo>
                  <a:pt x="10016" y="158"/>
                </a:lnTo>
                <a:lnTo>
                  <a:pt x="10431" y="261"/>
                </a:lnTo>
                <a:lnTo>
                  <a:pt x="10800" y="419"/>
                </a:lnTo>
                <a:lnTo>
                  <a:pt x="11136" y="633"/>
                </a:lnTo>
                <a:lnTo>
                  <a:pt x="11465" y="838"/>
                </a:lnTo>
                <a:lnTo>
                  <a:pt x="12026" y="1267"/>
                </a:lnTo>
                <a:lnTo>
                  <a:pt x="12507" y="1798"/>
                </a:lnTo>
                <a:lnTo>
                  <a:pt x="12922" y="2263"/>
                </a:lnTo>
                <a:lnTo>
                  <a:pt x="13218" y="2738"/>
                </a:lnTo>
                <a:lnTo>
                  <a:pt x="13475" y="3055"/>
                </a:lnTo>
                <a:lnTo>
                  <a:pt x="13851" y="3008"/>
                </a:lnTo>
                <a:lnTo>
                  <a:pt x="14266" y="3008"/>
                </a:lnTo>
                <a:lnTo>
                  <a:pt x="14740" y="3055"/>
                </a:lnTo>
                <a:lnTo>
                  <a:pt x="15228" y="3157"/>
                </a:lnTo>
                <a:lnTo>
                  <a:pt x="15637" y="3316"/>
                </a:lnTo>
                <a:lnTo>
                  <a:pt x="16012" y="3483"/>
                </a:lnTo>
                <a:lnTo>
                  <a:pt x="16348" y="3744"/>
                </a:lnTo>
                <a:lnTo>
                  <a:pt x="16645" y="4061"/>
                </a:lnTo>
                <a:lnTo>
                  <a:pt x="16948" y="4378"/>
                </a:lnTo>
                <a:lnTo>
                  <a:pt x="17165" y="4741"/>
                </a:lnTo>
                <a:lnTo>
                  <a:pt x="17356" y="5113"/>
                </a:lnTo>
                <a:lnTo>
                  <a:pt x="17541" y="5486"/>
                </a:lnTo>
                <a:lnTo>
                  <a:pt x="17686" y="5849"/>
                </a:lnTo>
                <a:lnTo>
                  <a:pt x="17798" y="6269"/>
                </a:lnTo>
                <a:lnTo>
                  <a:pt x="17989" y="7014"/>
                </a:lnTo>
                <a:lnTo>
                  <a:pt x="18101" y="7694"/>
                </a:lnTo>
                <a:lnTo>
                  <a:pt x="18582" y="8066"/>
                </a:lnTo>
                <a:lnTo>
                  <a:pt x="19030" y="8439"/>
                </a:lnTo>
                <a:lnTo>
                  <a:pt x="19439" y="8848"/>
                </a:lnTo>
                <a:lnTo>
                  <a:pt x="19814" y="9277"/>
                </a:lnTo>
                <a:lnTo>
                  <a:pt x="20407" y="10227"/>
                </a:lnTo>
                <a:lnTo>
                  <a:pt x="20671" y="10646"/>
                </a:lnTo>
                <a:lnTo>
                  <a:pt x="20855" y="11112"/>
                </a:lnTo>
                <a:lnTo>
                  <a:pt x="21040" y="11587"/>
                </a:lnTo>
                <a:lnTo>
                  <a:pt x="21191" y="12062"/>
                </a:lnTo>
                <a:lnTo>
                  <a:pt x="21336" y="12481"/>
                </a:lnTo>
                <a:lnTo>
                  <a:pt x="21415" y="12956"/>
                </a:lnTo>
                <a:lnTo>
                  <a:pt x="21560" y="13748"/>
                </a:lnTo>
                <a:lnTo>
                  <a:pt x="21600" y="14437"/>
                </a:lnTo>
                <a:lnTo>
                  <a:pt x="21560" y="15378"/>
                </a:lnTo>
                <a:lnTo>
                  <a:pt x="21488" y="16226"/>
                </a:lnTo>
                <a:lnTo>
                  <a:pt x="21336" y="17017"/>
                </a:lnTo>
                <a:lnTo>
                  <a:pt x="21152" y="17697"/>
                </a:lnTo>
                <a:lnTo>
                  <a:pt x="20928" y="18331"/>
                </a:lnTo>
                <a:lnTo>
                  <a:pt x="20631" y="18908"/>
                </a:lnTo>
                <a:lnTo>
                  <a:pt x="20335" y="19392"/>
                </a:lnTo>
                <a:lnTo>
                  <a:pt x="19959" y="19858"/>
                </a:lnTo>
                <a:lnTo>
                  <a:pt x="19630" y="20231"/>
                </a:lnTo>
                <a:lnTo>
                  <a:pt x="19215" y="20594"/>
                </a:lnTo>
                <a:lnTo>
                  <a:pt x="18839" y="20864"/>
                </a:lnTo>
                <a:lnTo>
                  <a:pt x="18470" y="21078"/>
                </a:lnTo>
                <a:lnTo>
                  <a:pt x="18062" y="21283"/>
                </a:lnTo>
                <a:lnTo>
                  <a:pt x="17725" y="21442"/>
                </a:lnTo>
                <a:lnTo>
                  <a:pt x="17356" y="21544"/>
                </a:lnTo>
                <a:lnTo>
                  <a:pt x="17053" y="21600"/>
                </a:lnTo>
                <a:lnTo>
                  <a:pt x="17014" y="21600"/>
                </a:lnTo>
                <a:close/>
                <a:moveTo>
                  <a:pt x="1193" y="14437"/>
                </a:moveTo>
                <a:lnTo>
                  <a:pt x="1193" y="14856"/>
                </a:lnTo>
                <a:lnTo>
                  <a:pt x="1232" y="15536"/>
                </a:lnTo>
                <a:lnTo>
                  <a:pt x="1265" y="16272"/>
                </a:lnTo>
                <a:lnTo>
                  <a:pt x="1338" y="16701"/>
                </a:lnTo>
                <a:lnTo>
                  <a:pt x="1417" y="17120"/>
                </a:lnTo>
                <a:lnTo>
                  <a:pt x="1529" y="17483"/>
                </a:lnTo>
                <a:lnTo>
                  <a:pt x="1680" y="17911"/>
                </a:lnTo>
                <a:lnTo>
                  <a:pt x="1865" y="18284"/>
                </a:lnTo>
                <a:lnTo>
                  <a:pt x="2089" y="18647"/>
                </a:lnTo>
                <a:lnTo>
                  <a:pt x="2346" y="18964"/>
                </a:lnTo>
                <a:lnTo>
                  <a:pt x="2682" y="19225"/>
                </a:lnTo>
                <a:lnTo>
                  <a:pt x="3090" y="19486"/>
                </a:lnTo>
                <a:lnTo>
                  <a:pt x="3538" y="19700"/>
                </a:lnTo>
                <a:lnTo>
                  <a:pt x="4019" y="19802"/>
                </a:lnTo>
                <a:lnTo>
                  <a:pt x="4619" y="19914"/>
                </a:lnTo>
                <a:lnTo>
                  <a:pt x="16948" y="19914"/>
                </a:lnTo>
                <a:lnTo>
                  <a:pt x="17205" y="19858"/>
                </a:lnTo>
                <a:lnTo>
                  <a:pt x="17653" y="19700"/>
                </a:lnTo>
                <a:lnTo>
                  <a:pt x="18206" y="19392"/>
                </a:lnTo>
                <a:lnTo>
                  <a:pt x="18549" y="19178"/>
                </a:lnTo>
                <a:lnTo>
                  <a:pt x="18839" y="18908"/>
                </a:lnTo>
                <a:lnTo>
                  <a:pt x="19142" y="18591"/>
                </a:lnTo>
                <a:lnTo>
                  <a:pt x="19439" y="18228"/>
                </a:lnTo>
                <a:lnTo>
                  <a:pt x="19735" y="17800"/>
                </a:lnTo>
                <a:lnTo>
                  <a:pt x="19959" y="17278"/>
                </a:lnTo>
                <a:lnTo>
                  <a:pt x="20144" y="16701"/>
                </a:lnTo>
                <a:lnTo>
                  <a:pt x="20295" y="16067"/>
                </a:lnTo>
                <a:lnTo>
                  <a:pt x="20368" y="15331"/>
                </a:lnTo>
                <a:lnTo>
                  <a:pt x="20407" y="14484"/>
                </a:lnTo>
                <a:lnTo>
                  <a:pt x="20368" y="13906"/>
                </a:lnTo>
                <a:lnTo>
                  <a:pt x="20262" y="13273"/>
                </a:lnTo>
                <a:lnTo>
                  <a:pt x="20071" y="12537"/>
                </a:lnTo>
                <a:lnTo>
                  <a:pt x="19920" y="12164"/>
                </a:lnTo>
                <a:lnTo>
                  <a:pt x="19775" y="11792"/>
                </a:lnTo>
                <a:lnTo>
                  <a:pt x="19590" y="11429"/>
                </a:lnTo>
                <a:lnTo>
                  <a:pt x="19366" y="11056"/>
                </a:lnTo>
                <a:lnTo>
                  <a:pt x="19103" y="10702"/>
                </a:lnTo>
                <a:lnTo>
                  <a:pt x="18806" y="10330"/>
                </a:lnTo>
                <a:lnTo>
                  <a:pt x="18470" y="9957"/>
                </a:lnTo>
                <a:lnTo>
                  <a:pt x="18134" y="9650"/>
                </a:lnTo>
                <a:lnTo>
                  <a:pt x="17725" y="9333"/>
                </a:lnTo>
                <a:lnTo>
                  <a:pt x="17277" y="9063"/>
                </a:lnTo>
                <a:lnTo>
                  <a:pt x="16908" y="8848"/>
                </a:lnTo>
                <a:lnTo>
                  <a:pt x="16908" y="8122"/>
                </a:lnTo>
                <a:lnTo>
                  <a:pt x="16869" y="7694"/>
                </a:lnTo>
                <a:lnTo>
                  <a:pt x="16757" y="7116"/>
                </a:lnTo>
                <a:lnTo>
                  <a:pt x="16684" y="6799"/>
                </a:lnTo>
                <a:lnTo>
                  <a:pt x="16572" y="6483"/>
                </a:lnTo>
                <a:lnTo>
                  <a:pt x="16421" y="6119"/>
                </a:lnTo>
                <a:lnTo>
                  <a:pt x="16236" y="5803"/>
                </a:lnTo>
                <a:lnTo>
                  <a:pt x="16052" y="5533"/>
                </a:lnTo>
                <a:lnTo>
                  <a:pt x="15788" y="5272"/>
                </a:lnTo>
                <a:lnTo>
                  <a:pt x="15492" y="5011"/>
                </a:lnTo>
                <a:lnTo>
                  <a:pt x="15116" y="4843"/>
                </a:lnTo>
                <a:lnTo>
                  <a:pt x="14707" y="4741"/>
                </a:lnTo>
                <a:lnTo>
                  <a:pt x="14266" y="4694"/>
                </a:lnTo>
                <a:lnTo>
                  <a:pt x="13818" y="4741"/>
                </a:lnTo>
                <a:lnTo>
                  <a:pt x="13330" y="4797"/>
                </a:lnTo>
                <a:lnTo>
                  <a:pt x="13146" y="4843"/>
                </a:lnTo>
                <a:lnTo>
                  <a:pt x="12955" y="4741"/>
                </a:lnTo>
                <a:lnTo>
                  <a:pt x="12810" y="4527"/>
                </a:lnTo>
                <a:lnTo>
                  <a:pt x="12625" y="4266"/>
                </a:lnTo>
                <a:lnTo>
                  <a:pt x="12177" y="3586"/>
                </a:lnTo>
                <a:lnTo>
                  <a:pt x="11874" y="3213"/>
                </a:lnTo>
                <a:lnTo>
                  <a:pt x="11465" y="2794"/>
                </a:lnTo>
                <a:lnTo>
                  <a:pt x="11017" y="2375"/>
                </a:lnTo>
                <a:lnTo>
                  <a:pt x="10464" y="2058"/>
                </a:lnTo>
                <a:lnTo>
                  <a:pt x="10174" y="1900"/>
                </a:lnTo>
                <a:lnTo>
                  <a:pt x="9871" y="1798"/>
                </a:lnTo>
                <a:lnTo>
                  <a:pt x="9502" y="1742"/>
                </a:lnTo>
                <a:lnTo>
                  <a:pt x="9166" y="1686"/>
                </a:lnTo>
                <a:lnTo>
                  <a:pt x="8942" y="1686"/>
                </a:lnTo>
                <a:lnTo>
                  <a:pt x="8421" y="1742"/>
                </a:lnTo>
                <a:lnTo>
                  <a:pt x="7782" y="1844"/>
                </a:lnTo>
                <a:lnTo>
                  <a:pt x="7452" y="1947"/>
                </a:lnTo>
                <a:lnTo>
                  <a:pt x="7117" y="2114"/>
                </a:lnTo>
                <a:lnTo>
                  <a:pt x="6780" y="2319"/>
                </a:lnTo>
                <a:lnTo>
                  <a:pt x="6444" y="2580"/>
                </a:lnTo>
                <a:lnTo>
                  <a:pt x="6108" y="2897"/>
                </a:lnTo>
                <a:lnTo>
                  <a:pt x="5772" y="3269"/>
                </a:lnTo>
                <a:lnTo>
                  <a:pt x="5476" y="3744"/>
                </a:lnTo>
                <a:lnTo>
                  <a:pt x="5219" y="4322"/>
                </a:lnTo>
                <a:lnTo>
                  <a:pt x="4995" y="4955"/>
                </a:lnTo>
                <a:lnTo>
                  <a:pt x="4810" y="5691"/>
                </a:lnTo>
                <a:lnTo>
                  <a:pt x="4652" y="6585"/>
                </a:lnTo>
                <a:lnTo>
                  <a:pt x="4586" y="7591"/>
                </a:lnTo>
                <a:lnTo>
                  <a:pt x="4547" y="8066"/>
                </a:lnTo>
                <a:lnTo>
                  <a:pt x="4211" y="8271"/>
                </a:lnTo>
                <a:lnTo>
                  <a:pt x="3914" y="8485"/>
                </a:lnTo>
                <a:lnTo>
                  <a:pt x="3538" y="8848"/>
                </a:lnTo>
                <a:lnTo>
                  <a:pt x="3051" y="9333"/>
                </a:lnTo>
                <a:lnTo>
                  <a:pt x="2570" y="9957"/>
                </a:lnTo>
                <a:lnTo>
                  <a:pt x="2346" y="10385"/>
                </a:lnTo>
                <a:lnTo>
                  <a:pt x="2128" y="10805"/>
                </a:lnTo>
                <a:lnTo>
                  <a:pt x="1904" y="11270"/>
                </a:lnTo>
                <a:lnTo>
                  <a:pt x="1713" y="11792"/>
                </a:lnTo>
                <a:lnTo>
                  <a:pt x="1529" y="12379"/>
                </a:lnTo>
                <a:lnTo>
                  <a:pt x="1377" y="13012"/>
                </a:lnTo>
                <a:lnTo>
                  <a:pt x="1265" y="13692"/>
                </a:lnTo>
                <a:lnTo>
                  <a:pt x="1193" y="14437"/>
                </a:lnTo>
                <a:close/>
              </a:path>
            </a:pathLst>
          </a:custGeom>
          <a:solidFill>
            <a:srgbClr val="004D6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93000"/>
              </a:lnSpc>
              <a:defRPr sz="2400"/>
            </a:pPr>
          </a:p>
        </p:txBody>
      </p:sp>
      <p:sp>
        <p:nvSpPr>
          <p:cNvPr id="1761" name="Shape 1761"/>
          <p:cNvSpPr/>
          <p:nvPr/>
        </p:nvSpPr>
        <p:spPr>
          <a:xfrm>
            <a:off x="6313949" y="3557211"/>
            <a:ext cx="744235" cy="1018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3836"/>
                </a:moveTo>
                <a:lnTo>
                  <a:pt x="21537" y="3432"/>
                </a:lnTo>
                <a:lnTo>
                  <a:pt x="21401" y="3058"/>
                </a:lnTo>
                <a:lnTo>
                  <a:pt x="21161" y="2700"/>
                </a:lnTo>
                <a:lnTo>
                  <a:pt x="20785" y="2341"/>
                </a:lnTo>
                <a:lnTo>
                  <a:pt x="20335" y="1968"/>
                </a:lnTo>
                <a:lnTo>
                  <a:pt x="19770" y="1647"/>
                </a:lnTo>
                <a:lnTo>
                  <a:pt x="19206" y="1373"/>
                </a:lnTo>
                <a:lnTo>
                  <a:pt x="18526" y="1098"/>
                </a:lnTo>
                <a:lnTo>
                  <a:pt x="17773" y="869"/>
                </a:lnTo>
                <a:lnTo>
                  <a:pt x="16948" y="641"/>
                </a:lnTo>
                <a:lnTo>
                  <a:pt x="16017" y="458"/>
                </a:lnTo>
                <a:lnTo>
                  <a:pt x="15066" y="274"/>
                </a:lnTo>
                <a:lnTo>
                  <a:pt x="14062" y="137"/>
                </a:lnTo>
                <a:lnTo>
                  <a:pt x="13058" y="46"/>
                </a:lnTo>
                <a:lnTo>
                  <a:pt x="11929" y="0"/>
                </a:lnTo>
                <a:lnTo>
                  <a:pt x="9671" y="0"/>
                </a:lnTo>
                <a:lnTo>
                  <a:pt x="8542" y="46"/>
                </a:lnTo>
                <a:lnTo>
                  <a:pt x="7538" y="137"/>
                </a:lnTo>
                <a:lnTo>
                  <a:pt x="6524" y="274"/>
                </a:lnTo>
                <a:lnTo>
                  <a:pt x="4642" y="641"/>
                </a:lnTo>
                <a:lnTo>
                  <a:pt x="3827" y="869"/>
                </a:lnTo>
                <a:lnTo>
                  <a:pt x="3074" y="1098"/>
                </a:lnTo>
                <a:lnTo>
                  <a:pt x="2384" y="1373"/>
                </a:lnTo>
                <a:lnTo>
                  <a:pt x="1830" y="1647"/>
                </a:lnTo>
                <a:lnTo>
                  <a:pt x="1254" y="1968"/>
                </a:lnTo>
                <a:lnTo>
                  <a:pt x="815" y="2341"/>
                </a:lnTo>
                <a:lnTo>
                  <a:pt x="439" y="2700"/>
                </a:lnTo>
                <a:lnTo>
                  <a:pt x="188" y="3058"/>
                </a:lnTo>
                <a:lnTo>
                  <a:pt x="63" y="3432"/>
                </a:lnTo>
                <a:lnTo>
                  <a:pt x="0" y="3836"/>
                </a:lnTo>
                <a:lnTo>
                  <a:pt x="0" y="6681"/>
                </a:lnTo>
                <a:lnTo>
                  <a:pt x="63" y="7047"/>
                </a:lnTo>
                <a:lnTo>
                  <a:pt x="188" y="7368"/>
                </a:lnTo>
                <a:lnTo>
                  <a:pt x="376" y="7742"/>
                </a:lnTo>
                <a:lnTo>
                  <a:pt x="690" y="8054"/>
                </a:lnTo>
                <a:lnTo>
                  <a:pt x="376" y="8458"/>
                </a:lnTo>
                <a:lnTo>
                  <a:pt x="125" y="8832"/>
                </a:lnTo>
                <a:lnTo>
                  <a:pt x="0" y="9152"/>
                </a:lnTo>
                <a:lnTo>
                  <a:pt x="0" y="12264"/>
                </a:lnTo>
                <a:lnTo>
                  <a:pt x="63" y="12638"/>
                </a:lnTo>
                <a:lnTo>
                  <a:pt x="125" y="12951"/>
                </a:lnTo>
                <a:lnTo>
                  <a:pt x="314" y="13271"/>
                </a:lnTo>
                <a:lnTo>
                  <a:pt x="627" y="13591"/>
                </a:lnTo>
                <a:lnTo>
                  <a:pt x="314" y="13958"/>
                </a:lnTo>
                <a:lnTo>
                  <a:pt x="125" y="14324"/>
                </a:lnTo>
                <a:lnTo>
                  <a:pt x="0" y="14636"/>
                </a:lnTo>
                <a:lnTo>
                  <a:pt x="0" y="17764"/>
                </a:lnTo>
                <a:lnTo>
                  <a:pt x="63" y="18168"/>
                </a:lnTo>
                <a:lnTo>
                  <a:pt x="188" y="18542"/>
                </a:lnTo>
                <a:lnTo>
                  <a:pt x="439" y="18900"/>
                </a:lnTo>
                <a:lnTo>
                  <a:pt x="815" y="19258"/>
                </a:lnTo>
                <a:lnTo>
                  <a:pt x="1254" y="19632"/>
                </a:lnTo>
                <a:lnTo>
                  <a:pt x="1830" y="19953"/>
                </a:lnTo>
                <a:lnTo>
                  <a:pt x="2384" y="20227"/>
                </a:lnTo>
                <a:lnTo>
                  <a:pt x="3074" y="20502"/>
                </a:lnTo>
                <a:lnTo>
                  <a:pt x="3827" y="20730"/>
                </a:lnTo>
                <a:lnTo>
                  <a:pt x="4642" y="20959"/>
                </a:lnTo>
                <a:lnTo>
                  <a:pt x="5583" y="21142"/>
                </a:lnTo>
                <a:lnTo>
                  <a:pt x="6524" y="21325"/>
                </a:lnTo>
                <a:lnTo>
                  <a:pt x="7538" y="21417"/>
                </a:lnTo>
                <a:lnTo>
                  <a:pt x="8542" y="21509"/>
                </a:lnTo>
                <a:lnTo>
                  <a:pt x="9671" y="21600"/>
                </a:lnTo>
                <a:lnTo>
                  <a:pt x="11929" y="21600"/>
                </a:lnTo>
                <a:lnTo>
                  <a:pt x="13058" y="21509"/>
                </a:lnTo>
                <a:lnTo>
                  <a:pt x="14062" y="21417"/>
                </a:lnTo>
                <a:lnTo>
                  <a:pt x="15066" y="21325"/>
                </a:lnTo>
                <a:lnTo>
                  <a:pt x="16017" y="21142"/>
                </a:lnTo>
                <a:lnTo>
                  <a:pt x="16948" y="20959"/>
                </a:lnTo>
                <a:lnTo>
                  <a:pt x="17773" y="20730"/>
                </a:lnTo>
                <a:lnTo>
                  <a:pt x="18526" y="20502"/>
                </a:lnTo>
                <a:lnTo>
                  <a:pt x="19206" y="20227"/>
                </a:lnTo>
                <a:lnTo>
                  <a:pt x="19770" y="19953"/>
                </a:lnTo>
                <a:lnTo>
                  <a:pt x="20335" y="19632"/>
                </a:lnTo>
                <a:lnTo>
                  <a:pt x="20785" y="19258"/>
                </a:lnTo>
                <a:lnTo>
                  <a:pt x="21161" y="18900"/>
                </a:lnTo>
                <a:lnTo>
                  <a:pt x="21401" y="18542"/>
                </a:lnTo>
                <a:lnTo>
                  <a:pt x="21537" y="18168"/>
                </a:lnTo>
                <a:lnTo>
                  <a:pt x="21600" y="17764"/>
                </a:lnTo>
                <a:lnTo>
                  <a:pt x="21600" y="14636"/>
                </a:lnTo>
                <a:lnTo>
                  <a:pt x="21464" y="14324"/>
                </a:lnTo>
                <a:lnTo>
                  <a:pt x="21286" y="13958"/>
                </a:lnTo>
                <a:lnTo>
                  <a:pt x="20973" y="13591"/>
                </a:lnTo>
                <a:lnTo>
                  <a:pt x="21286" y="13271"/>
                </a:lnTo>
                <a:lnTo>
                  <a:pt x="21464" y="12951"/>
                </a:lnTo>
                <a:lnTo>
                  <a:pt x="21537" y="12638"/>
                </a:lnTo>
                <a:lnTo>
                  <a:pt x="21600" y="12264"/>
                </a:lnTo>
                <a:lnTo>
                  <a:pt x="21600" y="9152"/>
                </a:lnTo>
                <a:lnTo>
                  <a:pt x="21464" y="8832"/>
                </a:lnTo>
                <a:lnTo>
                  <a:pt x="21224" y="8458"/>
                </a:lnTo>
                <a:lnTo>
                  <a:pt x="20910" y="8054"/>
                </a:lnTo>
                <a:lnTo>
                  <a:pt x="21224" y="7742"/>
                </a:lnTo>
                <a:lnTo>
                  <a:pt x="21401" y="7368"/>
                </a:lnTo>
                <a:lnTo>
                  <a:pt x="21537" y="7047"/>
                </a:lnTo>
                <a:lnTo>
                  <a:pt x="21600" y="6681"/>
                </a:lnTo>
                <a:lnTo>
                  <a:pt x="21600" y="3836"/>
                </a:lnTo>
                <a:close/>
                <a:moveTo>
                  <a:pt x="10800" y="1464"/>
                </a:moveTo>
                <a:lnTo>
                  <a:pt x="11804" y="1464"/>
                </a:lnTo>
                <a:lnTo>
                  <a:pt x="12745" y="1518"/>
                </a:lnTo>
                <a:lnTo>
                  <a:pt x="13623" y="1602"/>
                </a:lnTo>
                <a:lnTo>
                  <a:pt x="14449" y="1693"/>
                </a:lnTo>
                <a:lnTo>
                  <a:pt x="15264" y="1792"/>
                </a:lnTo>
                <a:lnTo>
                  <a:pt x="15954" y="1968"/>
                </a:lnTo>
                <a:lnTo>
                  <a:pt x="16634" y="2113"/>
                </a:lnTo>
                <a:lnTo>
                  <a:pt x="17272" y="2288"/>
                </a:lnTo>
                <a:lnTo>
                  <a:pt x="17773" y="2471"/>
                </a:lnTo>
                <a:lnTo>
                  <a:pt x="18265" y="2654"/>
                </a:lnTo>
                <a:lnTo>
                  <a:pt x="18641" y="2837"/>
                </a:lnTo>
                <a:lnTo>
                  <a:pt x="18955" y="3058"/>
                </a:lnTo>
                <a:lnTo>
                  <a:pt x="19279" y="3249"/>
                </a:lnTo>
                <a:lnTo>
                  <a:pt x="19457" y="3478"/>
                </a:lnTo>
                <a:lnTo>
                  <a:pt x="19519" y="3661"/>
                </a:lnTo>
                <a:lnTo>
                  <a:pt x="19582" y="3836"/>
                </a:lnTo>
                <a:lnTo>
                  <a:pt x="19519" y="4027"/>
                </a:lnTo>
                <a:lnTo>
                  <a:pt x="19457" y="4256"/>
                </a:lnTo>
                <a:lnTo>
                  <a:pt x="19279" y="4439"/>
                </a:lnTo>
                <a:lnTo>
                  <a:pt x="18955" y="4668"/>
                </a:lnTo>
                <a:lnTo>
                  <a:pt x="18641" y="4851"/>
                </a:lnTo>
                <a:lnTo>
                  <a:pt x="18265" y="5034"/>
                </a:lnTo>
                <a:lnTo>
                  <a:pt x="17773" y="5263"/>
                </a:lnTo>
                <a:lnTo>
                  <a:pt x="17272" y="5446"/>
                </a:lnTo>
                <a:lnTo>
                  <a:pt x="16634" y="5583"/>
                </a:lnTo>
                <a:lnTo>
                  <a:pt x="15954" y="5766"/>
                </a:lnTo>
                <a:lnTo>
                  <a:pt x="15264" y="5903"/>
                </a:lnTo>
                <a:lnTo>
                  <a:pt x="14449" y="6041"/>
                </a:lnTo>
                <a:lnTo>
                  <a:pt x="13623" y="6132"/>
                </a:lnTo>
                <a:lnTo>
                  <a:pt x="12745" y="6178"/>
                </a:lnTo>
                <a:lnTo>
                  <a:pt x="11804" y="6224"/>
                </a:lnTo>
                <a:lnTo>
                  <a:pt x="10800" y="6269"/>
                </a:lnTo>
                <a:lnTo>
                  <a:pt x="9796" y="6224"/>
                </a:lnTo>
                <a:lnTo>
                  <a:pt x="8855" y="6178"/>
                </a:lnTo>
                <a:lnTo>
                  <a:pt x="7967" y="6132"/>
                </a:lnTo>
                <a:lnTo>
                  <a:pt x="7151" y="6041"/>
                </a:lnTo>
                <a:lnTo>
                  <a:pt x="6336" y="5903"/>
                </a:lnTo>
                <a:lnTo>
                  <a:pt x="5646" y="5766"/>
                </a:lnTo>
                <a:lnTo>
                  <a:pt x="4956" y="5583"/>
                </a:lnTo>
                <a:lnTo>
                  <a:pt x="4328" y="5446"/>
                </a:lnTo>
                <a:lnTo>
                  <a:pt x="3827" y="5263"/>
                </a:lnTo>
                <a:lnTo>
                  <a:pt x="3335" y="5034"/>
                </a:lnTo>
                <a:lnTo>
                  <a:pt x="2959" y="4851"/>
                </a:lnTo>
                <a:lnTo>
                  <a:pt x="2645" y="4668"/>
                </a:lnTo>
                <a:lnTo>
                  <a:pt x="2321" y="4439"/>
                </a:lnTo>
                <a:lnTo>
                  <a:pt x="2143" y="4256"/>
                </a:lnTo>
                <a:lnTo>
                  <a:pt x="2070" y="4027"/>
                </a:lnTo>
                <a:lnTo>
                  <a:pt x="2007" y="3836"/>
                </a:lnTo>
                <a:lnTo>
                  <a:pt x="2070" y="3661"/>
                </a:lnTo>
                <a:lnTo>
                  <a:pt x="2143" y="3478"/>
                </a:lnTo>
                <a:lnTo>
                  <a:pt x="2321" y="3249"/>
                </a:lnTo>
                <a:lnTo>
                  <a:pt x="2645" y="3058"/>
                </a:lnTo>
                <a:lnTo>
                  <a:pt x="2959" y="2837"/>
                </a:lnTo>
                <a:lnTo>
                  <a:pt x="3335" y="2654"/>
                </a:lnTo>
                <a:lnTo>
                  <a:pt x="3827" y="2471"/>
                </a:lnTo>
                <a:lnTo>
                  <a:pt x="4328" y="2288"/>
                </a:lnTo>
                <a:lnTo>
                  <a:pt x="4956" y="2113"/>
                </a:lnTo>
                <a:lnTo>
                  <a:pt x="5646" y="1968"/>
                </a:lnTo>
                <a:lnTo>
                  <a:pt x="6336" y="1792"/>
                </a:lnTo>
                <a:lnTo>
                  <a:pt x="7151" y="1693"/>
                </a:lnTo>
                <a:lnTo>
                  <a:pt x="7967" y="1602"/>
                </a:lnTo>
                <a:lnTo>
                  <a:pt x="8855" y="1518"/>
                </a:lnTo>
                <a:lnTo>
                  <a:pt x="9796" y="1464"/>
                </a:lnTo>
                <a:lnTo>
                  <a:pt x="10800" y="1464"/>
                </a:lnTo>
                <a:close/>
                <a:moveTo>
                  <a:pt x="10800" y="20136"/>
                </a:moveTo>
                <a:lnTo>
                  <a:pt x="9796" y="20136"/>
                </a:lnTo>
                <a:lnTo>
                  <a:pt x="8855" y="20082"/>
                </a:lnTo>
                <a:lnTo>
                  <a:pt x="7967" y="19998"/>
                </a:lnTo>
                <a:lnTo>
                  <a:pt x="7151" y="19907"/>
                </a:lnTo>
                <a:lnTo>
                  <a:pt x="6336" y="19762"/>
                </a:lnTo>
                <a:lnTo>
                  <a:pt x="5646" y="19632"/>
                </a:lnTo>
                <a:lnTo>
                  <a:pt x="4956" y="19487"/>
                </a:lnTo>
                <a:lnTo>
                  <a:pt x="4328" y="19312"/>
                </a:lnTo>
                <a:lnTo>
                  <a:pt x="3827" y="19129"/>
                </a:lnTo>
                <a:lnTo>
                  <a:pt x="3335" y="18946"/>
                </a:lnTo>
                <a:lnTo>
                  <a:pt x="2959" y="18763"/>
                </a:lnTo>
                <a:lnTo>
                  <a:pt x="2645" y="18542"/>
                </a:lnTo>
                <a:lnTo>
                  <a:pt x="2321" y="18351"/>
                </a:lnTo>
                <a:lnTo>
                  <a:pt x="2143" y="18122"/>
                </a:lnTo>
                <a:lnTo>
                  <a:pt x="2070" y="17939"/>
                </a:lnTo>
                <a:lnTo>
                  <a:pt x="2007" y="17764"/>
                </a:lnTo>
                <a:lnTo>
                  <a:pt x="2007" y="17207"/>
                </a:lnTo>
                <a:lnTo>
                  <a:pt x="2760" y="17573"/>
                </a:lnTo>
                <a:lnTo>
                  <a:pt x="3649" y="17893"/>
                </a:lnTo>
                <a:lnTo>
                  <a:pt x="4642" y="18168"/>
                </a:lnTo>
                <a:lnTo>
                  <a:pt x="5708" y="18351"/>
                </a:lnTo>
                <a:lnTo>
                  <a:pt x="6900" y="18542"/>
                </a:lnTo>
                <a:lnTo>
                  <a:pt x="8103" y="18671"/>
                </a:lnTo>
                <a:lnTo>
                  <a:pt x="9420" y="18763"/>
                </a:lnTo>
                <a:lnTo>
                  <a:pt x="10800" y="18808"/>
                </a:lnTo>
                <a:lnTo>
                  <a:pt x="12180" y="18763"/>
                </a:lnTo>
                <a:lnTo>
                  <a:pt x="13497" y="18671"/>
                </a:lnTo>
                <a:lnTo>
                  <a:pt x="14689" y="18542"/>
                </a:lnTo>
                <a:lnTo>
                  <a:pt x="15881" y="18351"/>
                </a:lnTo>
                <a:lnTo>
                  <a:pt x="16948" y="18168"/>
                </a:lnTo>
                <a:lnTo>
                  <a:pt x="17951" y="17893"/>
                </a:lnTo>
                <a:lnTo>
                  <a:pt x="18830" y="17573"/>
                </a:lnTo>
                <a:lnTo>
                  <a:pt x="19582" y="17207"/>
                </a:lnTo>
                <a:lnTo>
                  <a:pt x="19582" y="17764"/>
                </a:lnTo>
                <a:lnTo>
                  <a:pt x="19519" y="17939"/>
                </a:lnTo>
                <a:lnTo>
                  <a:pt x="19457" y="18122"/>
                </a:lnTo>
                <a:lnTo>
                  <a:pt x="19279" y="18351"/>
                </a:lnTo>
                <a:lnTo>
                  <a:pt x="18955" y="18542"/>
                </a:lnTo>
                <a:lnTo>
                  <a:pt x="18641" y="18763"/>
                </a:lnTo>
                <a:lnTo>
                  <a:pt x="18265" y="18946"/>
                </a:lnTo>
                <a:lnTo>
                  <a:pt x="17773" y="19129"/>
                </a:lnTo>
                <a:lnTo>
                  <a:pt x="17272" y="19312"/>
                </a:lnTo>
                <a:lnTo>
                  <a:pt x="16634" y="19487"/>
                </a:lnTo>
                <a:lnTo>
                  <a:pt x="15954" y="19632"/>
                </a:lnTo>
                <a:lnTo>
                  <a:pt x="15264" y="19762"/>
                </a:lnTo>
                <a:lnTo>
                  <a:pt x="14449" y="19907"/>
                </a:lnTo>
                <a:lnTo>
                  <a:pt x="13623" y="19998"/>
                </a:lnTo>
                <a:lnTo>
                  <a:pt x="12745" y="20082"/>
                </a:lnTo>
                <a:lnTo>
                  <a:pt x="11804" y="20136"/>
                </a:lnTo>
                <a:lnTo>
                  <a:pt x="10800" y="20136"/>
                </a:lnTo>
                <a:close/>
                <a:moveTo>
                  <a:pt x="10800" y="17344"/>
                </a:moveTo>
                <a:lnTo>
                  <a:pt x="9796" y="17298"/>
                </a:lnTo>
                <a:lnTo>
                  <a:pt x="8855" y="17253"/>
                </a:lnTo>
                <a:lnTo>
                  <a:pt x="7967" y="17207"/>
                </a:lnTo>
                <a:lnTo>
                  <a:pt x="7151" y="17115"/>
                </a:lnTo>
                <a:lnTo>
                  <a:pt x="6336" y="16978"/>
                </a:lnTo>
                <a:lnTo>
                  <a:pt x="5646" y="16841"/>
                </a:lnTo>
                <a:lnTo>
                  <a:pt x="4956" y="16658"/>
                </a:lnTo>
                <a:lnTo>
                  <a:pt x="4328" y="16520"/>
                </a:lnTo>
                <a:lnTo>
                  <a:pt x="3827" y="16337"/>
                </a:lnTo>
                <a:lnTo>
                  <a:pt x="3335" y="16108"/>
                </a:lnTo>
                <a:lnTo>
                  <a:pt x="2959" y="15925"/>
                </a:lnTo>
                <a:lnTo>
                  <a:pt x="2645" y="15742"/>
                </a:lnTo>
                <a:lnTo>
                  <a:pt x="2321" y="15514"/>
                </a:lnTo>
                <a:lnTo>
                  <a:pt x="2143" y="15331"/>
                </a:lnTo>
                <a:lnTo>
                  <a:pt x="2070" y="15102"/>
                </a:lnTo>
                <a:lnTo>
                  <a:pt x="2007" y="14919"/>
                </a:lnTo>
                <a:lnTo>
                  <a:pt x="2007" y="14781"/>
                </a:lnTo>
                <a:lnTo>
                  <a:pt x="2070" y="14636"/>
                </a:lnTo>
                <a:lnTo>
                  <a:pt x="2896" y="14957"/>
                </a:lnTo>
                <a:lnTo>
                  <a:pt x="3764" y="15239"/>
                </a:lnTo>
                <a:lnTo>
                  <a:pt x="4767" y="15514"/>
                </a:lnTo>
                <a:lnTo>
                  <a:pt x="5771" y="15742"/>
                </a:lnTo>
                <a:lnTo>
                  <a:pt x="6973" y="15925"/>
                </a:lnTo>
                <a:lnTo>
                  <a:pt x="8165" y="16063"/>
                </a:lnTo>
                <a:lnTo>
                  <a:pt x="9483" y="16108"/>
                </a:lnTo>
                <a:lnTo>
                  <a:pt x="10800" y="16154"/>
                </a:lnTo>
                <a:lnTo>
                  <a:pt x="12107" y="16108"/>
                </a:lnTo>
                <a:lnTo>
                  <a:pt x="13435" y="16063"/>
                </a:lnTo>
                <a:lnTo>
                  <a:pt x="14627" y="15925"/>
                </a:lnTo>
                <a:lnTo>
                  <a:pt x="15818" y="15742"/>
                </a:lnTo>
                <a:lnTo>
                  <a:pt x="16833" y="15514"/>
                </a:lnTo>
                <a:lnTo>
                  <a:pt x="17836" y="15239"/>
                </a:lnTo>
                <a:lnTo>
                  <a:pt x="18704" y="14957"/>
                </a:lnTo>
                <a:lnTo>
                  <a:pt x="19457" y="14636"/>
                </a:lnTo>
                <a:lnTo>
                  <a:pt x="19582" y="14781"/>
                </a:lnTo>
                <a:lnTo>
                  <a:pt x="19582" y="14919"/>
                </a:lnTo>
                <a:lnTo>
                  <a:pt x="19519" y="15102"/>
                </a:lnTo>
                <a:lnTo>
                  <a:pt x="19457" y="15331"/>
                </a:lnTo>
                <a:lnTo>
                  <a:pt x="19279" y="15514"/>
                </a:lnTo>
                <a:lnTo>
                  <a:pt x="18955" y="15742"/>
                </a:lnTo>
                <a:lnTo>
                  <a:pt x="18641" y="15925"/>
                </a:lnTo>
                <a:lnTo>
                  <a:pt x="18265" y="16108"/>
                </a:lnTo>
                <a:lnTo>
                  <a:pt x="17773" y="16337"/>
                </a:lnTo>
                <a:lnTo>
                  <a:pt x="17272" y="16520"/>
                </a:lnTo>
                <a:lnTo>
                  <a:pt x="16634" y="16658"/>
                </a:lnTo>
                <a:lnTo>
                  <a:pt x="15954" y="16841"/>
                </a:lnTo>
                <a:lnTo>
                  <a:pt x="15264" y="16978"/>
                </a:lnTo>
                <a:lnTo>
                  <a:pt x="14449" y="17115"/>
                </a:lnTo>
                <a:lnTo>
                  <a:pt x="13623" y="17207"/>
                </a:lnTo>
                <a:lnTo>
                  <a:pt x="12745" y="17253"/>
                </a:lnTo>
                <a:lnTo>
                  <a:pt x="11804" y="17298"/>
                </a:lnTo>
                <a:lnTo>
                  <a:pt x="10800" y="17344"/>
                </a:lnTo>
                <a:close/>
                <a:moveTo>
                  <a:pt x="19519" y="12592"/>
                </a:moveTo>
                <a:lnTo>
                  <a:pt x="19457" y="12539"/>
                </a:lnTo>
                <a:lnTo>
                  <a:pt x="18955" y="13088"/>
                </a:lnTo>
                <a:lnTo>
                  <a:pt x="18390" y="13409"/>
                </a:lnTo>
                <a:lnTo>
                  <a:pt x="17700" y="13683"/>
                </a:lnTo>
                <a:lnTo>
                  <a:pt x="16895" y="13958"/>
                </a:lnTo>
                <a:lnTo>
                  <a:pt x="15954" y="14186"/>
                </a:lnTo>
                <a:lnTo>
                  <a:pt x="14825" y="14408"/>
                </a:lnTo>
                <a:lnTo>
                  <a:pt x="13623" y="14552"/>
                </a:lnTo>
                <a:lnTo>
                  <a:pt x="12243" y="14636"/>
                </a:lnTo>
                <a:lnTo>
                  <a:pt x="10800" y="14682"/>
                </a:lnTo>
                <a:lnTo>
                  <a:pt x="9796" y="14682"/>
                </a:lnTo>
                <a:lnTo>
                  <a:pt x="8855" y="14636"/>
                </a:lnTo>
                <a:lnTo>
                  <a:pt x="7967" y="14552"/>
                </a:lnTo>
                <a:lnTo>
                  <a:pt x="7151" y="14461"/>
                </a:lnTo>
                <a:lnTo>
                  <a:pt x="6336" y="14324"/>
                </a:lnTo>
                <a:lnTo>
                  <a:pt x="5646" y="14186"/>
                </a:lnTo>
                <a:lnTo>
                  <a:pt x="4956" y="14049"/>
                </a:lnTo>
                <a:lnTo>
                  <a:pt x="4328" y="13858"/>
                </a:lnTo>
                <a:lnTo>
                  <a:pt x="3827" y="13683"/>
                </a:lnTo>
                <a:lnTo>
                  <a:pt x="3335" y="13500"/>
                </a:lnTo>
                <a:lnTo>
                  <a:pt x="2959" y="13271"/>
                </a:lnTo>
                <a:lnTo>
                  <a:pt x="2645" y="13088"/>
                </a:lnTo>
                <a:lnTo>
                  <a:pt x="2321" y="12867"/>
                </a:lnTo>
                <a:lnTo>
                  <a:pt x="2143" y="12676"/>
                </a:lnTo>
                <a:lnTo>
                  <a:pt x="2070" y="12493"/>
                </a:lnTo>
                <a:lnTo>
                  <a:pt x="2007" y="12264"/>
                </a:lnTo>
                <a:lnTo>
                  <a:pt x="2007" y="11761"/>
                </a:lnTo>
                <a:lnTo>
                  <a:pt x="2760" y="12127"/>
                </a:lnTo>
                <a:lnTo>
                  <a:pt x="3649" y="12402"/>
                </a:lnTo>
                <a:lnTo>
                  <a:pt x="4642" y="12676"/>
                </a:lnTo>
                <a:lnTo>
                  <a:pt x="5708" y="12913"/>
                </a:lnTo>
                <a:lnTo>
                  <a:pt x="6900" y="13088"/>
                </a:lnTo>
                <a:lnTo>
                  <a:pt x="8103" y="13225"/>
                </a:lnTo>
                <a:lnTo>
                  <a:pt x="9420" y="13317"/>
                </a:lnTo>
                <a:lnTo>
                  <a:pt x="12180" y="13317"/>
                </a:lnTo>
                <a:lnTo>
                  <a:pt x="13497" y="13225"/>
                </a:lnTo>
                <a:lnTo>
                  <a:pt x="14689" y="13088"/>
                </a:lnTo>
                <a:lnTo>
                  <a:pt x="15881" y="12913"/>
                </a:lnTo>
                <a:lnTo>
                  <a:pt x="16948" y="12676"/>
                </a:lnTo>
                <a:lnTo>
                  <a:pt x="17951" y="12402"/>
                </a:lnTo>
                <a:lnTo>
                  <a:pt x="18830" y="12127"/>
                </a:lnTo>
                <a:lnTo>
                  <a:pt x="19582" y="11761"/>
                </a:lnTo>
                <a:lnTo>
                  <a:pt x="19582" y="12448"/>
                </a:lnTo>
                <a:lnTo>
                  <a:pt x="19519" y="12592"/>
                </a:lnTo>
                <a:close/>
                <a:moveTo>
                  <a:pt x="10800" y="11853"/>
                </a:moveTo>
                <a:lnTo>
                  <a:pt x="9796" y="11853"/>
                </a:lnTo>
                <a:lnTo>
                  <a:pt x="8855" y="11807"/>
                </a:lnTo>
                <a:lnTo>
                  <a:pt x="7967" y="11761"/>
                </a:lnTo>
                <a:lnTo>
                  <a:pt x="7151" y="11624"/>
                </a:lnTo>
                <a:lnTo>
                  <a:pt x="6336" y="11532"/>
                </a:lnTo>
                <a:lnTo>
                  <a:pt x="5646" y="11395"/>
                </a:lnTo>
                <a:lnTo>
                  <a:pt x="4956" y="11212"/>
                </a:lnTo>
                <a:lnTo>
                  <a:pt x="4328" y="11029"/>
                </a:lnTo>
                <a:lnTo>
                  <a:pt x="3827" y="10846"/>
                </a:lnTo>
                <a:lnTo>
                  <a:pt x="3335" y="10663"/>
                </a:lnTo>
                <a:lnTo>
                  <a:pt x="2959" y="10480"/>
                </a:lnTo>
                <a:lnTo>
                  <a:pt x="2645" y="10251"/>
                </a:lnTo>
                <a:lnTo>
                  <a:pt x="2321" y="10068"/>
                </a:lnTo>
                <a:lnTo>
                  <a:pt x="2143" y="9885"/>
                </a:lnTo>
                <a:lnTo>
                  <a:pt x="2070" y="9656"/>
                </a:lnTo>
                <a:lnTo>
                  <a:pt x="2007" y="9473"/>
                </a:lnTo>
                <a:lnTo>
                  <a:pt x="2070" y="9236"/>
                </a:lnTo>
                <a:lnTo>
                  <a:pt x="2206" y="9061"/>
                </a:lnTo>
                <a:lnTo>
                  <a:pt x="2959" y="9381"/>
                </a:lnTo>
                <a:lnTo>
                  <a:pt x="3827" y="9656"/>
                </a:lnTo>
                <a:lnTo>
                  <a:pt x="4830" y="9931"/>
                </a:lnTo>
                <a:lnTo>
                  <a:pt x="5907" y="10114"/>
                </a:lnTo>
                <a:lnTo>
                  <a:pt x="7036" y="10297"/>
                </a:lnTo>
                <a:lnTo>
                  <a:pt x="8228" y="10434"/>
                </a:lnTo>
                <a:lnTo>
                  <a:pt x="9483" y="10480"/>
                </a:lnTo>
                <a:lnTo>
                  <a:pt x="10800" y="10525"/>
                </a:lnTo>
                <a:lnTo>
                  <a:pt x="12107" y="10480"/>
                </a:lnTo>
                <a:lnTo>
                  <a:pt x="13372" y="10434"/>
                </a:lnTo>
                <a:lnTo>
                  <a:pt x="14564" y="10297"/>
                </a:lnTo>
                <a:lnTo>
                  <a:pt x="15693" y="10114"/>
                </a:lnTo>
                <a:lnTo>
                  <a:pt x="16770" y="9931"/>
                </a:lnTo>
                <a:lnTo>
                  <a:pt x="17773" y="9656"/>
                </a:lnTo>
                <a:lnTo>
                  <a:pt x="18641" y="9381"/>
                </a:lnTo>
                <a:lnTo>
                  <a:pt x="19394" y="9061"/>
                </a:lnTo>
                <a:lnTo>
                  <a:pt x="19519" y="9236"/>
                </a:lnTo>
                <a:lnTo>
                  <a:pt x="19582" y="9473"/>
                </a:lnTo>
                <a:lnTo>
                  <a:pt x="19519" y="9656"/>
                </a:lnTo>
                <a:lnTo>
                  <a:pt x="19457" y="9885"/>
                </a:lnTo>
                <a:lnTo>
                  <a:pt x="19279" y="10068"/>
                </a:lnTo>
                <a:lnTo>
                  <a:pt x="18955" y="10251"/>
                </a:lnTo>
                <a:lnTo>
                  <a:pt x="18641" y="10480"/>
                </a:lnTo>
                <a:lnTo>
                  <a:pt x="18265" y="10663"/>
                </a:lnTo>
                <a:lnTo>
                  <a:pt x="17773" y="10846"/>
                </a:lnTo>
                <a:lnTo>
                  <a:pt x="17272" y="11029"/>
                </a:lnTo>
                <a:lnTo>
                  <a:pt x="16634" y="11212"/>
                </a:lnTo>
                <a:lnTo>
                  <a:pt x="15954" y="11395"/>
                </a:lnTo>
                <a:lnTo>
                  <a:pt x="15264" y="11532"/>
                </a:lnTo>
                <a:lnTo>
                  <a:pt x="14449" y="11624"/>
                </a:lnTo>
                <a:lnTo>
                  <a:pt x="13623" y="11761"/>
                </a:lnTo>
                <a:lnTo>
                  <a:pt x="12745" y="11807"/>
                </a:lnTo>
                <a:lnTo>
                  <a:pt x="11804" y="11853"/>
                </a:lnTo>
                <a:lnTo>
                  <a:pt x="10800" y="11853"/>
                </a:lnTo>
                <a:close/>
                <a:moveTo>
                  <a:pt x="10800" y="9061"/>
                </a:moveTo>
                <a:lnTo>
                  <a:pt x="9796" y="9061"/>
                </a:lnTo>
                <a:lnTo>
                  <a:pt x="8855" y="9008"/>
                </a:lnTo>
                <a:lnTo>
                  <a:pt x="7967" y="8924"/>
                </a:lnTo>
                <a:lnTo>
                  <a:pt x="7151" y="8832"/>
                </a:lnTo>
                <a:lnTo>
                  <a:pt x="6336" y="8687"/>
                </a:lnTo>
                <a:lnTo>
                  <a:pt x="5646" y="8558"/>
                </a:lnTo>
                <a:lnTo>
                  <a:pt x="4956" y="8420"/>
                </a:lnTo>
                <a:lnTo>
                  <a:pt x="4328" y="8237"/>
                </a:lnTo>
                <a:lnTo>
                  <a:pt x="3827" y="8054"/>
                </a:lnTo>
                <a:lnTo>
                  <a:pt x="3335" y="7871"/>
                </a:lnTo>
                <a:lnTo>
                  <a:pt x="2959" y="7642"/>
                </a:lnTo>
                <a:lnTo>
                  <a:pt x="2645" y="7467"/>
                </a:lnTo>
                <a:lnTo>
                  <a:pt x="2321" y="7276"/>
                </a:lnTo>
                <a:lnTo>
                  <a:pt x="2143" y="7047"/>
                </a:lnTo>
                <a:lnTo>
                  <a:pt x="2070" y="6864"/>
                </a:lnTo>
                <a:lnTo>
                  <a:pt x="2007" y="6681"/>
                </a:lnTo>
                <a:lnTo>
                  <a:pt x="2007" y="6132"/>
                </a:lnTo>
                <a:lnTo>
                  <a:pt x="2760" y="6498"/>
                </a:lnTo>
                <a:lnTo>
                  <a:pt x="3649" y="6819"/>
                </a:lnTo>
                <a:lnTo>
                  <a:pt x="4642" y="7047"/>
                </a:lnTo>
                <a:lnTo>
                  <a:pt x="5708" y="7276"/>
                </a:lnTo>
                <a:lnTo>
                  <a:pt x="6900" y="7467"/>
                </a:lnTo>
                <a:lnTo>
                  <a:pt x="8103" y="7597"/>
                </a:lnTo>
                <a:lnTo>
                  <a:pt x="9420" y="7688"/>
                </a:lnTo>
                <a:lnTo>
                  <a:pt x="10800" y="7742"/>
                </a:lnTo>
                <a:lnTo>
                  <a:pt x="12180" y="7688"/>
                </a:lnTo>
                <a:lnTo>
                  <a:pt x="13497" y="7597"/>
                </a:lnTo>
                <a:lnTo>
                  <a:pt x="14689" y="7467"/>
                </a:lnTo>
                <a:lnTo>
                  <a:pt x="15881" y="7276"/>
                </a:lnTo>
                <a:lnTo>
                  <a:pt x="16948" y="7047"/>
                </a:lnTo>
                <a:lnTo>
                  <a:pt x="17951" y="6819"/>
                </a:lnTo>
                <a:lnTo>
                  <a:pt x="18830" y="6498"/>
                </a:lnTo>
                <a:lnTo>
                  <a:pt x="19582" y="6132"/>
                </a:lnTo>
                <a:lnTo>
                  <a:pt x="19582" y="6681"/>
                </a:lnTo>
                <a:lnTo>
                  <a:pt x="19519" y="6864"/>
                </a:lnTo>
                <a:lnTo>
                  <a:pt x="19457" y="7047"/>
                </a:lnTo>
                <a:lnTo>
                  <a:pt x="19279" y="7276"/>
                </a:lnTo>
                <a:lnTo>
                  <a:pt x="18955" y="7467"/>
                </a:lnTo>
                <a:lnTo>
                  <a:pt x="18641" y="7642"/>
                </a:lnTo>
                <a:lnTo>
                  <a:pt x="18265" y="7871"/>
                </a:lnTo>
                <a:lnTo>
                  <a:pt x="17773" y="8054"/>
                </a:lnTo>
                <a:lnTo>
                  <a:pt x="17272" y="8237"/>
                </a:lnTo>
                <a:lnTo>
                  <a:pt x="16634" y="8420"/>
                </a:lnTo>
                <a:lnTo>
                  <a:pt x="15954" y="8558"/>
                </a:lnTo>
                <a:lnTo>
                  <a:pt x="15264" y="8687"/>
                </a:lnTo>
                <a:lnTo>
                  <a:pt x="14449" y="8832"/>
                </a:lnTo>
                <a:lnTo>
                  <a:pt x="13623" y="8924"/>
                </a:lnTo>
                <a:lnTo>
                  <a:pt x="12745" y="9008"/>
                </a:lnTo>
                <a:lnTo>
                  <a:pt x="11804" y="9061"/>
                </a:lnTo>
                <a:lnTo>
                  <a:pt x="10800" y="9061"/>
                </a:lnTo>
                <a:close/>
              </a:path>
            </a:pathLst>
          </a:custGeom>
          <a:solidFill>
            <a:srgbClr val="004D6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93000"/>
              </a:lnSpc>
              <a:defRPr sz="2400"/>
            </a:pPr>
          </a:p>
        </p:txBody>
      </p:sp>
      <p:pic>
        <p:nvPicPr>
          <p:cNvPr id="1762" name="image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47261" y="1727249"/>
            <a:ext cx="1086001" cy="1079402"/>
          </a:xfrm>
          <a:prstGeom prst="rect">
            <a:avLst/>
          </a:prstGeom>
          <a:ln w="12700">
            <a:miter lim="400000"/>
          </a:ln>
        </p:spPr>
      </p:pic>
      <p:sp>
        <p:nvSpPr>
          <p:cNvPr id="1763" name="Shape 1763"/>
          <p:cNvSpPr/>
          <p:nvPr/>
        </p:nvSpPr>
        <p:spPr>
          <a:xfrm flipH="1">
            <a:off x="5304285" y="2268220"/>
            <a:ext cx="772501" cy="1"/>
          </a:xfrm>
          <a:prstGeom prst="line">
            <a:avLst/>
          </a:prstGeom>
          <a:ln w="57150" cap="sq">
            <a:solidFill>
              <a:srgbClr val="29A7DE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764" name="Shape 1764"/>
          <p:cNvSpPr/>
          <p:nvPr/>
        </p:nvSpPr>
        <p:spPr>
          <a:xfrm flipH="1">
            <a:off x="7133286" y="2268220"/>
            <a:ext cx="772501" cy="1"/>
          </a:xfrm>
          <a:prstGeom prst="line">
            <a:avLst/>
          </a:prstGeom>
          <a:ln w="57150" cap="sq">
            <a:solidFill>
              <a:srgbClr val="29A7DE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765" name="Shape 1765"/>
          <p:cNvSpPr/>
          <p:nvPr/>
        </p:nvSpPr>
        <p:spPr>
          <a:xfrm flipV="1">
            <a:off x="6453369" y="2818900"/>
            <a:ext cx="1" cy="760201"/>
          </a:xfrm>
          <a:prstGeom prst="line">
            <a:avLst/>
          </a:prstGeom>
          <a:ln w="57150" cap="sq">
            <a:solidFill>
              <a:srgbClr val="29A7DE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766" name="Shape 1766"/>
          <p:cNvSpPr/>
          <p:nvPr/>
        </p:nvSpPr>
        <p:spPr>
          <a:xfrm>
            <a:off x="6892625" y="2742700"/>
            <a:ext cx="1" cy="760201"/>
          </a:xfrm>
          <a:prstGeom prst="line">
            <a:avLst/>
          </a:prstGeom>
          <a:ln w="57150" cap="sq">
            <a:solidFill>
              <a:srgbClr val="29A7DE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75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7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17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17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7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17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7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17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7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1000"/>
                                        <p:tgtEl>
                                          <p:spTgt spid="17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7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1000"/>
                                        <p:tgtEl>
                                          <p:spTgt spid="17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7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0" dur="1000"/>
                                        <p:tgtEl>
                                          <p:spTgt spid="17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758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Shape 1770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71" name="Shape 1771"/>
          <p:cNvSpPr/>
          <p:nvPr>
            <p:ph type="body" sz="quarter" idx="1"/>
          </p:nvPr>
        </p:nvSpPr>
        <p:spPr>
          <a:xfrm>
            <a:off x="4334111" y="2817504"/>
            <a:ext cx="3935699" cy="468301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</a:p>
        </p:txBody>
      </p:sp>
      <p:sp>
        <p:nvSpPr>
          <p:cNvPr id="1772" name="Shape 1772"/>
          <p:cNvSpPr/>
          <p:nvPr>
            <p:ph type="title"/>
          </p:nvPr>
        </p:nvSpPr>
        <p:spPr>
          <a:xfrm>
            <a:off x="4306749" y="2228850"/>
            <a:ext cx="4287601" cy="567900"/>
          </a:xfrm>
          <a:prstGeom prst="rect">
            <a:avLst/>
          </a:prstGeom>
        </p:spPr>
        <p:txBody>
          <a:bodyPr/>
          <a:lstStyle>
            <a:lvl1pPr defTabSz="740663">
              <a:defRPr sz="2916"/>
            </a:lvl1pPr>
          </a:lstStyle>
          <a:p>
            <a:pPr/>
            <a:r>
              <a:t>Ask Bigger Questions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Shape 1776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77" name="Shape 1777"/>
          <p:cNvSpPr/>
          <p:nvPr>
            <p:ph type="body" idx="1"/>
          </p:nvPr>
        </p:nvSpPr>
        <p:spPr>
          <a:xfrm>
            <a:off x="242224" y="963524"/>
            <a:ext cx="8544602" cy="3725702"/>
          </a:xfrm>
          <a:prstGeom prst="rect">
            <a:avLst/>
          </a:prstGeom>
        </p:spPr>
        <p:txBody>
          <a:bodyPr/>
          <a:lstStyle/>
          <a:p>
            <a:pPr marL="200526" indent="-200526">
              <a:buClrTx/>
              <a:buSzPct val="100000"/>
              <a:buFontTx/>
              <a:buChar char="•"/>
            </a:pPr>
            <a:r>
              <a:rPr u="sng">
                <a:solidFill>
                  <a:srgbClr val="29A7DE"/>
                </a:solidFill>
                <a:uFill>
                  <a:solidFill>
                    <a:srgbClr val="29A7DE"/>
                  </a:solidFill>
                </a:uFill>
                <a:hlinkClick r:id="rId2" invalidUrl="" action="" tgtFrame="" tooltip="" history="1" highlightClick="0" endSnd="0"/>
              </a:rPr>
              <a:t>Introduction to HDFS Erasure Coding in Apache Hadoop</a:t>
            </a:r>
            <a:r>
              <a:t> </a:t>
            </a:r>
          </a:p>
          <a:p>
            <a:pPr marL="200526" indent="-200526">
              <a:buClrTx/>
              <a:buSzPct val="100000"/>
              <a:buFontTx/>
              <a:buChar char="•"/>
            </a:pPr>
            <a:r>
              <a:rPr u="sng">
                <a:solidFill>
                  <a:srgbClr val="29A7DE"/>
                </a:solidFill>
                <a:uFill>
                  <a:solidFill>
                    <a:srgbClr val="29A7DE"/>
                  </a:solidFill>
                </a:uFill>
                <a:hlinkClick r:id="rId3" invalidUrl="" action="" tgtFrame="" tooltip="" history="1" highlightClick="0" endSnd="0"/>
              </a:rPr>
              <a:t>Enable YARN RM scale out via federation using multiple RM's</a:t>
            </a:r>
            <a:r>
              <a:t> </a:t>
            </a:r>
          </a:p>
          <a:p>
            <a:pPr marL="200526" indent="-200526">
              <a:buClrTx/>
              <a:buSzPct val="100000"/>
              <a:buFontTx/>
              <a:buChar char="•"/>
            </a:pPr>
            <a:r>
              <a:rPr u="sng">
                <a:solidFill>
                  <a:srgbClr val="29A7DE"/>
                </a:solidFill>
                <a:uFill>
                  <a:solidFill>
                    <a:srgbClr val="29A7DE"/>
                  </a:solidFill>
                </a:uFill>
                <a:hlinkClick r:id="rId4" invalidUrl="" action="" tgtFrame="" tooltip="" history="1" highlightClick="0" endSnd="0"/>
              </a:rPr>
              <a:t>Application Timeline Server - Past, Present and Future </a:t>
            </a:r>
          </a:p>
          <a:p>
            <a:pPr marL="200526" indent="-200526">
              <a:buClrTx/>
              <a:buSzPct val="100000"/>
              <a:buFontTx/>
              <a:buChar char="•"/>
            </a:pPr>
            <a:r>
              <a:rPr u="sng">
                <a:solidFill>
                  <a:srgbClr val="29A7DE"/>
                </a:solidFill>
                <a:uFill>
                  <a:solidFill>
                    <a:srgbClr val="29A7DE"/>
                  </a:solidFill>
                </a:uFill>
                <a:hlinkClick r:id="rId5" invalidUrl="" action="" tgtFrame="" tooltip="" history="1" highlightClick="0" endSnd="0"/>
              </a:rPr>
              <a:t>HDFS-6440 Support more than 2 NameNodes</a:t>
            </a:r>
            <a:r>
              <a:t> </a:t>
            </a:r>
          </a:p>
          <a:p>
            <a:pPr marL="200526" indent="-200526">
              <a:buClrTx/>
              <a:buSzPct val="100000"/>
              <a:buFontTx/>
              <a:buChar char="•"/>
            </a:pPr>
            <a:r>
              <a:rPr u="sng">
                <a:solidFill>
                  <a:srgbClr val="29A7DE"/>
                </a:solidFill>
                <a:uFill>
                  <a:solidFill>
                    <a:srgbClr val="29A7DE"/>
                  </a:solidFill>
                </a:uFill>
                <a:hlinkClick r:id="rId6" invalidUrl="" action="" tgtFrame="" tooltip="" history="1" highlightClick="0" endSnd="0"/>
              </a:rPr>
              <a:t>How-to: Use the New HDFS Intra-DataNode Disk Balancer in Apache Hadoop</a:t>
            </a:r>
          </a:p>
        </p:txBody>
      </p:sp>
      <p:sp>
        <p:nvSpPr>
          <p:cNvPr id="1778" name="Shape 1778"/>
          <p:cNvSpPr/>
          <p:nvPr>
            <p:ph type="title"/>
          </p:nvPr>
        </p:nvSpPr>
        <p:spPr>
          <a:xfrm>
            <a:off x="231949" y="150498"/>
            <a:ext cx="8775002" cy="760202"/>
          </a:xfrm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89" name="Shape 10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 Data - 3Vs</a:t>
            </a:r>
          </a:p>
        </p:txBody>
      </p:sp>
      <p:sp>
        <p:nvSpPr>
          <p:cNvPr id="1090" name="Shape 1090"/>
          <p:cNvSpPr/>
          <p:nvPr/>
        </p:nvSpPr>
        <p:spPr>
          <a:xfrm>
            <a:off x="317499" y="1111250"/>
            <a:ext cx="2692402" cy="3403601"/>
          </a:xfrm>
          <a:prstGeom prst="rect">
            <a:avLst/>
          </a:prstGeom>
          <a:solidFill>
            <a:srgbClr val="C9DAF8"/>
          </a:solidFill>
          <a:ln>
            <a:solidFill>
              <a:srgbClr val="29A7DE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Volume</a:t>
            </a:r>
          </a:p>
        </p:txBody>
      </p:sp>
      <p:sp>
        <p:nvSpPr>
          <p:cNvPr id="1091" name="Shape 1091"/>
          <p:cNvSpPr/>
          <p:nvPr/>
        </p:nvSpPr>
        <p:spPr>
          <a:xfrm>
            <a:off x="3182082" y="1111250"/>
            <a:ext cx="2692401" cy="3403601"/>
          </a:xfrm>
          <a:prstGeom prst="rect">
            <a:avLst/>
          </a:prstGeom>
          <a:solidFill>
            <a:schemeClr val="accent3">
              <a:lumOff val="7598"/>
            </a:schemeClr>
          </a:solidFill>
          <a:ln>
            <a:solidFill>
              <a:srgbClr val="29A7DE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Velocity</a:t>
            </a:r>
          </a:p>
        </p:txBody>
      </p:sp>
      <p:sp>
        <p:nvSpPr>
          <p:cNvPr id="1092" name="Shape 1092"/>
          <p:cNvSpPr/>
          <p:nvPr/>
        </p:nvSpPr>
        <p:spPr>
          <a:xfrm>
            <a:off x="6046665" y="1111250"/>
            <a:ext cx="2692401" cy="3403601"/>
          </a:xfrm>
          <a:prstGeom prst="rect">
            <a:avLst/>
          </a:prstGeom>
          <a:solidFill>
            <a:schemeClr val="accent4">
              <a:lumOff val="11372"/>
            </a:schemeClr>
          </a:solidFill>
          <a:ln>
            <a:solidFill>
              <a:srgbClr val="29A7DE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Variety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92" grpId="3"/>
      <p:bldP build="whole" bldLvl="1" animBg="1" rev="0" advAuto="0" spid="1090" grpId="1"/>
      <p:bldP build="whole" bldLvl="1" animBg="1" rev="0" advAuto="0" spid="1091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Shape 1096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97" name="Shape 1097"/>
          <p:cNvSpPr/>
          <p:nvPr>
            <p:ph type="title"/>
          </p:nvPr>
        </p:nvSpPr>
        <p:spPr>
          <a:xfrm>
            <a:off x="284633" y="339327"/>
            <a:ext cx="8487300" cy="594002"/>
          </a:xfrm>
          <a:prstGeom prst="rect">
            <a:avLst/>
          </a:prstGeom>
        </p:spPr>
        <p:txBody>
          <a:bodyPr/>
          <a:lstStyle/>
          <a:p>
            <a:pPr/>
            <a:r>
              <a:t>Apache Hadoop</a:t>
            </a:r>
          </a:p>
        </p:txBody>
      </p:sp>
      <p:sp>
        <p:nvSpPr>
          <p:cNvPr id="1098" name="Shape 1098"/>
          <p:cNvSpPr/>
          <p:nvPr>
            <p:ph type="body" idx="1"/>
          </p:nvPr>
        </p:nvSpPr>
        <p:spPr>
          <a:xfrm>
            <a:off x="284633" y="1085849"/>
            <a:ext cx="8487300" cy="350880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</a:pPr>
            <a:r>
              <a:t>The de facto Big Data Analytics platform</a:t>
            </a:r>
          </a:p>
          <a:p>
            <a:pPr marL="25400" indent="76200">
              <a:spcBef>
                <a:spcPts val="0"/>
              </a:spcBef>
              <a:buSzTx/>
              <a:buNone/>
            </a:pPr>
            <a:r>
              <a:t>A distributed framework to support large scale computation on commodity hardware</a:t>
            </a:r>
          </a:p>
          <a:p>
            <a:pPr marL="457200" indent="-228600">
              <a:spcBef>
                <a:spcPts val="0"/>
              </a:spcBef>
            </a:pPr>
            <a:r>
              <a:t>Petabyte+ storage, 1,000+ compute nodes</a:t>
            </a:r>
          </a:p>
          <a:p>
            <a:pPr marL="457200" indent="-228600">
              <a:spcBef>
                <a:spcPts val="0"/>
              </a:spcBef>
            </a:pPr>
            <a:r>
              <a:t>Inspired by Google</a:t>
            </a:r>
          </a:p>
          <a:p>
            <a:pPr marL="457200" indent="-228600">
              <a:spcBef>
                <a:spcPts val="0"/>
              </a:spcBef>
            </a:pPr>
            <a:r>
              <a:t>Originally developed by Yahoo!, donated to Apache Software Foundation.</a:t>
            </a:r>
          </a:p>
          <a:p>
            <a:pPr marL="457200" indent="-228600">
              <a:spcBef>
                <a:spcPts val="0"/>
              </a:spcBef>
            </a:pPr>
            <a:r>
              <a:t>Open source :)</a:t>
            </a:r>
          </a:p>
          <a:p>
            <a:pPr marL="457200" indent="-228600">
              <a:spcBef>
                <a:spcPts val="0"/>
              </a:spcBef>
            </a:pPr>
            <a:r>
              <a:t>183 committers, thousands contributors</a:t>
            </a:r>
          </a:p>
        </p:txBody>
      </p:sp>
      <p:pic>
        <p:nvPicPr>
          <p:cNvPr id="1099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17133" r="10" b="9944"/>
          <a:stretch>
            <a:fillRect/>
          </a:stretch>
        </p:blipFill>
        <p:spPr>
          <a:xfrm>
            <a:off x="7082501" y="9184"/>
            <a:ext cx="2045496" cy="1506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15" fill="norm" stroke="1" extrusionOk="0">
                <a:moveTo>
                  <a:pt x="13725" y="7"/>
                </a:moveTo>
                <a:cubicBezTo>
                  <a:pt x="12860" y="-50"/>
                  <a:pt x="11902" y="253"/>
                  <a:pt x="11018" y="902"/>
                </a:cubicBezTo>
                <a:cubicBezTo>
                  <a:pt x="10075" y="1595"/>
                  <a:pt x="9971" y="1685"/>
                  <a:pt x="10016" y="1747"/>
                </a:cubicBezTo>
                <a:cubicBezTo>
                  <a:pt x="10121" y="1888"/>
                  <a:pt x="9362" y="2887"/>
                  <a:pt x="9094" y="2959"/>
                </a:cubicBezTo>
                <a:cubicBezTo>
                  <a:pt x="8937" y="3002"/>
                  <a:pt x="8569" y="3332"/>
                  <a:pt x="8277" y="3690"/>
                </a:cubicBezTo>
                <a:cubicBezTo>
                  <a:pt x="7843" y="4223"/>
                  <a:pt x="7653" y="4360"/>
                  <a:pt x="7250" y="4438"/>
                </a:cubicBezTo>
                <a:cubicBezTo>
                  <a:pt x="6979" y="4491"/>
                  <a:pt x="6433" y="4681"/>
                  <a:pt x="6039" y="4858"/>
                </a:cubicBezTo>
                <a:cubicBezTo>
                  <a:pt x="5645" y="5034"/>
                  <a:pt x="5291" y="5172"/>
                  <a:pt x="5251" y="5164"/>
                </a:cubicBezTo>
                <a:cubicBezTo>
                  <a:pt x="5066" y="5125"/>
                  <a:pt x="4923" y="5191"/>
                  <a:pt x="4970" y="5294"/>
                </a:cubicBezTo>
                <a:cubicBezTo>
                  <a:pt x="4999" y="5356"/>
                  <a:pt x="4814" y="5590"/>
                  <a:pt x="4555" y="5815"/>
                </a:cubicBezTo>
                <a:cubicBezTo>
                  <a:pt x="4017" y="6286"/>
                  <a:pt x="3186" y="7443"/>
                  <a:pt x="2934" y="8082"/>
                </a:cubicBezTo>
                <a:cubicBezTo>
                  <a:pt x="2714" y="8638"/>
                  <a:pt x="2565" y="8512"/>
                  <a:pt x="2565" y="7770"/>
                </a:cubicBezTo>
                <a:cubicBezTo>
                  <a:pt x="2565" y="7450"/>
                  <a:pt x="2521" y="7151"/>
                  <a:pt x="2468" y="7107"/>
                </a:cubicBezTo>
                <a:cubicBezTo>
                  <a:pt x="2453" y="7095"/>
                  <a:pt x="2442" y="7075"/>
                  <a:pt x="2435" y="7051"/>
                </a:cubicBezTo>
                <a:cubicBezTo>
                  <a:pt x="2427" y="7026"/>
                  <a:pt x="2427" y="7001"/>
                  <a:pt x="2426" y="6966"/>
                </a:cubicBezTo>
                <a:cubicBezTo>
                  <a:pt x="2426" y="6896"/>
                  <a:pt x="2439" y="6808"/>
                  <a:pt x="2468" y="6705"/>
                </a:cubicBezTo>
                <a:cubicBezTo>
                  <a:pt x="2529" y="6490"/>
                  <a:pt x="2526" y="6376"/>
                  <a:pt x="2460" y="6376"/>
                </a:cubicBezTo>
                <a:cubicBezTo>
                  <a:pt x="2222" y="6376"/>
                  <a:pt x="1584" y="6931"/>
                  <a:pt x="1249" y="7430"/>
                </a:cubicBezTo>
                <a:cubicBezTo>
                  <a:pt x="826" y="8061"/>
                  <a:pt x="788" y="8518"/>
                  <a:pt x="1085" y="9266"/>
                </a:cubicBezTo>
                <a:cubicBezTo>
                  <a:pt x="1194" y="9539"/>
                  <a:pt x="1282" y="9826"/>
                  <a:pt x="1282" y="9907"/>
                </a:cubicBezTo>
                <a:cubicBezTo>
                  <a:pt x="1282" y="10121"/>
                  <a:pt x="1583" y="10440"/>
                  <a:pt x="1924" y="10587"/>
                </a:cubicBezTo>
                <a:lnTo>
                  <a:pt x="2217" y="10717"/>
                </a:lnTo>
                <a:lnTo>
                  <a:pt x="2267" y="12094"/>
                </a:lnTo>
                <a:cubicBezTo>
                  <a:pt x="2325" y="13707"/>
                  <a:pt x="2228" y="14112"/>
                  <a:pt x="1588" y="14939"/>
                </a:cubicBezTo>
                <a:cubicBezTo>
                  <a:pt x="1096" y="15576"/>
                  <a:pt x="1068" y="15980"/>
                  <a:pt x="1442" y="16990"/>
                </a:cubicBezTo>
                <a:cubicBezTo>
                  <a:pt x="1716" y="17732"/>
                  <a:pt x="2170" y="18237"/>
                  <a:pt x="2900" y="18611"/>
                </a:cubicBezTo>
                <a:cubicBezTo>
                  <a:pt x="3209" y="18769"/>
                  <a:pt x="3295" y="18878"/>
                  <a:pt x="3269" y="19076"/>
                </a:cubicBezTo>
                <a:cubicBezTo>
                  <a:pt x="3161" y="19897"/>
                  <a:pt x="3206" y="20114"/>
                  <a:pt x="3533" y="20413"/>
                </a:cubicBezTo>
                <a:cubicBezTo>
                  <a:pt x="3958" y="20801"/>
                  <a:pt x="5605" y="21320"/>
                  <a:pt x="6056" y="21206"/>
                </a:cubicBezTo>
                <a:cubicBezTo>
                  <a:pt x="6493" y="21096"/>
                  <a:pt x="6597" y="20912"/>
                  <a:pt x="6672" y="20118"/>
                </a:cubicBezTo>
                <a:cubicBezTo>
                  <a:pt x="6705" y="19760"/>
                  <a:pt x="6841" y="19208"/>
                  <a:pt x="6973" y="18894"/>
                </a:cubicBezTo>
                <a:cubicBezTo>
                  <a:pt x="7111" y="18569"/>
                  <a:pt x="7201" y="18170"/>
                  <a:pt x="7183" y="17965"/>
                </a:cubicBezTo>
                <a:cubicBezTo>
                  <a:pt x="7154" y="17629"/>
                  <a:pt x="7175" y="17609"/>
                  <a:pt x="7497" y="17642"/>
                </a:cubicBezTo>
                <a:cubicBezTo>
                  <a:pt x="8045" y="17698"/>
                  <a:pt x="8114" y="17760"/>
                  <a:pt x="7988" y="18078"/>
                </a:cubicBezTo>
                <a:cubicBezTo>
                  <a:pt x="7926" y="18234"/>
                  <a:pt x="7908" y="18535"/>
                  <a:pt x="7946" y="18775"/>
                </a:cubicBezTo>
                <a:cubicBezTo>
                  <a:pt x="8042" y="19384"/>
                  <a:pt x="8624" y="20636"/>
                  <a:pt x="9044" y="21133"/>
                </a:cubicBezTo>
                <a:cubicBezTo>
                  <a:pt x="9365" y="21513"/>
                  <a:pt x="9451" y="21550"/>
                  <a:pt x="9874" y="21495"/>
                </a:cubicBezTo>
                <a:cubicBezTo>
                  <a:pt x="10304" y="21439"/>
                  <a:pt x="10411" y="21349"/>
                  <a:pt x="11051" y="20487"/>
                </a:cubicBezTo>
                <a:cubicBezTo>
                  <a:pt x="11705" y="19606"/>
                  <a:pt x="11773" y="19548"/>
                  <a:pt x="12065" y="19637"/>
                </a:cubicBezTo>
                <a:cubicBezTo>
                  <a:pt x="12238" y="19689"/>
                  <a:pt x="12795" y="19733"/>
                  <a:pt x="13302" y="19733"/>
                </a:cubicBezTo>
                <a:cubicBezTo>
                  <a:pt x="14165" y="19733"/>
                  <a:pt x="14233" y="19710"/>
                  <a:pt x="14421" y="19399"/>
                </a:cubicBezTo>
                <a:cubicBezTo>
                  <a:pt x="14590" y="19117"/>
                  <a:pt x="14611" y="18958"/>
                  <a:pt x="14555" y="18339"/>
                </a:cubicBezTo>
                <a:cubicBezTo>
                  <a:pt x="14518" y="17937"/>
                  <a:pt x="14452" y="17185"/>
                  <a:pt x="14408" y="16673"/>
                </a:cubicBezTo>
                <a:cubicBezTo>
                  <a:pt x="14364" y="16161"/>
                  <a:pt x="14258" y="15515"/>
                  <a:pt x="14169" y="15234"/>
                </a:cubicBezTo>
                <a:cubicBezTo>
                  <a:pt x="13960" y="14568"/>
                  <a:pt x="14058" y="14372"/>
                  <a:pt x="14387" y="14797"/>
                </a:cubicBezTo>
                <a:cubicBezTo>
                  <a:pt x="14670" y="15162"/>
                  <a:pt x="15271" y="15545"/>
                  <a:pt x="15560" y="15545"/>
                </a:cubicBezTo>
                <a:cubicBezTo>
                  <a:pt x="15660" y="15545"/>
                  <a:pt x="15972" y="15393"/>
                  <a:pt x="16252" y="15205"/>
                </a:cubicBezTo>
                <a:cubicBezTo>
                  <a:pt x="16677" y="14920"/>
                  <a:pt x="16802" y="14745"/>
                  <a:pt x="17006" y="14163"/>
                </a:cubicBezTo>
                <a:lnTo>
                  <a:pt x="17249" y="13465"/>
                </a:lnTo>
                <a:lnTo>
                  <a:pt x="17828" y="13522"/>
                </a:lnTo>
                <a:cubicBezTo>
                  <a:pt x="19464" y="13682"/>
                  <a:pt x="20786" y="12495"/>
                  <a:pt x="21260" y="10439"/>
                </a:cubicBezTo>
                <a:cubicBezTo>
                  <a:pt x="21346" y="10066"/>
                  <a:pt x="21456" y="9660"/>
                  <a:pt x="21507" y="9533"/>
                </a:cubicBezTo>
                <a:cubicBezTo>
                  <a:pt x="21567" y="9385"/>
                  <a:pt x="21599" y="8710"/>
                  <a:pt x="21599" y="8037"/>
                </a:cubicBezTo>
                <a:cubicBezTo>
                  <a:pt x="21600" y="7363"/>
                  <a:pt x="21571" y="6693"/>
                  <a:pt x="21511" y="6541"/>
                </a:cubicBezTo>
                <a:cubicBezTo>
                  <a:pt x="21462" y="6414"/>
                  <a:pt x="21370" y="5960"/>
                  <a:pt x="21306" y="5532"/>
                </a:cubicBezTo>
                <a:cubicBezTo>
                  <a:pt x="21086" y="4065"/>
                  <a:pt x="20843" y="3592"/>
                  <a:pt x="20200" y="3379"/>
                </a:cubicBezTo>
                <a:cubicBezTo>
                  <a:pt x="19922" y="3287"/>
                  <a:pt x="19865" y="3348"/>
                  <a:pt x="19219" y="4370"/>
                </a:cubicBezTo>
                <a:cubicBezTo>
                  <a:pt x="19076" y="4597"/>
                  <a:pt x="18912" y="4778"/>
                  <a:pt x="18854" y="4778"/>
                </a:cubicBezTo>
                <a:cubicBezTo>
                  <a:pt x="18797" y="4778"/>
                  <a:pt x="18595" y="4462"/>
                  <a:pt x="18402" y="4070"/>
                </a:cubicBezTo>
                <a:cubicBezTo>
                  <a:pt x="18196" y="3651"/>
                  <a:pt x="17836" y="3165"/>
                  <a:pt x="17530" y="2891"/>
                </a:cubicBezTo>
                <a:cubicBezTo>
                  <a:pt x="17244" y="2635"/>
                  <a:pt x="16722" y="2089"/>
                  <a:pt x="16373" y="1679"/>
                </a:cubicBezTo>
                <a:cubicBezTo>
                  <a:pt x="16025" y="1269"/>
                  <a:pt x="15473" y="741"/>
                  <a:pt x="15146" y="506"/>
                </a:cubicBezTo>
                <a:cubicBezTo>
                  <a:pt x="14731" y="208"/>
                  <a:pt x="14244" y="41"/>
                  <a:pt x="13725" y="7"/>
                </a:cubicBezTo>
                <a:close/>
                <a:moveTo>
                  <a:pt x="10569" y="24"/>
                </a:moveTo>
                <a:lnTo>
                  <a:pt x="10108" y="47"/>
                </a:lnTo>
                <a:cubicBezTo>
                  <a:pt x="9566" y="71"/>
                  <a:pt x="9360" y="348"/>
                  <a:pt x="9396" y="1004"/>
                </a:cubicBezTo>
                <a:lnTo>
                  <a:pt x="9421" y="1435"/>
                </a:lnTo>
                <a:lnTo>
                  <a:pt x="9710" y="965"/>
                </a:lnTo>
                <a:cubicBezTo>
                  <a:pt x="9869" y="706"/>
                  <a:pt x="10126" y="391"/>
                  <a:pt x="10284" y="262"/>
                </a:cubicBezTo>
                <a:lnTo>
                  <a:pt x="10569" y="24"/>
                </a:lnTo>
                <a:close/>
                <a:moveTo>
                  <a:pt x="935" y="6569"/>
                </a:moveTo>
                <a:cubicBezTo>
                  <a:pt x="914" y="6576"/>
                  <a:pt x="876" y="6613"/>
                  <a:pt x="821" y="6677"/>
                </a:cubicBezTo>
                <a:cubicBezTo>
                  <a:pt x="740" y="6773"/>
                  <a:pt x="653" y="6832"/>
                  <a:pt x="599" y="6835"/>
                </a:cubicBezTo>
                <a:cubicBezTo>
                  <a:pt x="581" y="6837"/>
                  <a:pt x="567" y="6831"/>
                  <a:pt x="557" y="6818"/>
                </a:cubicBezTo>
                <a:cubicBezTo>
                  <a:pt x="455" y="6680"/>
                  <a:pt x="0" y="7318"/>
                  <a:pt x="0" y="7600"/>
                </a:cubicBezTo>
                <a:cubicBezTo>
                  <a:pt x="0" y="7744"/>
                  <a:pt x="44" y="7815"/>
                  <a:pt x="105" y="7765"/>
                </a:cubicBezTo>
                <a:cubicBezTo>
                  <a:pt x="163" y="7716"/>
                  <a:pt x="237" y="7806"/>
                  <a:pt x="268" y="7969"/>
                </a:cubicBezTo>
                <a:cubicBezTo>
                  <a:pt x="318" y="8227"/>
                  <a:pt x="339" y="8207"/>
                  <a:pt x="448" y="7776"/>
                </a:cubicBezTo>
                <a:cubicBezTo>
                  <a:pt x="517" y="7508"/>
                  <a:pt x="638" y="7185"/>
                  <a:pt x="717" y="7062"/>
                </a:cubicBezTo>
                <a:cubicBezTo>
                  <a:pt x="911" y="6756"/>
                  <a:pt x="996" y="6547"/>
                  <a:pt x="935" y="6569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9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04" name="Shape 1104"/>
          <p:cNvSpPr/>
          <p:nvPr>
            <p:ph type="title"/>
          </p:nvPr>
        </p:nvSpPr>
        <p:spPr>
          <a:xfrm>
            <a:off x="284633" y="339327"/>
            <a:ext cx="8487300" cy="594002"/>
          </a:xfrm>
          <a:prstGeom prst="rect">
            <a:avLst/>
          </a:prstGeom>
        </p:spPr>
        <p:txBody>
          <a:bodyPr/>
          <a:lstStyle/>
          <a:p>
            <a:pPr/>
            <a:r>
              <a:t>Apache Hadoop</a:t>
            </a:r>
          </a:p>
        </p:txBody>
      </p:sp>
      <p:sp>
        <p:nvSpPr>
          <p:cNvPr id="1105" name="Shape 1105"/>
          <p:cNvSpPr/>
          <p:nvPr>
            <p:ph type="body" idx="1"/>
          </p:nvPr>
        </p:nvSpPr>
        <p:spPr>
          <a:xfrm>
            <a:off x="284633" y="1085849"/>
            <a:ext cx="8487300" cy="3508802"/>
          </a:xfrm>
          <a:prstGeom prst="rect">
            <a:avLst/>
          </a:prstGeom>
        </p:spPr>
        <p:txBody>
          <a:bodyPr/>
          <a:lstStyle/>
          <a:p>
            <a:pPr marL="25400" indent="76200">
              <a:spcBef>
                <a:spcPts val="0"/>
              </a:spcBef>
              <a:buSzTx/>
              <a:buNone/>
            </a:pPr>
          </a:p>
        </p:txBody>
      </p:sp>
      <p:pic>
        <p:nvPicPr>
          <p:cNvPr id="1106" name="image07.jpg" descr="cropped-img_300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624" y="973100"/>
            <a:ext cx="8487301" cy="37683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11" name="Shape 1111"/>
          <p:cNvSpPr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86968">
              <a:defRPr sz="2910"/>
            </a:lvl1pPr>
          </a:lstStyle>
          <a:p>
            <a:pPr/>
            <a:r>
              <a:t>Cloudera</a:t>
            </a:r>
          </a:p>
        </p:txBody>
      </p:sp>
      <p:sp>
        <p:nvSpPr>
          <p:cNvPr id="1112" name="Shape 1112"/>
          <p:cNvSpPr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25400" indent="76200">
              <a:buSzTx/>
              <a:buNone/>
            </a:pPr>
            <a:r>
              <a:t>Commercializes Hadoop* technology</a:t>
            </a:r>
          </a:p>
          <a:p>
            <a:pPr marL="25400" indent="76200">
              <a:buSzTx/>
              <a:buNone/>
            </a:pPr>
            <a:r>
              <a:t>Open source, open culture</a:t>
            </a:r>
          </a:p>
          <a:p>
            <a:pPr marL="25400" indent="76200">
              <a:buSzTx/>
              <a:buNone/>
            </a:pPr>
            <a:r>
              <a:t>CDH - Cloudera’s Distribution for Hadoop</a:t>
            </a:r>
          </a:p>
          <a:p>
            <a:pPr marL="457200" indent="-228600"/>
            <a:r>
              <a:t>Platform. Open source</a:t>
            </a:r>
          </a:p>
          <a:p>
            <a:pPr marL="25400" indent="76200">
              <a:buSzTx/>
              <a:buNone/>
            </a:pPr>
            <a:r>
              <a:t>Cloudera Manager (CM), Cloudera Navigator, Key Trustee</a:t>
            </a:r>
          </a:p>
          <a:p>
            <a:pPr marL="457200" indent="-228600"/>
            <a:r>
              <a:t>Cluster management, monitoring. Proprietary</a:t>
            </a:r>
          </a:p>
        </p:txBody>
      </p:sp>
      <p:sp>
        <p:nvSpPr>
          <p:cNvPr id="1113" name="Shape 1113"/>
          <p:cNvSpPr/>
          <p:nvPr/>
        </p:nvSpPr>
        <p:spPr>
          <a:xfrm>
            <a:off x="423325" y="4451174"/>
            <a:ext cx="7177500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*Hadoop and its associated projects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18" name="Shape 1118"/>
          <p:cNvSpPr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86968">
              <a:defRPr sz="2910"/>
            </a:lvl1pPr>
          </a:lstStyle>
          <a:p>
            <a:pPr/>
            <a:r>
              <a:t>Hadoop Ecosystem</a:t>
            </a:r>
          </a:p>
        </p:txBody>
      </p:sp>
      <p:sp>
        <p:nvSpPr>
          <p:cNvPr id="1119" name="Shape 1119"/>
          <p:cNvSpPr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25400" indent="76200">
              <a:buSzTx/>
              <a:buNone/>
            </a:pPr>
          </a:p>
        </p:txBody>
      </p:sp>
      <p:pic>
        <p:nvPicPr>
          <p:cNvPr id="1120" name="image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7499" y="1152475"/>
            <a:ext cx="7197826" cy="3753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Default Theme">
  <a:themeElements>
    <a:clrScheme name="Default Theme">
      <a:dk1>
        <a:srgbClr val="FFFFFF"/>
      </a:dk1>
      <a:lt1>
        <a:srgbClr val="005586"/>
      </a:lt1>
      <a:dk2>
        <a:srgbClr val="A7A7A7"/>
      </a:dk2>
      <a:lt2>
        <a:srgbClr val="535353"/>
      </a:lt2>
      <a:accent1>
        <a:srgbClr val="0078D9"/>
      </a:accent1>
      <a:accent2>
        <a:srgbClr val="82DCD8"/>
      </a:accent2>
      <a:accent3>
        <a:srgbClr val="FFD664"/>
      </a:accent3>
      <a:accent4>
        <a:srgbClr val="E64630"/>
      </a:accent4>
      <a:accent5>
        <a:srgbClr val="505150"/>
      </a:accent5>
      <a:accent6>
        <a:srgbClr val="8FCDD2"/>
      </a:accent6>
      <a:hlink>
        <a:srgbClr val="0000FF"/>
      </a:hlink>
      <a:folHlink>
        <a:srgbClr val="FF00FF"/>
      </a:folHlink>
    </a:clrScheme>
    <a:fontScheme name="Default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558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558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 Theme">
  <a:themeElements>
    <a:clrScheme name="Default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8D9"/>
      </a:accent1>
      <a:accent2>
        <a:srgbClr val="82DCD8"/>
      </a:accent2>
      <a:accent3>
        <a:srgbClr val="FFD664"/>
      </a:accent3>
      <a:accent4>
        <a:srgbClr val="E64630"/>
      </a:accent4>
      <a:accent5>
        <a:srgbClr val="505150"/>
      </a:accent5>
      <a:accent6>
        <a:srgbClr val="8FCDD2"/>
      </a:accent6>
      <a:hlink>
        <a:srgbClr val="0000FF"/>
      </a:hlink>
      <a:folHlink>
        <a:srgbClr val="FF00FF"/>
      </a:folHlink>
    </a:clrScheme>
    <a:fontScheme name="Default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558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558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